
<file path=[Content_Types].xml><?xml version="1.0" encoding="utf-8"?>
<Types xmlns="http://schemas.openxmlformats.org/package/2006/content-types">
  <Override PartName="/_rels/.rels" ContentType="application/vnd.openxmlformats-package.relationships+xml"/>
  <Override PartName="/docProps/custom.xml" ContentType="application/vnd.openxmlformats-officedocument.custom-properties+xml"/>
  <Override PartName="/docProps/core.xml" ContentType="application/vnd.openxmlformats-package.core-properties+xml"/>
  <Override PartName="/docProps/app.xml" ContentType="application/vnd.openxmlformats-officedocument.extended-properties+xml"/>
  <Override PartName="/ppt/_rels/presentation.xml.rels" ContentType="application/vnd.openxmlformats-package.relationships+xml"/>
  <Override PartName="/ppt/notesSlides/notesSlide135.xml" ContentType="application/vnd.openxmlformats-officedocument.presentationml.notesSlide+xml"/>
  <Override PartName="/ppt/notesSlides/notesSlide93.xml" ContentType="application/vnd.openxmlformats-officedocument.presentationml.notesSlide+xml"/>
  <Override PartName="/ppt/notesSlides/_rels/notesSlide93.xml.rels" ContentType="application/vnd.openxmlformats-package.relationships+xml"/>
  <Override PartName="/ppt/notesSlides/_rels/notesSlide135.xml.rels" ContentType="application/vnd.openxmlformats-package.relationships+xml"/>
  <Override PartName="/ppt/notesSlides/_rels/notesSlide78.xml.rels" ContentType="application/vnd.openxmlformats-package.relationships+xml"/>
  <Override PartName="/ppt/notesSlides/_rels/notesSlide36.xml.rels" ContentType="application/vnd.openxmlformats-package.relationships+xml"/>
  <Override PartName="/ppt/notesSlides/_rels/notesSlide59.xml.rels" ContentType="application/vnd.openxmlformats-package.relationships+xml"/>
  <Override PartName="/ppt/notesSlides/notesSlide78.xml" ContentType="application/vnd.openxmlformats-officedocument.presentationml.notesSlide+xml"/>
  <Override PartName="/ppt/notesSlides/notesSlide36.xml" ContentType="application/vnd.openxmlformats-officedocument.presentationml.notesSlide+xml"/>
  <Override PartName="/ppt/notesSlides/notesSlide59.xml" ContentType="application/vnd.openxmlformats-officedocument.presentationml.notesSlide+xml"/>
  <Override PartName="/ppt/media/image357.png" ContentType="image/png"/>
  <Override PartName="/ppt/media/image356.png" ContentType="image/png"/>
  <Override PartName="/ppt/media/image355.png" ContentType="image/png"/>
  <Override PartName="/ppt/media/image354.png" ContentType="image/png"/>
  <Override PartName="/ppt/media/image353.png" ContentType="image/png"/>
  <Override PartName="/ppt/media/image352.png" ContentType="image/png"/>
  <Override PartName="/ppt/media/image351.png" ContentType="image/png"/>
  <Override PartName="/ppt/media/image350.png" ContentType="image/png"/>
  <Override PartName="/ppt/media/image349.png" ContentType="image/png"/>
  <Override PartName="/ppt/media/image348.png" ContentType="image/png"/>
  <Override PartName="/ppt/media/image347.png" ContentType="image/png"/>
  <Override PartName="/ppt/media/image346.png" ContentType="image/png"/>
  <Override PartName="/ppt/media/image345.png" ContentType="image/png"/>
  <Override PartName="/ppt/media/image344.png" ContentType="image/png"/>
  <Override PartName="/ppt/media/image343.png" ContentType="image/png"/>
  <Override PartName="/ppt/media/image342.png" ContentType="image/png"/>
  <Override PartName="/ppt/media/image341.png" ContentType="image/png"/>
  <Override PartName="/ppt/media/image340.png" ContentType="image/png"/>
  <Override PartName="/ppt/media/image339.png" ContentType="image/png"/>
  <Override PartName="/ppt/media/image338.png" ContentType="image/png"/>
  <Override PartName="/ppt/media/image337.png" ContentType="image/png"/>
  <Override PartName="/ppt/media/image159.png" ContentType="image/png"/>
  <Override PartName="/ppt/media/image61.png" ContentType="image/png"/>
  <Override PartName="/ppt/media/image158.png" ContentType="image/png"/>
  <Override PartName="/ppt/media/image60.png" ContentType="image/png"/>
  <Override PartName="/ppt/media/image155.png" ContentType="image/png"/>
  <Override PartName="/ppt/media/image299.png" ContentType="image/png"/>
  <Override PartName="/ppt/media/image35.jpeg" ContentType="image/jpeg"/>
  <Override PartName="/ppt/media/image298.png" ContentType="image/png"/>
  <Override PartName="/ppt/media/image40.jpeg" ContentType="image/jpeg"/>
  <Override PartName="/ppt/media/image147.png" ContentType="image/png"/>
  <Override PartName="/ppt/media/image118.png" ContentType="image/png"/>
  <Override PartName="/ppt/media/image20.png" ContentType="image/png"/>
  <Override PartName="/ppt/media/image109.png" ContentType="image/png"/>
  <Override PartName="/ppt/media/image11.png" ContentType="image/png"/>
  <Override PartName="/ppt/media/image117.png" ContentType="image/png"/>
  <Override PartName="/ppt/media/image116.png" ContentType="image/png"/>
  <Override PartName="/ppt/media/image115.png" ContentType="image/png"/>
  <Override PartName="/ppt/media/image113.png" ContentType="image/png"/>
  <Override PartName="/ppt/media/image259.png" ContentType="image/png"/>
  <Override PartName="/ppt/media/image258.png" ContentType="image/png"/>
  <Override PartName="/ppt/media/image111.png" ContentType="image/png"/>
  <Override PartName="/ppt/media/image257.png" ContentType="image/png"/>
  <Override PartName="/ppt/media/image110.png" ContentType="image/png"/>
  <Override PartName="/ppt/media/image256.png" ContentType="image/png"/>
  <Override PartName="/ppt/media/image92.png" ContentType="image/png"/>
  <Override PartName="/ppt/media/image91.png" ContentType="image/png"/>
  <Override PartName="/ppt/media/image189.png" ContentType="image/png"/>
  <Override PartName="/ppt/media/image89.jpeg" ContentType="image/jpeg"/>
  <Override PartName="/ppt/media/image157.png" ContentType="image/png"/>
  <Override PartName="/ppt/media/image209.png" ContentType="image/png"/>
  <Override PartName="/ppt/media/image88.jpeg" ContentType="image/jpeg"/>
  <Override PartName="/ppt/media/image104.png" ContentType="image/png"/>
  <Override PartName="/ppt/media/image153.png" ContentType="image/png"/>
  <Override PartName="/ppt/media/image86.png" ContentType="image/png"/>
  <Override PartName="/ppt/media/image102.png" ContentType="image/png"/>
  <Override PartName="/ppt/media/image248.png" ContentType="image/png"/>
  <Override PartName="/ppt/media/image194.png" ContentType="image/png"/>
  <Override PartName="/ppt/media/image82.png" ContentType="image/png"/>
  <Override PartName="/ppt/media/image81.png" ContentType="image/png"/>
  <Override PartName="/ppt/media/image179.png" ContentType="image/png"/>
  <Override PartName="/ppt/media/image80.png" ContentType="image/png"/>
  <Override PartName="/ppt/media/image178.png" ContentType="image/png"/>
  <Override PartName="/ppt/media/image146.png" ContentType="image/png"/>
  <Override PartName="/ppt/media/image79.png" ContentType="image/png"/>
  <Override PartName="/ppt/media/image332.png" ContentType="image/png"/>
  <Override PartName="/ppt/media/image128.png" ContentType="image/png"/>
  <Override PartName="/ppt/media/image30.png" ContentType="image/png"/>
  <Override PartName="/ppt/media/image90.jpeg" ContentType="image/jpeg"/>
  <Override PartName="/ppt/media/image325.png" ContentType="image/png"/>
  <Override PartName="/ppt/media/image287.png" ContentType="image/png"/>
  <Override PartName="/ppt/media/image19.png" ContentType="image/png"/>
  <Override PartName="/ppt/media/image34.jpeg" ContentType="image/jpeg"/>
  <Override PartName="/ppt/media/image288.png" ContentType="image/png"/>
  <Override PartName="/ppt/media/image32.jpeg" ContentType="image/jpeg"/>
  <Override PartName="/ppt/media/image268.png" ContentType="image/png"/>
  <Override PartName="/ppt/media/image197.png" ContentType="image/png"/>
  <Override PartName="/ppt/media/image249.png" ContentType="image/png"/>
  <Override PartName="/ppt/media/image152.png" ContentType="image/png"/>
  <Override PartName="/ppt/media/image85.png" ContentType="image/png"/>
  <Override PartName="/ppt/media/image105.png" ContentType="image/png"/>
  <Override PartName="/ppt/media/image199.png" ContentType="image/png"/>
  <Override PartName="/ppt/media/image202.jpeg" ContentType="image/jpeg"/>
  <Override PartName="/ppt/media/image321.png" ContentType="image/png"/>
  <Override PartName="/ppt/media/image107.png" ContentType="image/png"/>
  <Override PartName="/ppt/media/image323.png" ContentType="image/png"/>
  <Override PartName="/ppt/media/image101.png" ContentType="image/png"/>
  <Override PartName="/ppt/media/image195.png" ContentType="image/png"/>
  <Override PartName="/ppt/media/image247.png" ContentType="image/png"/>
  <Override PartName="/ppt/media/image150.png" ContentType="image/png"/>
  <Override PartName="/ppt/media/image83.png" ContentType="image/png"/>
  <Override PartName="/ppt/media/image2.png" ContentType="image/png"/>
  <Override PartName="/ppt/media/image322.png" ContentType="image/png"/>
  <Override PartName="/ppt/media/image62.png" ContentType="image/png"/>
  <Override PartName="/ppt/media/image108.png" ContentType="image/png"/>
  <Override PartName="/ppt/media/image10.png" ContentType="image/png"/>
  <Override PartName="/ppt/media/image246.png" ContentType="image/png"/>
  <Override PartName="/ppt/media/image9.png" ContentType="image/png"/>
  <Override PartName="/ppt/media/image324.png" ContentType="image/png"/>
  <Override PartName="/ppt/media/image103.png" ContentType="image/png"/>
  <Override PartName="/ppt/media/image36.png" ContentType="image/png"/>
  <Override PartName="/ppt/media/image266.png" ContentType="image/png"/>
  <Override PartName="/ppt/media/image100.png" ContentType="image/png"/>
  <Override PartName="/ppt/media/image33.png" ContentType="image/png"/>
  <Override PartName="/ppt/media/image31.png" ContentType="image/png"/>
  <Override PartName="/ppt/media/image129.png" ContentType="image/png"/>
  <Override PartName="/ppt/media/image98.png" ContentType="image/png"/>
  <Override PartName="/ppt/media/image165.png" ContentType="image/png"/>
  <Override PartName="/ppt/media/image217.png" ContentType="image/png"/>
  <Override PartName="/ppt/media/image97.png" ContentType="image/png"/>
  <Override PartName="/ppt/media/image164.png" ContentType="image/png"/>
  <Override PartName="/ppt/media/image216.png" ContentType="image/png"/>
  <Override PartName="/ppt/media/image122.png" ContentType="image/png"/>
  <Override PartName="/ppt/media/image55.png" ContentType="image/png"/>
  <Override PartName="/ppt/media/image138.png" ContentType="image/png"/>
  <Override PartName="/ppt/media/image137.png" ContentType="image/png"/>
  <Override PartName="/ppt/media/image296.png" ContentType="image/png"/>
  <Override PartName="/ppt/media/image28.png" ContentType="image/png"/>
  <Override PartName="/ppt/media/image69.png" ContentType="image/png"/>
  <Override PartName="/ppt/media/image136.png" ContentType="image/png"/>
  <Override PartName="/ppt/media/image68.png" ContentType="image/png"/>
  <Override PartName="/ppt/media/image135.png" ContentType="image/png"/>
  <Override PartName="/ppt/media/image66.png" ContentType="image/png"/>
  <Override PartName="/ppt/media/image133.png" ContentType="image/png"/>
  <Override PartName="/ppt/media/image279.png" ContentType="image/png"/>
  <Override PartName="/ppt/media/image280.jpeg" ContentType="image/jpeg"/>
  <Override PartName="/ppt/media/image291.png" ContentType="image/png"/>
  <Override PartName="/ppt/media/image23.png" ContentType="image/png"/>
  <Override PartName="/ppt/media/image205.jpeg" ContentType="image/jpeg"/>
  <Override PartName="/ppt/media/image64.png" ContentType="image/png"/>
  <Override PartName="/ppt/media/image131.png" ContentType="image/png"/>
  <Override PartName="/ppt/media/image277.png" ContentType="image/png"/>
  <Override PartName="/ppt/media/image156.png" ContentType="image/png"/>
  <Override PartName="/ppt/media/image114.png" ContentType="image/png"/>
  <Override PartName="/ppt/media/image47.png" ContentType="image/png"/>
  <Override PartName="/ppt/media/image300.png" ContentType="image/png"/>
  <Override PartName="/ppt/media/image63.png" ContentType="image/png"/>
  <Override PartName="/ppt/media/image130.png" ContentType="image/png"/>
  <Override PartName="/ppt/media/image276.png" ContentType="image/png"/>
  <Override PartName="/ppt/media/image21.png" ContentType="image/png"/>
  <Override PartName="/ppt/media/image119.png" ContentType="image/png"/>
  <Override PartName="/ppt/media/image87.png" ContentType="image/png"/>
  <Override PartName="/ppt/media/image154.png" ContentType="image/png"/>
  <Override PartName="/ppt/media/image112.png" ContentType="image/png"/>
  <Override PartName="/ppt/media/image45.png" ContentType="image/png"/>
  <Override PartName="/ppt/media/image127.png" ContentType="image/png"/>
  <Override PartName="/ppt/media/image3.wmf" ContentType="image/x-wmf"/>
  <Override PartName="/ppt/media/image305.png" ContentType="image/png"/>
  <Override PartName="/ppt/media/image286.png" ContentType="image/png"/>
  <Override PartName="/ppt/media/image18.png" ContentType="image/png"/>
  <Override PartName="/ppt/media/image126.png" ContentType="image/png"/>
  <Override PartName="/ppt/media/image1.jpeg" ContentType="image/jpeg"/>
  <Override PartName="/ppt/media/image211.png" ContentType="image/png"/>
  <Override PartName="/ppt/media/image125.png" ContentType="image/png"/>
  <Override PartName="/ppt/media/image267.png" ContentType="image/png"/>
  <Override PartName="/ppt/media/image12.png" ContentType="image/png"/>
  <Override PartName="/ppt/media/image204.jpeg" ContentType="image/jpeg"/>
  <Override PartName="/ppt/media/image56.png" ContentType="image/png"/>
  <Override PartName="/ppt/media/image123.png" ContentType="image/png"/>
  <Override PartName="/ppt/media/image269.png" ContentType="image/png"/>
  <Override PartName="/ppt/media/image172.png" ContentType="image/png"/>
  <Override PartName="/ppt/media/image224.png" ContentType="image/png"/>
  <Override PartName="/ppt/media/image148.png" ContentType="image/png"/>
  <Override PartName="/ppt/media/image50.png" ContentType="image/png"/>
  <Override PartName="/ppt/media/image106.png" ContentType="image/png"/>
  <Override PartName="/ppt/media/image39.png" ContentType="image/png"/>
  <Override PartName="/ppt/media/image41.jpeg" ContentType="image/jpeg"/>
  <Override PartName="/ppt/media/image93.png" ContentType="image/png"/>
  <Override PartName="/ppt/media/image160.png" ContentType="image/png"/>
  <Override PartName="/ppt/media/image212.png" ContentType="image/png"/>
  <Override PartName="/ppt/media/image84.png" ContentType="image/png"/>
  <Override PartName="/ppt/media/image151.png" ContentType="image/png"/>
  <Override PartName="/ppt/media/image203.png" ContentType="image/png"/>
  <Override PartName="/ppt/media/image29.png" ContentType="image/png"/>
  <Override PartName="/ppt/media/image297.png" ContentType="image/png"/>
  <Override PartName="/ppt/media/image38.jpeg" ContentType="image/jpeg"/>
  <Override PartName="/ppt/media/image42.png" ContentType="image/png"/>
  <Override PartName="/ppt/media/image134.png" ContentType="image/png"/>
  <Override PartName="/ppt/media/image67.png" ContentType="image/png"/>
  <Override PartName="/ppt/media/image200.jpeg" ContentType="image/jpeg"/>
  <Override PartName="/ppt/media/image320.png" ContentType="image/png"/>
  <Override PartName="/ppt/media/image43.jpeg" ContentType="image/jpeg"/>
  <Override PartName="/ppt/media/image70.png" ContentType="image/png"/>
  <Override PartName="/ppt/media/image168.png" ContentType="image/png"/>
  <Override PartName="/ppt/media/image149.png" ContentType="image/png"/>
  <Override PartName="/ppt/media/image51.png" ContentType="image/png"/>
  <Override PartName="/ppt/media/image208.png" ContentType="image/png"/>
  <Override PartName="/ppt/media/image46.jpeg" ContentType="image/jpeg"/>
  <Override PartName="/ppt/media/image142.png" ContentType="image/png"/>
  <Override PartName="/ppt/media/image75.png" ContentType="image/png"/>
  <Override PartName="/ppt/media/image143.png" ContentType="image/png"/>
  <Override PartName="/ppt/media/image76.png" ContentType="image/png"/>
  <Override PartName="/ppt/media/image94.png" ContentType="image/png"/>
  <Override PartName="/ppt/media/image161.png" ContentType="image/png"/>
  <Override PartName="/ppt/media/image213.png" ContentType="image/png"/>
  <Override PartName="/ppt/media/image52.png" ContentType="image/png"/>
  <Override PartName="/ppt/media/image144.png" ContentType="image/png"/>
  <Override PartName="/ppt/media/image77.png" ContentType="image/png"/>
  <Override PartName="/ppt/media/image330.png" ContentType="image/png"/>
  <Override PartName="/ppt/media/image95.png" ContentType="image/png"/>
  <Override PartName="/ppt/media/image162.png" ContentType="image/png"/>
  <Override PartName="/ppt/media/image214.png" ContentType="image/png"/>
  <Override PartName="/ppt/media/image120.png" ContentType="image/png"/>
  <Override PartName="/ppt/media/image53.png" ContentType="image/png"/>
  <Override PartName="/ppt/media/image145.png" ContentType="image/png"/>
  <Override PartName="/ppt/media/image78.png" ContentType="image/png"/>
  <Override PartName="/ppt/media/image331.png" ContentType="image/png"/>
  <Override PartName="/ppt/media/image96.png" ContentType="image/png"/>
  <Override PartName="/ppt/media/image163.png" ContentType="image/png"/>
  <Override PartName="/ppt/media/image215.png" ContentType="image/png"/>
  <Override PartName="/ppt/media/image121.png" ContentType="image/png"/>
  <Override PartName="/ppt/media/image54.png" ContentType="image/png"/>
  <Override PartName="/ppt/media/image99.png" ContentType="image/png"/>
  <Override PartName="/ppt/media/image166.png" ContentType="image/png"/>
  <Override PartName="/ppt/media/image218.png" ContentType="image/png"/>
  <Override PartName="/ppt/media/image5.jpeg" ContentType="image/jpeg"/>
  <Override PartName="/ppt/media/image251.png" ContentType="image/png"/>
  <Override PartName="/ppt/media/image124.png" ContentType="image/png"/>
  <Override PartName="/ppt/media/image57.png" ContentType="image/png"/>
  <Override PartName="/ppt/media/image310.png" ContentType="image/png"/>
  <Override PartName="/ppt/media/image44.jpeg" ContentType="image/jpeg"/>
  <Override PartName="/ppt/media/image58.jpeg" ContentType="image/jpeg"/>
  <Override PartName="/ppt/media/image139.png" ContentType="image/png"/>
  <Override PartName="/ppt/media/image59.jpeg" ContentType="image/jpeg"/>
  <Override PartName="/ppt/media/image132.png" ContentType="image/png"/>
  <Override PartName="/ppt/media/image65.png" ContentType="image/png"/>
  <Override PartName="/ppt/media/image71.png" ContentType="image/png"/>
  <Override PartName="/ppt/media/image169.png" ContentType="image/png"/>
  <Override PartName="/ppt/media/image72.png" ContentType="image/png"/>
  <Override PartName="/ppt/media/image140.png" ContentType="image/png"/>
  <Override PartName="/ppt/media/image73.png" ContentType="image/png"/>
  <Override PartName="/ppt/media/image141.png" ContentType="image/png"/>
  <Override PartName="/ppt/media/image74.png" ContentType="image/png"/>
  <Override PartName="/ppt/media/image206.gif" ContentType="image/gif"/>
  <Override PartName="/ppt/media/image167.png" ContentType="image/png"/>
  <Override PartName="/ppt/media/image201.gif" ContentType="image/gif"/>
  <Override PartName="/ppt/media/image219.png" ContentType="image/png"/>
  <Override PartName="/ppt/media/image170.png" ContentType="image/png"/>
  <Override PartName="/ppt/media/image222.png" ContentType="image/png"/>
  <Override PartName="/ppt/media/image171.png" ContentType="image/png"/>
  <Override PartName="/ppt/media/image223.png" ContentType="image/png"/>
  <Override PartName="/ppt/media/image173.png" ContentType="image/png"/>
  <Override PartName="/ppt/media/image225.png" ContentType="image/png"/>
  <Override PartName="/ppt/media/image174.png" ContentType="image/png"/>
  <Override PartName="/ppt/media/image226.png" ContentType="image/png"/>
  <Override PartName="/ppt/media/image175.png" ContentType="image/png"/>
  <Override PartName="/ppt/media/image227.png" ContentType="image/png"/>
  <Override PartName="/ppt/media/image176.png" ContentType="image/png"/>
  <Override PartName="/ppt/media/image48.jpeg" ContentType="image/jpeg"/>
  <Override PartName="/ppt/media/image228.png" ContentType="image/png"/>
  <Override PartName="/ppt/media/image177.png" ContentType="image/png"/>
  <Override PartName="/ppt/media/image229.png" ContentType="image/png"/>
  <Override PartName="/ppt/media/image180.png" ContentType="image/png"/>
  <Override PartName="/ppt/media/image232.png" ContentType="image/png"/>
  <Override PartName="/ppt/media/image181.png" ContentType="image/png"/>
  <Override PartName="/ppt/media/image233.png" ContentType="image/png"/>
  <Override PartName="/ppt/media/image182.png" ContentType="image/png"/>
  <Override PartName="/ppt/media/image234.png" ContentType="image/png"/>
  <Override PartName="/ppt/media/image183.png" ContentType="image/png"/>
  <Override PartName="/ppt/media/image235.png" ContentType="image/png"/>
  <Override PartName="/ppt/media/image184.png" ContentType="image/png"/>
  <Override PartName="/ppt/media/image236.png" ContentType="image/png"/>
  <Override PartName="/ppt/media/image185.png" ContentType="image/png"/>
  <Override PartName="/ppt/media/image237.png" ContentType="image/png"/>
  <Override PartName="/ppt/media/image186.png" ContentType="image/png"/>
  <Override PartName="/ppt/media/image49.jpeg" ContentType="image/jpeg"/>
  <Override PartName="/ppt/media/image238.png" ContentType="image/png"/>
  <Override PartName="/ppt/media/image187.png" ContentType="image/png"/>
  <Override PartName="/ppt/media/image239.png" ContentType="image/png"/>
  <Override PartName="/ppt/media/image188.png" ContentType="image/png"/>
  <Override PartName="/ppt/media/image190.png" ContentType="image/png"/>
  <Override PartName="/ppt/media/image242.png" ContentType="image/png"/>
  <Override PartName="/ppt/media/image191.png" ContentType="image/png"/>
  <Override PartName="/ppt/media/image6.png" ContentType="image/png"/>
  <Override PartName="/ppt/media/image243.png" ContentType="image/png"/>
  <Override PartName="/ppt/media/image192.png" ContentType="image/png"/>
  <Override PartName="/ppt/media/image7.png" ContentType="image/png"/>
  <Override PartName="/ppt/media/image244.png" ContentType="image/png"/>
  <Override PartName="/ppt/media/image193.png" ContentType="image/png"/>
  <Override PartName="/ppt/media/image8.png" ContentType="image/png"/>
  <Override PartName="/ppt/media/image245.png" ContentType="image/png"/>
  <Override PartName="/ppt/media/image196.jpeg" ContentType="image/jpeg"/>
  <Override PartName="/ppt/media/image198.jpeg" ContentType="image/jpeg"/>
  <Override PartName="/ppt/media/image210.png" ContentType="image/png"/>
  <Override PartName="/ppt/media/image220.png" ContentType="image/png"/>
  <Override PartName="/ppt/media/image221.png" ContentType="image/png"/>
  <Override PartName="/ppt/media/image230.png" ContentType="image/png"/>
  <Override PartName="/ppt/media/image231.png" ContentType="image/png"/>
  <Override PartName="/ppt/media/image240.png" ContentType="image/png"/>
  <Override PartName="/ppt/media/image4.png" ContentType="image/png"/>
  <Override PartName="/ppt/media/image241.png" ContentType="image/png"/>
  <Override PartName="/ppt/media/image250.png" ContentType="image/png"/>
  <Override PartName="/ppt/media/image252.png" ContentType="image/png"/>
  <Override PartName="/ppt/media/image253.png" ContentType="image/png"/>
  <Override PartName="/ppt/media/image254.png" ContentType="image/png"/>
  <Override PartName="/ppt/media/image255.png" ContentType="image/png"/>
  <Override PartName="/ppt/media/image260.png" ContentType="image/png"/>
  <Override PartName="/ppt/media/image261.png" ContentType="image/png"/>
  <Override PartName="/ppt/media/image262.png" ContentType="image/png"/>
  <Override PartName="/ppt/media/image263.png" ContentType="image/png"/>
  <Override PartName="/ppt/media/image264.png" ContentType="image/png"/>
  <Override PartName="/ppt/media/image265.png" ContentType="image/png"/>
  <Override PartName="/ppt/media/image270.png" ContentType="image/png"/>
  <Override PartName="/ppt/media/image271.png" ContentType="image/png"/>
  <Override PartName="/ppt/media/image272.png" ContentType="image/png"/>
  <Override PartName="/ppt/media/image273.png" ContentType="image/png"/>
  <Override PartName="/ppt/media/image274.png" ContentType="image/png"/>
  <Override PartName="/ppt/media/image275.png" ContentType="image/png"/>
  <Override PartName="/ppt/media/image289.jpeg" ContentType="image/jpeg"/>
  <Override PartName="/ppt/media/image37.jpeg" ContentType="image/jpeg"/>
  <Override PartName="/ppt/media/image278.jpeg" ContentType="image/jpeg"/>
  <Override PartName="/ppt/media/image304.png" ContentType="image/png"/>
  <Override PartName="/ppt/media/image13.png" ContentType="image/png"/>
  <Override PartName="/ppt/media/image281.png" ContentType="image/png"/>
  <Override PartName="/ppt/media/image14.png" ContentType="image/png"/>
  <Override PartName="/ppt/media/image282.png" ContentType="image/png"/>
  <Override PartName="/ppt/media/image15.png" ContentType="image/png"/>
  <Override PartName="/ppt/media/image283.png" ContentType="image/png"/>
  <Override PartName="/ppt/media/image16.png" ContentType="image/png"/>
  <Override PartName="/ppt/media/image284.png" ContentType="image/png"/>
  <Override PartName="/ppt/media/image17.png" ContentType="image/png"/>
  <Override PartName="/ppt/media/image285.png" ContentType="image/png"/>
  <Override PartName="/ppt/media/image22.png" ContentType="image/png"/>
  <Override PartName="/ppt/media/image290.png" ContentType="image/png"/>
  <Override PartName="/ppt/media/image24.png" ContentType="image/png"/>
  <Override PartName="/ppt/media/image292.png" ContentType="image/png"/>
  <Override PartName="/ppt/media/image25.png" ContentType="image/png"/>
  <Override PartName="/ppt/media/image293.png" ContentType="image/png"/>
  <Override PartName="/ppt/media/image26.png" ContentType="image/png"/>
  <Override PartName="/ppt/media/image294.png" ContentType="image/png"/>
  <Override PartName="/ppt/media/image27.png" ContentType="image/png"/>
  <Override PartName="/ppt/media/image295.png" ContentType="image/png"/>
  <Override PartName="/ppt/media/image301.png" ContentType="image/png"/>
  <Override PartName="/ppt/media/image302.png" ContentType="image/png"/>
  <Override PartName="/ppt/media/image303.png" ContentType="image/png"/>
  <Override PartName="/ppt/media/image207.jpeg" ContentType="image/jpeg"/>
  <Override PartName="/ppt/media/image306.png" ContentType="image/png"/>
  <Override PartName="/ppt/media/image307.png" ContentType="image/png"/>
  <Override PartName="/ppt/media/image308.png" ContentType="image/png"/>
  <Override PartName="/ppt/media/image309.png" ContentType="image/png"/>
  <Override PartName="/ppt/media/image311.png" ContentType="image/png"/>
  <Override PartName="/ppt/media/image312.png" ContentType="image/png"/>
  <Override PartName="/ppt/media/image313.png" ContentType="image/png"/>
  <Override PartName="/ppt/media/image314.png" ContentType="image/png"/>
  <Override PartName="/ppt/media/image315.png" ContentType="image/png"/>
  <Override PartName="/ppt/media/image316.png" ContentType="image/png"/>
  <Override PartName="/ppt/media/image317.png" ContentType="image/png"/>
  <Override PartName="/ppt/media/image318.png" ContentType="image/png"/>
  <Override PartName="/ppt/media/image319.png" ContentType="image/png"/>
  <Override PartName="/ppt/media/image326.png" ContentType="image/png"/>
  <Override PartName="/ppt/media/image327.png" ContentType="image/png"/>
  <Override PartName="/ppt/media/image328.png" ContentType="image/png"/>
  <Override PartName="/ppt/media/image329.png" ContentType="image/png"/>
  <Override PartName="/ppt/media/image333.png" ContentType="image/png"/>
  <Override PartName="/ppt/media/image334.png" ContentType="image/png"/>
  <Override PartName="/ppt/media/image335.png" ContentType="image/png"/>
  <Override PartName="/ppt/media/image336.png" ContentType="image/png"/>
  <Override PartName="/ppt/slideMasters/slideMaster5.xml" ContentType="application/vnd.openxmlformats-officedocument.presentationml.slideMaster+xml"/>
  <Override PartName="/ppt/slideMasters/_rels/slideMaster5.xml.rels" ContentType="application/vnd.openxmlformats-package.relationships+xml"/>
  <Override PartName="/ppt/slideMasters/_rels/slideMaster4.xml.rels" ContentType="application/vnd.openxmlformats-package.relationships+xml"/>
  <Override PartName="/ppt/slideMasters/_rels/slideMaster1.xml.rels" ContentType="application/vnd.openxmlformats-package.relationships+xml"/>
  <Override PartName="/ppt/slideMasters/_rels/slideMaster3.xml.rels" ContentType="application/vnd.openxmlformats-package.relationships+xml"/>
  <Override PartName="/ppt/slideMasters/_rels/slideMaster2.xml.rels" ContentType="application/vnd.openxmlformats-package.relationships+xml"/>
  <Override PartName="/ppt/slideMasters/slideMaster4.xml" ContentType="application/vnd.openxmlformats-officedocument.presentationml.slideMaster+xml"/>
  <Override PartName="/ppt/slideMasters/slideMaster3.xml" ContentType="application/vnd.openxmlformats-officedocument.presentationml.slideMaster+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presentation.xml" ContentType="application/vnd.openxmlformats-officedocument.presentationml.presentation.main+xml"/>
  <Override PartName="/ppt/theme/theme6.xml" ContentType="application/vnd.openxmlformats-officedocument.theme+xml"/>
  <Override PartName="/ppt/theme/theme5.xml" ContentType="application/vnd.openxmlformats-officedocument.theme+xml"/>
  <Override PartName="/ppt/theme/theme4.xml" ContentType="application/vnd.openxmlformats-officedocument.theme+xml"/>
  <Override PartName="/ppt/theme/theme3.xml" ContentType="application/vnd.openxmlformats-officedocument.theme+xml"/>
  <Override PartName="/ppt/theme/theme1.xml" ContentType="application/vnd.openxmlformats-officedocument.theme+xml"/>
  <Override PartName="/ppt/theme/theme2.xml" ContentType="application/vnd.openxmlformats-officedocument.theme+xml"/>
  <Override PartName="/ppt/slideLayouts/slideLayout60.xml" ContentType="application/vnd.openxmlformats-officedocument.presentationml.slideLayout+xml"/>
  <Override PartName="/ppt/slideLayouts/slideLayout54.xml" ContentType="application/vnd.openxmlformats-officedocument.presentationml.slideLayout+xml"/>
  <Override PartName="/ppt/slideLayouts/slideLayout53.xml" ContentType="application/vnd.openxmlformats-officedocument.presentationml.slideLayout+xml"/>
  <Override PartName="/ppt/slideLayouts/slideLayout52.xml" ContentType="application/vnd.openxmlformats-officedocument.presentationml.slideLayout+xml"/>
  <Override PartName="/ppt/slideLayouts/slideLayout51.xml" ContentType="application/vnd.openxmlformats-officedocument.presentationml.slideLayout+xml"/>
  <Override PartName="/ppt/slideLayouts/slideLayout50.xml" ContentType="application/vnd.openxmlformats-officedocument.presentationml.slideLayout+xml"/>
  <Override PartName="/ppt/slideLayouts/slideLayout15.xml" ContentType="application/vnd.openxmlformats-officedocument.presentationml.slideLayout+xml"/>
  <Override PartName="/ppt/slideLayouts/slideLayout39.xml" ContentType="application/vnd.openxmlformats-officedocument.presentationml.slideLayout+xml"/>
  <Override PartName="/ppt/slideLayouts/slideLayout14.xml" ContentType="application/vnd.openxmlformats-officedocument.presentationml.slideLayout+xml"/>
  <Override PartName="/ppt/slideLayouts/slideLayout38.xml" ContentType="application/vnd.openxmlformats-officedocument.presentationml.slideLayout+xml"/>
  <Override PartName="/ppt/slideLayouts/slideLayout13.xml" ContentType="application/vnd.openxmlformats-officedocument.presentationml.slideLayout+xml"/>
  <Override PartName="/ppt/slideLayouts/slideLayout37.xml" ContentType="application/vnd.openxmlformats-officedocument.presentationml.slideLayout+xml"/>
  <Override PartName="/ppt/slideLayouts/slideLayout12.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_rels/slideLayout57.xml.rels" ContentType="application/vnd.openxmlformats-package.relationships+xml"/>
  <Override PartName="/ppt/slideLayouts/_rels/slideLayout56.xml.rels" ContentType="application/vnd.openxmlformats-package.relationships+xml"/>
  <Override PartName="/ppt/slideLayouts/_rels/slideLayout55.xml.rels" ContentType="application/vnd.openxmlformats-package.relationships+xml"/>
  <Override PartName="/ppt/slideLayouts/_rels/slideLayout54.xml.rels" ContentType="application/vnd.openxmlformats-package.relationships+xml"/>
  <Override PartName="/ppt/slideLayouts/_rels/slideLayout53.xml.rels" ContentType="application/vnd.openxmlformats-package.relationships+xml"/>
  <Override PartName="/ppt/slideLayouts/_rels/slideLayout52.xml.rels" ContentType="application/vnd.openxmlformats-package.relationships+xml"/>
  <Override PartName="/ppt/slideLayouts/_rels/slideLayout51.xml.rels" ContentType="application/vnd.openxmlformats-package.relationships+xml"/>
  <Override PartName="/ppt/slideLayouts/_rels/slideLayout50.xml.rels" ContentType="application/vnd.openxmlformats-package.relationships+xml"/>
  <Override PartName="/ppt/slideLayouts/_rels/slideLayout45.xml.rels" ContentType="application/vnd.openxmlformats-package.relationships+xml"/>
  <Override PartName="/ppt/slideLayouts/_rels/slideLayout44.xml.rels" ContentType="application/vnd.openxmlformats-package.relationships+xml"/>
  <Override PartName="/ppt/slideLayouts/_rels/slideLayout43.xml.rels" ContentType="application/vnd.openxmlformats-package.relationships+xml"/>
  <Override PartName="/ppt/slideLayouts/_rels/slideLayout42.xml.rels" ContentType="application/vnd.openxmlformats-package.relationships+xml"/>
  <Override PartName="/ppt/slideLayouts/_rels/slideLayout41.xml.rels" ContentType="application/vnd.openxmlformats-package.relationships+xml"/>
  <Override PartName="/ppt/slideLayouts/_rels/slideLayout40.xml.rels" ContentType="application/vnd.openxmlformats-package.relationships+xml"/>
  <Override PartName="/ppt/slideLayouts/_rels/slideLayout38.xml.rels" ContentType="application/vnd.openxmlformats-package.relationships+xml"/>
  <Override PartName="/ppt/slideLayouts/_rels/slideLayout37.xml.rels" ContentType="application/vnd.openxmlformats-package.relationships+xml"/>
  <Override PartName="/ppt/slideLayouts/_rels/slideLayout16.xml.rels" ContentType="application/vnd.openxmlformats-package.relationships+xml"/>
  <Override PartName="/ppt/slideLayouts/_rels/slideLayout15.xml.rels" ContentType="application/vnd.openxmlformats-package.relationships+xml"/>
  <Override PartName="/ppt/slideLayouts/_rels/slideLayout7.xml.rels" ContentType="application/vnd.openxmlformats-package.relationships+xml"/>
  <Override PartName="/ppt/slideLayouts/_rels/slideLayout58.xml.rels" ContentType="application/vnd.openxmlformats-package.relationships+xml"/>
  <Override PartName="/ppt/slideLayouts/_rels/slideLayout11.xml.rels" ContentType="application/vnd.openxmlformats-package.relationships+xml"/>
  <Override PartName="/ppt/slideLayouts/_rels/slideLayout1.xml.rels" ContentType="application/vnd.openxmlformats-package.relationships+xml"/>
  <Override PartName="/ppt/slideLayouts/_rels/slideLayout17.xml.rels" ContentType="application/vnd.openxmlformats-package.relationships+xml"/>
  <Override PartName="/ppt/slideLayouts/_rels/slideLayout59.xml.rels" ContentType="application/vnd.openxmlformats-package.relationships+xml"/>
  <Override PartName="/ppt/slideLayouts/_rels/slideLayout12.xml.rels" ContentType="application/vnd.openxmlformats-package.relationships+xml"/>
  <Override PartName="/ppt/slideLayouts/_rels/slideLayout48.xml.rels" ContentType="application/vnd.openxmlformats-package.relationships+xml"/>
  <Override PartName="/ppt/slideLayouts/_rels/slideLayout4.xml.rels" ContentType="application/vnd.openxmlformats-package.relationships+xml"/>
  <Override PartName="/ppt/slideLayouts/_rels/slideLayout46.xml.rels" ContentType="application/vnd.openxmlformats-package.relationships+xml"/>
  <Override PartName="/ppt/slideLayouts/_rels/slideLayout2.xml.rels" ContentType="application/vnd.openxmlformats-package.relationships+xml"/>
  <Override PartName="/ppt/slideLayouts/_rels/slideLayout18.xml.rels" ContentType="application/vnd.openxmlformats-package.relationships+xml"/>
  <Override PartName="/ppt/slideLayouts/_rels/slideLayout13.xml.rels" ContentType="application/vnd.openxmlformats-package.relationships+xml"/>
  <Override PartName="/ppt/slideLayouts/_rels/slideLayout14.xml.rels" ContentType="application/vnd.openxmlformats-package.relationships+xml"/>
  <Override PartName="/ppt/slideLayouts/_rels/slideLayout49.xml.rels" ContentType="application/vnd.openxmlformats-package.relationships+xml"/>
  <Override PartName="/ppt/slideLayouts/_rels/slideLayout5.xml.rels" ContentType="application/vnd.openxmlformats-package.relationships+xml"/>
  <Override PartName="/ppt/slideLayouts/_rels/slideLayout6.xml.rels" ContentType="application/vnd.openxmlformats-package.relationships+xml"/>
  <Override PartName="/ppt/slideLayouts/_rels/slideLayout47.xml.rels" ContentType="application/vnd.openxmlformats-package.relationships+xml"/>
  <Override PartName="/ppt/slideLayouts/_rels/slideLayout3.xml.rels" ContentType="application/vnd.openxmlformats-package.relationships+xml"/>
  <Override PartName="/ppt/slideLayouts/_rels/slideLayout19.xml.rels" ContentType="application/vnd.openxmlformats-package.relationships+xml"/>
  <Override PartName="/ppt/slideLayouts/_rels/slideLayout39.xml.rels" ContentType="application/vnd.openxmlformats-package.relationships+xml"/>
  <Override PartName="/ppt/slideLayouts/_rels/slideLayout20.xml.rels" ContentType="application/vnd.openxmlformats-package.relationships+xml"/>
  <Override PartName="/ppt/slideLayouts/_rels/slideLayout21.xml.rels" ContentType="application/vnd.openxmlformats-package.relationships+xml"/>
  <Override PartName="/ppt/slideLayouts/_rels/slideLayout22.xml.rels" ContentType="application/vnd.openxmlformats-package.relationships+xml"/>
  <Override PartName="/ppt/slideLayouts/_rels/slideLayout23.xml.rels" ContentType="application/vnd.openxmlformats-package.relationships+xml"/>
  <Override PartName="/ppt/slideLayouts/_rels/slideLayout24.xml.rels" ContentType="application/vnd.openxmlformats-package.relationships+xml"/>
  <Override PartName="/ppt/slideLayouts/_rels/slideLayout30.xml.rels" ContentType="application/vnd.openxmlformats-package.relationships+xml"/>
  <Override PartName="/ppt/slideLayouts/_rels/slideLayout25.xml.rels" ContentType="application/vnd.openxmlformats-package.relationships+xml"/>
  <Override PartName="/ppt/slideLayouts/_rels/slideLayout31.xml.rels" ContentType="application/vnd.openxmlformats-package.relationships+xml"/>
  <Override PartName="/ppt/slideLayouts/_rels/slideLayout26.xml.rels" ContentType="application/vnd.openxmlformats-package.relationships+xml"/>
  <Override PartName="/ppt/slideLayouts/_rels/slideLayout27.xml.rels" ContentType="application/vnd.openxmlformats-package.relationships+xml"/>
  <Override PartName="/ppt/slideLayouts/_rels/slideLayout60.xml.rels" ContentType="application/vnd.openxmlformats-package.relationships+xml"/>
  <Override PartName="/ppt/slideLayouts/_rels/slideLayout32.xml.rels" ContentType="application/vnd.openxmlformats-package.relationships+xml"/>
  <Override PartName="/ppt/slideLayouts/_rels/slideLayout28.xml.rels" ContentType="application/vnd.openxmlformats-package.relationships+xml"/>
  <Override PartName="/ppt/slideLayouts/_rels/slideLayout10.xml.rels" ContentType="application/vnd.openxmlformats-package.relationships+xml"/>
  <Override PartName="/ppt/slideLayouts/_rels/slideLayout29.xml.rels" ContentType="application/vnd.openxmlformats-package.relationships+xml"/>
  <Override PartName="/ppt/slideLayouts/_rels/slideLayout8.xml.rels" ContentType="application/vnd.openxmlformats-package.relationships+xml"/>
  <Override PartName="/ppt/slideLayouts/_rels/slideLayout33.xml.rels" ContentType="application/vnd.openxmlformats-package.relationships+xml"/>
  <Override PartName="/ppt/slideLayouts/_rels/slideLayout9.xml.rels" ContentType="application/vnd.openxmlformats-package.relationships+xml"/>
  <Override PartName="/ppt/slideLayouts/_rels/slideLayout34.xml.rels" ContentType="application/vnd.openxmlformats-package.relationships+xml"/>
  <Override PartName="/ppt/slideLayouts/_rels/slideLayout35.xml.rels" ContentType="application/vnd.openxmlformats-package.relationships+xml"/>
  <Override PartName="/ppt/slideLayouts/_rels/slideLayout36.xml.rels" ContentType="application/vnd.openxmlformats-package.relationships+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46.xml" ContentType="application/vnd.openxmlformats-officedocument.presentationml.slideLayout+xml"/>
  <Override PartName="/ppt/slideLayouts/slideLayout21.xml" ContentType="application/vnd.openxmlformats-officedocument.presentationml.slideLayout+xml"/>
  <Override PartName="/ppt/slideLayouts/slideLayout47.xml" ContentType="application/vnd.openxmlformats-officedocument.presentationml.slideLayout+xml"/>
  <Override PartName="/ppt/slideLayouts/slideLayout22.xml" ContentType="application/vnd.openxmlformats-officedocument.presentationml.slideLayout+xml"/>
  <Override PartName="/ppt/slideLayouts/slideLayout48.xml" ContentType="application/vnd.openxmlformats-officedocument.presentationml.slideLayout+xml"/>
  <Override PartName="/ppt/slideLayouts/slideLayout23.xml" ContentType="application/vnd.openxmlformats-officedocument.presentationml.slideLayout+xml"/>
  <Override PartName="/ppt/slideLayouts/slideLayout49.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55.xml" ContentType="application/vnd.openxmlformats-officedocument.presentationml.slideLayout+xml"/>
  <Override PartName="/ppt/slideLayouts/slideLayout30.xml" ContentType="application/vnd.openxmlformats-officedocument.presentationml.slideLayout+xml"/>
  <Override PartName="/ppt/slideLayouts/slideLayout56.xml" ContentType="application/vnd.openxmlformats-officedocument.presentationml.slideLayout+xml"/>
  <Override PartName="/ppt/slideLayouts/slideLayout31.xml" ContentType="application/vnd.openxmlformats-officedocument.presentationml.slideLayout+xml"/>
  <Override PartName="/ppt/slideLayouts/slideLayout57.xml" ContentType="application/vnd.openxmlformats-officedocument.presentationml.slideLayout+xml"/>
  <Override PartName="/ppt/slideLayouts/slideLayout32.xml" ContentType="application/vnd.openxmlformats-officedocument.presentationml.slideLayout+xml"/>
  <Override PartName="/ppt/slideLayouts/slideLayout58.xml" ContentType="application/vnd.openxmlformats-officedocument.presentationml.slideLayout+xml"/>
  <Override PartName="/ppt/slideLayouts/slideLayout33.xml" ContentType="application/vnd.openxmlformats-officedocument.presentationml.slideLayout+xml"/>
  <Override PartName="/ppt/slideLayouts/slideLayout59.xml" ContentType="application/vnd.openxmlformats-officedocument.presentationml.slideLayout+xml"/>
  <Override PartName="/ppt/slideLayouts/slideLayout34.xml" ContentType="application/vnd.openxmlformats-officedocument.presentationml.slideLayout+xml"/>
  <Override PartName="/ppt/slideLayouts/slideLayout10.xml" ContentType="application/vnd.openxmlformats-officedocument.presentationml.slideLayout+xml"/>
  <Override PartName="/ppt/slideLayouts/slideLayout35.xml" ContentType="application/vnd.openxmlformats-officedocument.presentationml.slideLayout+xml"/>
  <Override PartName="/ppt/slideLayouts/slideLayout11.xml" ContentType="application/vnd.openxmlformats-officedocument.presentationml.slideLayout+xml"/>
  <Override PartName="/ppt/slideLayouts/slideLayout36.xml" ContentType="application/vnd.openxmlformats-officedocument.presentationml.slideLayout+xml"/>
  <Override PartName="/ppt/slideLayouts/slideLayout45.xml" ContentType="application/vnd.openxmlformats-officedocument.presentationml.slideLayout+xml"/>
  <Override PartName="/ppt/slideLayouts/slideLayout20.xml" ContentType="application/vnd.openxmlformats-officedocument.presentationml.slideLayout+xml"/>
  <Override PartName="/ppt/slideLayouts/slideLayout9.xml" ContentType="application/vnd.openxmlformats-officedocument.presentationml.slideLayout+xml"/>
  <Override PartName="/ppt/slideLayouts/slideLayout44.xml" ContentType="application/vnd.openxmlformats-officedocument.presentationml.slideLayout+xml"/>
  <Override PartName="/ppt/slideLayouts/slideLayout8.xml" ContentType="application/vnd.openxmlformats-officedocument.presentationml.slideLayout+xml"/>
  <Override PartName="/ppt/slideLayouts/slideLayout43.xml" ContentType="application/vnd.openxmlformats-officedocument.presentationml.slideLayout+xml"/>
  <Override PartName="/ppt/slideLayouts/slideLayout7.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slideLayouts/slideLayout40.xml" ContentType="application/vnd.openxmlformats-officedocument.presentationml.slideLayout+xml"/>
  <Override PartName="/ppt/slideLayouts/slideLayout4.xml" ContentType="application/vnd.openxmlformats-officedocument.presentationml.slideLayout+xml"/>
  <Override PartName="/ppt/slideLayouts/slideLayout41.xml" ContentType="application/vnd.openxmlformats-officedocument.presentationml.slideLayout+xml"/>
  <Override PartName="/ppt/slideLayouts/slideLayout5.xml" ContentType="application/vnd.openxmlformats-officedocument.presentationml.slideLayout+xml"/>
  <Override PartName="/ppt/slideLayouts/slideLayout42.xml" ContentType="application/vnd.openxmlformats-officedocument.presentationml.slideLayout+xml"/>
  <Override PartName="/ppt/slideLayouts/slideLayout6.xml" ContentType="application/vnd.openxmlformats-officedocument.presentationml.slideLayout+xml"/>
  <Override PartName="/ppt/notesMasters/_rels/notesMaster1.xml.rels" ContentType="application/vnd.openxmlformats-package.relationships+xml"/>
  <Override PartName="/ppt/notesMasters/notesMaster1.xml" ContentType="application/vnd.openxmlformats-officedocument.presentationml.notesMaster+xml"/>
  <Override PartName="/ppt/slides/slide155.xml" ContentType="application/vnd.openxmlformats-officedocument.presentationml.slide+xml"/>
  <Override PartName="/ppt/slides/slide154.xml" ContentType="application/vnd.openxmlformats-officedocument.presentationml.slide+xml"/>
  <Override PartName="/ppt/slides/slide153.xml" ContentType="application/vnd.openxmlformats-officedocument.presentationml.slide+xml"/>
  <Override PartName="/ppt/slides/slide149.xml" ContentType="application/vnd.openxmlformats-officedocument.presentationml.slide+xml"/>
  <Override PartName="/ppt/slides/slide148.xml" ContentType="application/vnd.openxmlformats-officedocument.presentationml.slide+xml"/>
  <Override PartName="/ppt/slides/slide147.xml" ContentType="application/vnd.openxmlformats-officedocument.presentationml.slide+xml"/>
  <Override PartName="/ppt/slides/slide146.xml" ContentType="application/vnd.openxmlformats-officedocument.presentationml.slide+xml"/>
  <Override PartName="/ppt/slides/slide145.xml" ContentType="application/vnd.openxmlformats-officedocument.presentationml.slide+xml"/>
  <Override PartName="/ppt/slides/slide144.xml" ContentType="application/vnd.openxmlformats-officedocument.presentationml.slide+xml"/>
  <Override PartName="/ppt/slides/slide143.xml" ContentType="application/vnd.openxmlformats-officedocument.presentationml.slide+xml"/>
  <Override PartName="/ppt/slides/slide142.xml" ContentType="application/vnd.openxmlformats-officedocument.presentationml.slide+xml"/>
  <Override PartName="/ppt/slides/slide139.xml" ContentType="application/vnd.openxmlformats-officedocument.presentationml.slide+xml"/>
  <Override PartName="/ppt/slides/slide138.xml" ContentType="application/vnd.openxmlformats-officedocument.presentationml.slide+xml"/>
  <Override PartName="/ppt/slides/slide137.xml" ContentType="application/vnd.openxmlformats-officedocument.presentationml.slide+xml"/>
  <Override PartName="/ppt/slides/slide136.xml" ContentType="application/vnd.openxmlformats-officedocument.presentationml.slide+xml"/>
  <Override PartName="/ppt/slides/slide135.xml" ContentType="application/vnd.openxmlformats-officedocument.presentationml.slide+xml"/>
  <Override PartName="/ppt/slides/slide134.xml" ContentType="application/vnd.openxmlformats-officedocument.presentationml.slide+xml"/>
  <Override PartName="/ppt/slides/slide133.xml" ContentType="application/vnd.openxmlformats-officedocument.presentationml.slide+xml"/>
  <Override PartName="/ppt/slides/slide132.xml" ContentType="application/vnd.openxmlformats-officedocument.presentationml.slide+xml"/>
  <Override PartName="/ppt/slides/slide129.xml" ContentType="application/vnd.openxmlformats-officedocument.presentationml.slide+xml"/>
  <Override PartName="/ppt/slides/slide128.xml" ContentType="application/vnd.openxmlformats-officedocument.presentationml.slide+xml"/>
  <Override PartName="/ppt/slides/slide127.xml" ContentType="application/vnd.openxmlformats-officedocument.presentationml.slide+xml"/>
  <Override PartName="/ppt/slides/slide126.xml" ContentType="application/vnd.openxmlformats-officedocument.presentationml.slide+xml"/>
  <Override PartName="/ppt/slides/slide125.xml" ContentType="application/vnd.openxmlformats-officedocument.presentationml.slide+xml"/>
  <Override PartName="/ppt/slides/slide124.xml" ContentType="application/vnd.openxmlformats-officedocument.presentationml.slide+xml"/>
  <Override PartName="/ppt/slides/slide123.xml" ContentType="application/vnd.openxmlformats-officedocument.presentationml.slide+xml"/>
  <Override PartName="/ppt/slides/slide122.xml" ContentType="application/vnd.openxmlformats-officedocument.presentationml.slide+xml"/>
  <Override PartName="/ppt/slides/slide119.xml" ContentType="application/vnd.openxmlformats-officedocument.presentationml.slide+xml"/>
  <Override PartName="/ppt/slides/slide118.xml" ContentType="application/vnd.openxmlformats-officedocument.presentationml.slide+xml"/>
  <Override PartName="/ppt/slides/slide117.xml" ContentType="application/vnd.openxmlformats-officedocument.presentationml.slide+xml"/>
  <Override PartName="/ppt/slides/slide116.xml" ContentType="application/vnd.openxmlformats-officedocument.presentationml.slide+xml"/>
  <Override PartName="/ppt/slides/slide115.xml" ContentType="application/vnd.openxmlformats-officedocument.presentationml.slide+xml"/>
  <Override PartName="/ppt/slides/slide114.xml" ContentType="application/vnd.openxmlformats-officedocument.presentationml.slide+xml"/>
  <Override PartName="/ppt/slides/slide113.xml" ContentType="application/vnd.openxmlformats-officedocument.presentationml.slide+xml"/>
  <Override PartName="/ppt/slides/slide112.xml" ContentType="application/vnd.openxmlformats-officedocument.presentationml.slide+xml"/>
  <Override PartName="/ppt/slides/slide107.xml" ContentType="application/vnd.openxmlformats-officedocument.presentationml.slide+xml"/>
  <Override PartName="/ppt/slides/slide106.xml" ContentType="application/vnd.openxmlformats-officedocument.presentationml.slide+xml"/>
  <Override PartName="/ppt/slides/slide105.xml" ContentType="application/vnd.openxmlformats-officedocument.presentationml.slide+xml"/>
  <Override PartName="/ppt/slides/slide104.xml" ContentType="application/vnd.openxmlformats-officedocument.presentationml.slide+xml"/>
  <Override PartName="/ppt/slides/slide103.xml" ContentType="application/vnd.openxmlformats-officedocument.presentationml.slide+xml"/>
  <Override PartName="/ppt/slides/slide102.xml" ContentType="application/vnd.openxmlformats-officedocument.presentationml.slide+xml"/>
  <Override PartName="/ppt/slides/slide141.xml" ContentType="application/vnd.openxmlformats-officedocument.presentationml.slide+xml"/>
  <Override PartName="/ppt/slides/slide99.xml" ContentType="application/vnd.openxmlformats-officedocument.presentationml.slide+xml"/>
  <Override PartName="/ppt/slides/slide140.xml" ContentType="application/vnd.openxmlformats-officedocument.presentationml.slide+xml"/>
  <Override PartName="/ppt/slides/slide98.xml" ContentType="application/vnd.openxmlformats-officedocument.presentationml.slide+xml"/>
  <Override PartName="/ppt/slides/slide97.xml" ContentType="application/vnd.openxmlformats-officedocument.presentationml.slide+xml"/>
  <Override PartName="/ppt/slides/slide96.xml" ContentType="application/vnd.openxmlformats-officedocument.presentationml.slide+xml"/>
  <Override PartName="/ppt/slides/slide95.xml" ContentType="application/vnd.openxmlformats-officedocument.presentationml.slide+xml"/>
  <Override PartName="/ppt/slides/slide94.xml" ContentType="application/vnd.openxmlformats-officedocument.presentationml.slide+xml"/>
  <Override PartName="/ppt/slides/slide93.xml" ContentType="application/vnd.openxmlformats-officedocument.presentationml.slide+xml"/>
  <Override PartName="/ppt/slides/slide92.xml" ContentType="application/vnd.openxmlformats-officedocument.presentationml.slide+xml"/>
  <Override PartName="/ppt/slides/slide91.xml" ContentType="application/vnd.openxmlformats-officedocument.presentationml.slide+xml"/>
  <Override PartName="/ppt/slides/slide90.xml" ContentType="application/vnd.openxmlformats-officedocument.presentationml.slide+xml"/>
  <Override PartName="/ppt/slides/slide131.xml" ContentType="application/vnd.openxmlformats-officedocument.presentationml.slide+xml"/>
  <Override PartName="/ppt/slides/slide89.xml" ContentType="application/vnd.openxmlformats-officedocument.presentationml.slide+xml"/>
  <Override PartName="/ppt/slides/slide130.xml" ContentType="application/vnd.openxmlformats-officedocument.presentationml.slide+xml"/>
  <Override PartName="/ppt/slides/slide88.xml" ContentType="application/vnd.openxmlformats-officedocument.presentationml.slide+xml"/>
  <Override PartName="/ppt/slides/slide87.xml" ContentType="application/vnd.openxmlformats-officedocument.presentationml.slide+xml"/>
  <Override PartName="/ppt/slides/slide86.xml" ContentType="application/vnd.openxmlformats-officedocument.presentationml.slide+xml"/>
  <Override PartName="/ppt/slides/slide85.xml" ContentType="application/vnd.openxmlformats-officedocument.presentationml.slide+xml"/>
  <Override PartName="/ppt/slides/slide84.xml" ContentType="application/vnd.openxmlformats-officedocument.presentationml.slide+xml"/>
  <Override PartName="/ppt/slides/slide83.xml" ContentType="application/vnd.openxmlformats-officedocument.presentationml.slide+xml"/>
  <Override PartName="/ppt/slides/slide82.xml" ContentType="application/vnd.openxmlformats-officedocument.presentationml.slide+xml"/>
  <Override PartName="/ppt/slides/slide81.xml" ContentType="application/vnd.openxmlformats-officedocument.presentationml.slide+xml"/>
  <Override PartName="/ppt/slides/slide80.xml" ContentType="application/vnd.openxmlformats-officedocument.presentationml.slide+xml"/>
  <Override PartName="/ppt/slides/slide121.xml" ContentType="application/vnd.openxmlformats-officedocument.presentationml.slide+xml"/>
  <Override PartName="/ppt/slides/slide79.xml" ContentType="application/vnd.openxmlformats-officedocument.presentationml.slide+xml"/>
  <Override PartName="/ppt/slides/slide152.xml" ContentType="application/vnd.openxmlformats-officedocument.presentationml.slide+xml"/>
  <Override PartName="/ppt/slides/slide19.xml" ContentType="application/vnd.openxmlformats-officedocument.presentationml.slide+xml"/>
  <Override PartName="/ppt/slides/slide151.xml" ContentType="application/vnd.openxmlformats-officedocument.presentationml.slide+xml"/>
  <Override PartName="/ppt/slides/slide18.xml" ContentType="application/vnd.openxmlformats-officedocument.presentationml.slide+xml"/>
  <Override PartName="/ppt/slides/slide150.xml" ContentType="application/vnd.openxmlformats-officedocument.presentationml.slide+xml"/>
  <Override PartName="/ppt/slides/slide17.xml" ContentType="application/vnd.openxmlformats-officedocument.presentationml.slide+xml"/>
  <Override PartName="/ppt/slides/slide3.xml" ContentType="application/vnd.openxmlformats-officedocument.presentationml.slide+xml"/>
  <Override PartName="/ppt/slides/slide16.xml" ContentType="application/vnd.openxmlformats-officedocument.presentationml.slide+xml"/>
  <Override PartName="/ppt/slides/slide108.xml" ContentType="application/vnd.openxmlformats-officedocument.presentationml.slide+xml"/>
  <Override PartName="/ppt/slides/slide1.xml" ContentType="application/vnd.openxmlformats-officedocument.presentationml.slide+xml"/>
  <Override PartName="/ppt/slides/slide39.xml" ContentType="application/vnd.openxmlformats-officedocument.presentationml.slide+xml"/>
  <Override PartName="/ppt/slides/slide109.xml" ContentType="application/vnd.openxmlformats-officedocument.presentationml.slide+xml"/>
  <Override PartName="/ppt/slides/slide2.xml" ContentType="application/vnd.openxmlformats-officedocument.presentationml.slide+xml"/>
  <Override PartName="/ppt/slides/slide14.xml" ContentType="application/vnd.openxmlformats-officedocument.presentationml.slide+xml"/>
  <Override PartName="/ppt/slides/slide8.xml" ContentType="application/vnd.openxmlformats-officedocument.presentationml.slide+xml"/>
  <Override PartName="/ppt/slides/slide15.xml" ContentType="application/vnd.openxmlformats-officedocument.presentationml.slide+xml"/>
  <Override PartName="/ppt/slides/slide9.xml" ContentType="application/vnd.openxmlformats-officedocument.presentationml.slide+xml"/>
  <Override PartName="/ppt/slides/slide36.xml" ContentType="application/vnd.openxmlformats-officedocument.presentationml.slide+xml"/>
  <Override PartName="/ppt/slides/slide5.xml" ContentType="application/vnd.openxmlformats-officedocument.presentationml.slide+xml"/>
  <Override PartName="/ppt/slides/slide11.xml" ContentType="application/vnd.openxmlformats-officedocument.presentationml.slide+xml"/>
  <Override PartName="/ppt/slides/slide35.xml" ContentType="application/vnd.openxmlformats-officedocument.presentationml.slide+xml"/>
  <Override PartName="/ppt/slides/slide4.xml" ContentType="application/vnd.openxmlformats-officedocument.presentationml.slide+xml"/>
  <Override PartName="/ppt/slides/slide10.xml" ContentType="application/vnd.openxmlformats-officedocument.presentationml.slide+xml"/>
  <Override PartName="/ppt/slides/slide34.xml" ContentType="application/vnd.openxmlformats-officedocument.presentationml.slide+xml"/>
  <Override PartName="/ppt/slides/slide101.xml" ContentType="application/vnd.openxmlformats-officedocument.presentationml.slide+xml"/>
  <Override PartName="/ppt/slides/slide59.xml" ContentType="application/vnd.openxmlformats-officedocument.presentationml.slide+xml"/>
  <Override PartName="/ppt/slides/slide33.xml" ContentType="application/vnd.openxmlformats-officedocument.presentationml.slide+xml"/>
  <Override PartName="/ppt/slides/slide100.xml" ContentType="application/vnd.openxmlformats-officedocument.presentationml.slide+xml"/>
  <Override PartName="/ppt/slides/slide58.xml" ContentType="application/vnd.openxmlformats-officedocument.presentationml.slide+xml"/>
  <Override PartName="/ppt/slides/slide32.xml" ContentType="application/vnd.openxmlformats-officedocument.presentationml.slide+xml"/>
  <Override PartName="/ppt/slides/slide57.xml" ContentType="application/vnd.openxmlformats-officedocument.presentationml.slide+xml"/>
  <Override PartName="/ppt/slides/slide31.xml" ContentType="application/vnd.openxmlformats-officedocument.presentationml.slide+xml"/>
  <Override PartName="/ppt/slides/slide56.xml" ContentType="application/vnd.openxmlformats-officedocument.presentationml.slide+xml"/>
  <Override PartName="/ppt/slides/slide30.xml" ContentType="application/vnd.openxmlformats-officedocument.presentationml.slide+xml"/>
  <Override PartName="/ppt/slides/slide55.xml" ContentType="application/vnd.openxmlformats-officedocument.presentationml.slide+xml"/>
  <Override PartName="/ppt/slides/slide29.xml" ContentType="application/vnd.openxmlformats-officedocument.presentationml.slide+xml"/>
  <Override PartName="/ppt/slides/slide28.xml" ContentType="application/vnd.openxmlformats-officedocument.presentationml.slide+xml"/>
  <Override PartName="/ppt/slides/slide27.xml" ContentType="application/vnd.openxmlformats-officedocument.presentationml.slide+xml"/>
  <Override PartName="/ppt/slides/slide26.xml" ContentType="application/vnd.openxmlformats-officedocument.presentationml.slide+xml"/>
  <Override PartName="/ppt/slides/slide25.xml" ContentType="application/vnd.openxmlformats-officedocument.presentationml.slide+xml"/>
  <Override PartName="/ppt/slides/slide24.xml" ContentType="application/vnd.openxmlformats-officedocument.presentationml.slide+xml"/>
  <Override PartName="/ppt/slides/slide49.xml" ContentType="application/vnd.openxmlformats-officedocument.presentationml.slide+xml"/>
  <Override PartName="/ppt/slides/slide23.xml" ContentType="application/vnd.openxmlformats-officedocument.presentationml.slide+xml"/>
  <Override PartName="/ppt/slides/slide48.xml" ContentType="application/vnd.openxmlformats-officedocument.presentationml.slide+xml"/>
  <Override PartName="/ppt/slides/slide22.xml" ContentType="application/vnd.openxmlformats-officedocument.presentationml.slide+xml"/>
  <Override PartName="/ppt/slides/slide47.xml" ContentType="application/vnd.openxmlformats-officedocument.presentationml.slide+xml"/>
  <Override PartName="/ppt/slides/slide21.xml" ContentType="application/vnd.openxmlformats-officedocument.presentationml.slide+xml"/>
  <Override PartName="/ppt/slides/_rels/slide154.xml.rels" ContentType="application/vnd.openxmlformats-package.relationships+xml"/>
  <Override PartName="/ppt/slides/_rels/slide153.xml.rels" ContentType="application/vnd.openxmlformats-package.relationships+xml"/>
  <Override PartName="/ppt/slides/_rels/slide149.xml.rels" ContentType="application/vnd.openxmlformats-package.relationships+xml"/>
  <Override PartName="/ppt/slides/_rels/slide148.xml.rels" ContentType="application/vnd.openxmlformats-package.relationships+xml"/>
  <Override PartName="/ppt/slides/_rels/slide147.xml.rels" ContentType="application/vnd.openxmlformats-package.relationships+xml"/>
  <Override PartName="/ppt/slides/_rels/slide146.xml.rels" ContentType="application/vnd.openxmlformats-package.relationships+xml"/>
  <Override PartName="/ppt/slides/_rels/slide145.xml.rels" ContentType="application/vnd.openxmlformats-package.relationships+xml"/>
  <Override PartName="/ppt/slides/_rels/slide144.xml.rels" ContentType="application/vnd.openxmlformats-package.relationships+xml"/>
  <Override PartName="/ppt/slides/_rels/slide141.xml.rels" ContentType="application/vnd.openxmlformats-package.relationships+xml"/>
  <Override PartName="/ppt/slides/_rels/slide139.xml.rels" ContentType="application/vnd.openxmlformats-package.relationships+xml"/>
  <Override PartName="/ppt/slides/_rels/slide138.xml.rels" ContentType="application/vnd.openxmlformats-package.relationships+xml"/>
  <Override PartName="/ppt/slides/_rels/slide137.xml.rels" ContentType="application/vnd.openxmlformats-package.relationships+xml"/>
  <Override PartName="/ppt/slides/_rels/slide136.xml.rels" ContentType="application/vnd.openxmlformats-package.relationships+xml"/>
  <Override PartName="/ppt/slides/_rels/slide135.xml.rels" ContentType="application/vnd.openxmlformats-package.relationships+xml"/>
  <Override PartName="/ppt/slides/_rels/slide134.xml.rels" ContentType="application/vnd.openxmlformats-package.relationships+xml"/>
  <Override PartName="/ppt/slides/_rels/slide133.xml.rels" ContentType="application/vnd.openxmlformats-package.relationships+xml"/>
  <Override PartName="/ppt/slides/_rels/slide132.xml.rels" ContentType="application/vnd.openxmlformats-package.relationships+xml"/>
  <Override PartName="/ppt/slides/_rels/slide131.xml.rels" ContentType="application/vnd.openxmlformats-package.relationships+xml"/>
  <Override PartName="/ppt/slides/_rels/slide129.xml.rels" ContentType="application/vnd.openxmlformats-package.relationships+xml"/>
  <Override PartName="/ppt/slides/_rels/slide128.xml.rels" ContentType="application/vnd.openxmlformats-package.relationships+xml"/>
  <Override PartName="/ppt/slides/_rels/slide127.xml.rels" ContentType="application/vnd.openxmlformats-package.relationships+xml"/>
  <Override PartName="/ppt/slides/_rels/slide122.xml.rels" ContentType="application/vnd.openxmlformats-package.relationships+xml"/>
  <Override PartName="/ppt/slides/_rels/slide121.xml.rels" ContentType="application/vnd.openxmlformats-package.relationships+xml"/>
  <Override PartName="/ppt/slides/_rels/slide120.xml.rels" ContentType="application/vnd.openxmlformats-package.relationships+xml"/>
  <Override PartName="/ppt/slides/_rels/slide119.xml.rels" ContentType="application/vnd.openxmlformats-package.relationships+xml"/>
  <Override PartName="/ppt/slides/_rels/slide118.xml.rels" ContentType="application/vnd.openxmlformats-package.relationships+xml"/>
  <Override PartName="/ppt/slides/_rels/slide109.xml.rels" ContentType="application/vnd.openxmlformats-package.relationships+xml"/>
  <Override PartName="/ppt/slides/_rels/slide108.xml.rels" ContentType="application/vnd.openxmlformats-package.relationships+xml"/>
  <Override PartName="/ppt/slides/_rels/slide107.xml.rels" ContentType="application/vnd.openxmlformats-package.relationships+xml"/>
  <Override PartName="/ppt/slides/_rels/slide155.xml.rels" ContentType="application/vnd.openxmlformats-package.relationships+xml"/>
  <Override PartName="/ppt/slides/_rels/slide106.xml.rels" ContentType="application/vnd.openxmlformats-package.relationships+xml"/>
  <Override PartName="/ppt/slides/_rels/slide126.xml.rels" ContentType="application/vnd.openxmlformats-package.relationships+xml"/>
  <Override PartName="/ppt/slides/_rels/slide99.xml.rels" ContentType="application/vnd.openxmlformats-package.relationships+xml"/>
  <Override PartName="/ppt/slides/_rels/slide143.xml.rels" ContentType="application/vnd.openxmlformats-package.relationships+xml"/>
  <Override PartName="/ppt/slides/_rels/slide95.xml.rels" ContentType="application/vnd.openxmlformats-package.relationships+xml"/>
  <Override PartName="/ppt/slides/_rels/slide116.xml.rels" ContentType="application/vnd.openxmlformats-package.relationships+xml"/>
  <Override PartName="/ppt/slides/_rels/slide89.xml.rels" ContentType="application/vnd.openxmlformats-package.relationships+xml"/>
  <Override PartName="/ppt/slides/_rels/slide130.xml.rels" ContentType="application/vnd.openxmlformats-package.relationships+xml"/>
  <Override PartName="/ppt/slides/_rels/slide82.xml.rels" ContentType="application/vnd.openxmlformats-package.relationships+xml"/>
  <Override PartName="/ppt/slides/_rels/slide79.xml.rels" ContentType="application/vnd.openxmlformats-package.relationships+xml"/>
  <Override PartName="/ppt/slides/_rels/slide10.xml.rels" ContentType="application/vnd.openxmlformats-package.relationships+xml"/>
  <Override PartName="/ppt/slides/_rels/slide81.xml.rels" ContentType="application/vnd.openxmlformats-package.relationships+xml"/>
  <Override PartName="/ppt/slides/_rels/slide32.xml.rels" ContentType="application/vnd.openxmlformats-package.relationships+xml"/>
  <Override PartName="/ppt/slides/_rels/slide27.xml.rels" ContentType="application/vnd.openxmlformats-package.relationships+xml"/>
  <Override PartName="/ppt/slides/_rels/slide80.xml.rels" ContentType="application/vnd.openxmlformats-package.relationships+xml"/>
  <Override PartName="/ppt/slides/_rels/slide31.xml.rels" ContentType="application/vnd.openxmlformats-package.relationships+xml"/>
  <Override PartName="/ppt/slides/_rels/slide29.xml.rels" ContentType="application/vnd.openxmlformats-package.relationships+xml"/>
  <Override PartName="/ppt/slides/_rels/slide78.xml.rels" ContentType="application/vnd.openxmlformats-package.relationships+xml"/>
  <Override PartName="/ppt/slides/_rels/slide30.xml.rels" ContentType="application/vnd.openxmlformats-package.relationships+xml"/>
  <Override PartName="/ppt/slides/_rels/slide28.xml.rels" ContentType="application/vnd.openxmlformats-package.relationships+xml"/>
  <Override PartName="/ppt/slides/_rels/slide77.xml.rels" ContentType="application/vnd.openxmlformats-package.relationships+xml"/>
  <Override PartName="/ppt/slides/_rels/slide21.xml.rels" ContentType="application/vnd.openxmlformats-package.relationships+xml"/>
  <Override PartName="/ppt/slides/_rels/slide20.xml.rels" ContentType="application/vnd.openxmlformats-package.relationships+xml"/>
  <Override PartName="/ppt/slides/_rels/slide123.xml.rels" ContentType="application/vnd.openxmlformats-package.relationships+xml"/>
  <Override PartName="/ppt/slides/_rels/slide96.xml.rels" ContentType="application/vnd.openxmlformats-package.relationships+xml"/>
  <Override PartName="/ppt/slides/_rels/slide47.xml.rels" ContentType="application/vnd.openxmlformats-package.relationships+xml"/>
  <Override PartName="/ppt/slides/_rels/slide46.xml.rels" ContentType="application/vnd.openxmlformats-package.relationships+xml"/>
  <Override PartName="/ppt/slides/_rels/slide151.xml.rels" ContentType="application/vnd.openxmlformats-package.relationships+xml"/>
  <Override PartName="/ppt/slides/_rels/slide102.xml.rels" ContentType="application/vnd.openxmlformats-package.relationships+xml"/>
  <Override PartName="/ppt/slides/_rels/slide26.xml.rels" ContentType="application/vnd.openxmlformats-package.relationships+xml"/>
  <Override PartName="/ppt/slides/_rels/slide75.xml.rels" ContentType="application/vnd.openxmlformats-package.relationships+xml"/>
  <Override PartName="/ppt/slides/_rels/slide112.xml.rels" ContentType="application/vnd.openxmlformats-package.relationships+xml"/>
  <Override PartName="/ppt/slides/_rels/slide85.xml.rels" ContentType="application/vnd.openxmlformats-package.relationships+xml"/>
  <Override PartName="/ppt/slides/_rels/slide36.xml.rels" ContentType="application/vnd.openxmlformats-package.relationships+xml"/>
  <Override PartName="/ppt/slides/_rels/slide5.xml.rels" ContentType="application/vnd.openxmlformats-package.relationships+xml"/>
  <Override PartName="/ppt/slides/_rels/slide150.xml.rels" ContentType="application/vnd.openxmlformats-package.relationships+xml"/>
  <Override PartName="/ppt/slides/_rels/slide101.xml.rels" ContentType="application/vnd.openxmlformats-package.relationships+xml"/>
  <Override PartName="/ppt/slides/_rels/slide25.xml.rels" ContentType="application/vnd.openxmlformats-package.relationships+xml"/>
  <Override PartName="/ppt/slides/_rels/slide74.xml.rels" ContentType="application/vnd.openxmlformats-package.relationships+xml"/>
  <Override PartName="/ppt/slides/_rels/slide111.xml.rels" ContentType="application/vnd.openxmlformats-package.relationships+xml"/>
  <Override PartName="/ppt/slides/_rels/slide84.xml.rels" ContentType="application/vnd.openxmlformats-package.relationships+xml"/>
  <Override PartName="/ppt/slides/_rels/slide35.xml.rels" ContentType="application/vnd.openxmlformats-package.relationships+xml"/>
  <Override PartName="/ppt/slides/_rels/slide70.xml.rels" ContentType="application/vnd.openxmlformats-package.relationships+xml"/>
  <Override PartName="/ppt/slides/_rels/slide4.xml.rels" ContentType="application/vnd.openxmlformats-package.relationships+xml"/>
  <Override PartName="/ppt/slides/_rels/slide142.xml.rels" ContentType="application/vnd.openxmlformats-package.relationships+xml"/>
  <Override PartName="/ppt/slides/_rels/slide94.xml.rels" ContentType="application/vnd.openxmlformats-package.relationships+xml"/>
  <Override PartName="/ppt/slides/_rels/slide45.xml.rels" ContentType="application/vnd.openxmlformats-package.relationships+xml"/>
  <Override PartName="/ppt/slides/_rels/slide100.xml.rels" ContentType="application/vnd.openxmlformats-package.relationships+xml"/>
  <Override PartName="/ppt/slides/_rels/slide24.xml.rels" ContentType="application/vnd.openxmlformats-package.relationships+xml"/>
  <Override PartName="/ppt/slides/_rels/slide73.xml.rels" ContentType="application/vnd.openxmlformats-package.relationships+xml"/>
  <Override PartName="/ppt/slides/_rels/slide3.xml.rels" ContentType="application/vnd.openxmlformats-package.relationships+xml"/>
  <Override PartName="/ppt/slides/_rels/slide33.xml.rels" ContentType="application/vnd.openxmlformats-package.relationships+xml"/>
  <Override PartName="/ppt/slides/_rels/slide1.xml.rels" ContentType="application/vnd.openxmlformats-package.relationships+xml"/>
  <Override PartName="/ppt/slides/_rels/slide9.xml.rels" ContentType="application/vnd.openxmlformats-package.relationships+xml"/>
  <Override PartName="/ppt/slides/_rels/slide110.xml.rels" ContentType="application/vnd.openxmlformats-package.relationships+xml"/>
  <Override PartName="/ppt/slides/_rels/slide83.xml.rels" ContentType="application/vnd.openxmlformats-package.relationships+xml"/>
  <Override PartName="/ppt/slides/_rels/slide34.xml.rels" ContentType="application/vnd.openxmlformats-package.relationships+xml"/>
  <Override PartName="/ppt/slides/_rels/slide2.xml.rels" ContentType="application/vnd.openxmlformats-package.relationships+xml"/>
  <Override PartName="/ppt/slides/_rels/slide152.xml.rels" ContentType="application/vnd.openxmlformats-package.relationships+xml"/>
  <Override PartName="/ppt/slides/_rels/slide103.xml.rels" ContentType="application/vnd.openxmlformats-package.relationships+xml"/>
  <Override PartName="/ppt/slides/_rels/slide76.xml.rels" ContentType="application/vnd.openxmlformats-package.relationships+xml"/>
  <Override PartName="/ppt/slides/_rels/slide8.xml.rels" ContentType="application/vnd.openxmlformats-package.relationships+xml"/>
  <Override PartName="/ppt/slides/_rels/slide60.xml.rels" ContentType="application/vnd.openxmlformats-package.relationships+xml"/>
  <Override PartName="/ppt/slides/_rels/slide11.xml.rels" ContentType="application/vnd.openxmlformats-package.relationships+xml"/>
  <Override PartName="/ppt/slides/_rels/slide58.xml.rels" ContentType="application/vnd.openxmlformats-package.relationships+xml"/>
  <Override PartName="/ppt/slides/_rels/slide59.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_rels/slide113.xml.rels" ContentType="application/vnd.openxmlformats-package.relationships+xml"/>
  <Override PartName="/ppt/slides/_rels/slide86.xml.rels" ContentType="application/vnd.openxmlformats-package.relationships+xml"/>
  <Override PartName="/ppt/slides/_rels/slide37.xml.rels" ContentType="application/vnd.openxmlformats-package.relationships+xml"/>
  <Override PartName="/ppt/slides/_rels/slide114.xml.rels" ContentType="application/vnd.openxmlformats-package.relationships+xml"/>
  <Override PartName="/ppt/slides/_rels/slide87.xml.rels" ContentType="application/vnd.openxmlformats-package.relationships+xml"/>
  <Override PartName="/ppt/slides/_rels/slide38.xml.rels" ContentType="application/vnd.openxmlformats-package.relationships+xml"/>
  <Override PartName="/ppt/slides/_rels/slide115.xml.rels" ContentType="application/vnd.openxmlformats-package.relationships+xml"/>
  <Override PartName="/ppt/slides/_rels/slide88.xml.rels" ContentType="application/vnd.openxmlformats-package.relationships+xml"/>
  <Override PartName="/ppt/slides/_rels/slide39.xml.rels" ContentType="application/vnd.openxmlformats-package.relationships+xml"/>
  <Override PartName="/ppt/slides/_rels/slide40.xml.rels" ContentType="application/vnd.openxmlformats-package.relationships+xml"/>
  <Override PartName="/ppt/slides/_rels/slide90.xml.rels" ContentType="application/vnd.openxmlformats-package.relationships+xml"/>
  <Override PartName="/ppt/slides/_rels/slide41.xml.rels" ContentType="application/vnd.openxmlformats-package.relationships+xml"/>
  <Override PartName="/ppt/slides/_rels/slide91.xml.rels" ContentType="application/vnd.openxmlformats-package.relationships+xml"/>
  <Override PartName="/ppt/slides/_rels/slide42.xml.rels" ContentType="application/vnd.openxmlformats-package.relationships+xml"/>
  <Override PartName="/ppt/slides/_rels/slide92.xml.rels" ContentType="application/vnd.openxmlformats-package.relationships+xml"/>
  <Override PartName="/ppt/slides/_rels/slide43.xml.rels" ContentType="application/vnd.openxmlformats-package.relationships+xml"/>
  <Override PartName="/ppt/slides/_rels/slide22.xml.rels" ContentType="application/vnd.openxmlformats-package.relationships+xml"/>
  <Override PartName="/ppt/slides/_rels/slide71.xml.rels" ContentType="application/vnd.openxmlformats-package.relationships+xml"/>
  <Override PartName="/ppt/slides/_rels/slide93.xml.rels" ContentType="application/vnd.openxmlformats-package.relationships+xml"/>
  <Override PartName="/ppt/slides/_rels/slide44.xml.rels" ContentType="application/vnd.openxmlformats-package.relationships+xml"/>
  <Override PartName="/ppt/slides/_rels/slide23.xml.rels" ContentType="application/vnd.openxmlformats-package.relationships+xml"/>
  <Override PartName="/ppt/slides/_rels/slide72.xml.rels" ContentType="application/vnd.openxmlformats-package.relationships+xml"/>
  <Override PartName="/ppt/slides/_rels/slide124.xml.rels" ContentType="application/vnd.openxmlformats-package.relationships+xml"/>
  <Override PartName="/ppt/slides/_rels/slide97.xml.rels" ContentType="application/vnd.openxmlformats-package.relationships+xml"/>
  <Override PartName="/ppt/slides/_rels/slide48.xml.rels" ContentType="application/vnd.openxmlformats-package.relationships+xml"/>
  <Override PartName="/ppt/slides/_rels/slide125.xml.rels" ContentType="application/vnd.openxmlformats-package.relationships+xml"/>
  <Override PartName="/ppt/slides/_rels/slide98.xml.rels" ContentType="application/vnd.openxmlformats-package.relationships+xml"/>
  <Override PartName="/ppt/slides/_rels/slide49.xml.rels" ContentType="application/vnd.openxmlformats-package.relationships+xml"/>
  <Override PartName="/ppt/slides/_rels/slide6.xml.rels" ContentType="application/vnd.openxmlformats-package.relationships+xml"/>
  <Override PartName="/ppt/slides/_rels/slide50.xml.rels" ContentType="application/vnd.openxmlformats-package.relationships+xml"/>
  <Override PartName="/ppt/slides/_rels/slide117.xml.rels" ContentType="application/vnd.openxmlformats-package.relationships+xml"/>
  <Override PartName="/ppt/slides/_rels/slide69.xml.rels" ContentType="application/vnd.openxmlformats-package.relationships+xml"/>
  <Override PartName="/ppt/slides/_rels/slide7.xml.rels" ContentType="application/vnd.openxmlformats-package.relationships+xml"/>
  <Override PartName="/ppt/slides/_rels/slide51.xml.rels" ContentType="application/vnd.openxmlformats-package.relationships+xml"/>
  <Override PartName="/ppt/slides/_rels/slide52.xml.rels" ContentType="application/vnd.openxmlformats-package.relationships+xml"/>
  <Override PartName="/ppt/slides/_rels/slide53.xml.rels" ContentType="application/vnd.openxmlformats-package.relationships+xml"/>
  <Override PartName="/ppt/slides/_rels/slide54.xml.rels" ContentType="application/vnd.openxmlformats-package.relationships+xml"/>
  <Override PartName="/ppt/slides/_rels/slide55.xml.rels" ContentType="application/vnd.openxmlformats-package.relationships+xml"/>
  <Override PartName="/ppt/slides/_rels/slide104.xml.rels" ContentType="application/vnd.openxmlformats-package.relationships+xml"/>
  <Override PartName="/ppt/slides/_rels/slide56.xml.rels" ContentType="application/vnd.openxmlformats-package.relationships+xml"/>
  <Override PartName="/ppt/slides/_rels/slide105.xml.rels" ContentType="application/vnd.openxmlformats-package.relationships+xml"/>
  <Override PartName="/ppt/slides/_rels/slide57.xml.rels" ContentType="application/vnd.openxmlformats-package.relationships+xml"/>
  <Override PartName="/ppt/slides/_rels/slide12.xml.rels" ContentType="application/vnd.openxmlformats-package.relationships+xml"/>
  <Override PartName="/ppt/slides/_rels/slide61.xml.rels" ContentType="application/vnd.openxmlformats-package.relationships+xml"/>
  <Override PartName="/ppt/slides/_rels/slide13.xml.rels" ContentType="application/vnd.openxmlformats-package.relationships+xml"/>
  <Override PartName="/ppt/slides/_rels/slide62.xml.rels" ContentType="application/vnd.openxmlformats-package.relationships+xml"/>
  <Override PartName="/ppt/slides/_rels/slide63.xml.rels" ContentType="application/vnd.openxmlformats-package.relationships+xml"/>
  <Override PartName="/ppt/slides/_rels/slide140.xml.rels" ContentType="application/vnd.openxmlformats-package.relationships+xml"/>
  <Override PartName="/ppt/slides/_rels/slide64.xml.rels" ContentType="application/vnd.openxmlformats-package.relationships+xml"/>
  <Override PartName="/ppt/slides/_rels/slide16.xml.rels" ContentType="application/vnd.openxmlformats-package.relationships+xml"/>
  <Override PartName="/ppt/slides/_rels/slide65.xml.rels" ContentType="application/vnd.openxmlformats-package.relationships+xml"/>
  <Override PartName="/ppt/slides/_rels/slide17.xml.rels" ContentType="application/vnd.openxmlformats-package.relationships+xml"/>
  <Override PartName="/ppt/slides/_rels/slide66.xml.rels" ContentType="application/vnd.openxmlformats-package.relationships+xml"/>
  <Override PartName="/ppt/slides/_rels/slide18.xml.rels" ContentType="application/vnd.openxmlformats-package.relationships+xml"/>
  <Override PartName="/ppt/slides/_rels/slide67.xml.rels" ContentType="application/vnd.openxmlformats-package.relationships+xml"/>
  <Override PartName="/ppt/slides/_rels/slide19.xml.rels" ContentType="application/vnd.openxmlformats-package.relationships+xml"/>
  <Override PartName="/ppt/slides/_rels/slide68.xml.rels" ContentType="application/vnd.openxmlformats-package.relationships+xml"/>
  <Override PartName="/ppt/slides/slide46.xml" ContentType="application/vnd.openxmlformats-officedocument.presentationml.slide+xml"/>
  <Override PartName="/ppt/slides/slide20.xml" ContentType="application/vnd.openxmlformats-officedocument.presentationml.slide+xml"/>
  <Override PartName="/ppt/slides/slide45.xml" ContentType="application/vnd.openxmlformats-officedocument.presentationml.slide+xml"/>
  <Override PartName="/ppt/slides/slide6.xml" ContentType="application/vnd.openxmlformats-officedocument.presentationml.slide+xml"/>
  <Override PartName="/ppt/slides/slide12.xml" ContentType="application/vnd.openxmlformats-officedocument.presentationml.slide+xml"/>
  <Override PartName="/ppt/slides/slide37.xml" ContentType="application/vnd.openxmlformats-officedocument.presentationml.slide+xml"/>
  <Override PartName="/ppt/slides/slide7.xml" ContentType="application/vnd.openxmlformats-officedocument.presentationml.slide+xml"/>
  <Override PartName="/ppt/slides/slide13.xml" ContentType="application/vnd.openxmlformats-officedocument.presentationml.slide+xml"/>
  <Override PartName="/ppt/slides/slide38.xml" ContentType="application/vnd.openxmlformats-officedocument.presentationml.slide+xml"/>
  <Override PartName="/ppt/slides/slide40.xml" ContentType="application/vnd.openxmlformats-officedocument.presentationml.slide+xml"/>
  <Override PartName="/ppt/slides/slide65.xml" ContentType="application/vnd.openxmlformats-officedocument.presentationml.slide+xml"/>
  <Override PartName="/ppt/slides/slide41.xml" ContentType="application/vnd.openxmlformats-officedocument.presentationml.slide+xml"/>
  <Override PartName="/ppt/slides/slide66.xml" ContentType="application/vnd.openxmlformats-officedocument.presentationml.slide+xml"/>
  <Override PartName="/ppt/slides/slide42.xml" ContentType="application/vnd.openxmlformats-officedocument.presentationml.slide+xml"/>
  <Override PartName="/ppt/slides/slide67.xml" ContentType="application/vnd.openxmlformats-officedocument.presentationml.slide+xml"/>
  <Override PartName="/ppt/slides/slide43.xml" ContentType="application/vnd.openxmlformats-officedocument.presentationml.slide+xml"/>
  <Override PartName="/ppt/slides/slide110.xml" ContentType="application/vnd.openxmlformats-officedocument.presentationml.slide+xml"/>
  <Override PartName="/ppt/slides/slide68.xml" ContentType="application/vnd.openxmlformats-officedocument.presentationml.slide+xml"/>
  <Override PartName="/ppt/slides/slide44.xml" ContentType="application/vnd.openxmlformats-officedocument.presentationml.slide+xml"/>
  <Override PartName="/ppt/slides/slide111.xml" ContentType="application/vnd.openxmlformats-officedocument.presentationml.slide+xml"/>
  <Override PartName="/ppt/slides/slide69.xml" ContentType="application/vnd.openxmlformats-officedocument.presentationml.slide+xml"/>
  <Override PartName="/ppt/slides/slide50.xml" ContentType="application/vnd.openxmlformats-officedocument.presentationml.slide+xml"/>
  <Override PartName="/ppt/slides/slide75.xml" ContentType="application/vnd.openxmlformats-officedocument.presentationml.slide+xml"/>
  <Override PartName="/ppt/slides/slide51.xml" ContentType="application/vnd.openxmlformats-officedocument.presentationml.slide+xml"/>
  <Override PartName="/ppt/slides/slide76.xml" ContentType="application/vnd.openxmlformats-officedocument.presentationml.slide+xml"/>
  <Override PartName="/ppt/slides/slide52.xml" ContentType="application/vnd.openxmlformats-officedocument.presentationml.slide+xml"/>
  <Override PartName="/ppt/slides/slide77.xml" ContentType="application/vnd.openxmlformats-officedocument.presentationml.slide+xml"/>
  <Override PartName="/ppt/slides/slide53.xml" ContentType="application/vnd.openxmlformats-officedocument.presentationml.slide+xml"/>
  <Override PartName="/ppt/slides/slide120.xml" ContentType="application/vnd.openxmlformats-officedocument.presentationml.slide+xml"/>
  <Override PartName="/ppt/slides/slide78.xml" ContentType="application/vnd.openxmlformats-officedocument.presentationml.slide+xml"/>
  <Override PartName="/ppt/slides/slide54.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 id="2147483700"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 id="336" r:id="rId88"/>
    <p:sldId id="337" r:id="rId89"/>
    <p:sldId id="338" r:id="rId90"/>
    <p:sldId id="339" r:id="rId91"/>
    <p:sldId id="340" r:id="rId92"/>
    <p:sldId id="341" r:id="rId93"/>
    <p:sldId id="342" r:id="rId94"/>
    <p:sldId id="343" r:id="rId95"/>
    <p:sldId id="344" r:id="rId96"/>
    <p:sldId id="345" r:id="rId97"/>
    <p:sldId id="346" r:id="rId98"/>
    <p:sldId id="347" r:id="rId99"/>
    <p:sldId id="348" r:id="rId100"/>
    <p:sldId id="349" r:id="rId101"/>
    <p:sldId id="350" r:id="rId102"/>
    <p:sldId id="351" r:id="rId103"/>
    <p:sldId id="352" r:id="rId104"/>
    <p:sldId id="353" r:id="rId105"/>
    <p:sldId id="354" r:id="rId106"/>
    <p:sldId id="355" r:id="rId107"/>
    <p:sldId id="356" r:id="rId108"/>
    <p:sldId id="357" r:id="rId109"/>
    <p:sldId id="358" r:id="rId110"/>
    <p:sldId id="359" r:id="rId111"/>
    <p:sldId id="360" r:id="rId112"/>
    <p:sldId id="361" r:id="rId113"/>
    <p:sldId id="362" r:id="rId114"/>
    <p:sldId id="363" r:id="rId115"/>
    <p:sldId id="364" r:id="rId116"/>
    <p:sldId id="365" r:id="rId117"/>
    <p:sldId id="366" r:id="rId118"/>
    <p:sldId id="367" r:id="rId119"/>
    <p:sldId id="368" r:id="rId120"/>
    <p:sldId id="369" r:id="rId121"/>
    <p:sldId id="370" r:id="rId122"/>
    <p:sldId id="371" r:id="rId123"/>
    <p:sldId id="372" r:id="rId124"/>
    <p:sldId id="373" r:id="rId125"/>
    <p:sldId id="374" r:id="rId126"/>
    <p:sldId id="375" r:id="rId127"/>
    <p:sldId id="376" r:id="rId128"/>
    <p:sldId id="377" r:id="rId129"/>
    <p:sldId id="378" r:id="rId130"/>
    <p:sldId id="379" r:id="rId131"/>
    <p:sldId id="380" r:id="rId132"/>
    <p:sldId id="381" r:id="rId133"/>
    <p:sldId id="382" r:id="rId134"/>
    <p:sldId id="383" r:id="rId135"/>
    <p:sldId id="384" r:id="rId136"/>
    <p:sldId id="385" r:id="rId137"/>
    <p:sldId id="386" r:id="rId138"/>
    <p:sldId id="387" r:id="rId139"/>
    <p:sldId id="388" r:id="rId140"/>
    <p:sldId id="389" r:id="rId141"/>
    <p:sldId id="390" r:id="rId142"/>
    <p:sldId id="391" r:id="rId143"/>
    <p:sldId id="392" r:id="rId144"/>
    <p:sldId id="393" r:id="rId145"/>
    <p:sldId id="394" r:id="rId146"/>
    <p:sldId id="395" r:id="rId147"/>
    <p:sldId id="396" r:id="rId148"/>
    <p:sldId id="397" r:id="rId149"/>
    <p:sldId id="398" r:id="rId150"/>
    <p:sldId id="399" r:id="rId151"/>
    <p:sldId id="400" r:id="rId152"/>
    <p:sldId id="401" r:id="rId153"/>
    <p:sldId id="402" r:id="rId154"/>
    <p:sldId id="403" r:id="rId155"/>
    <p:sldId id="404" r:id="rId156"/>
    <p:sldId id="405" r:id="rId157"/>
    <p:sldId id="406" r:id="rId158"/>
    <p:sldId id="407" r:id="rId159"/>
    <p:sldId id="408" r:id="rId160"/>
    <p:sldId id="409" r:id="rId161"/>
    <p:sldId id="410" r:id="rId162"/>
  </p:sldIdLst>
  <p:sldSz cx="9144000" cy="6858000"/>
  <p:notesSz cx="9144000" cy="68580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60" Type="http://schemas.openxmlformats.org/officeDocument/2006/relationships/slide" Target="slides/slide53.xml"/><Relationship Id="rId61" Type="http://schemas.openxmlformats.org/officeDocument/2006/relationships/slide" Target="slides/slide54.xml"/><Relationship Id="rId62" Type="http://schemas.openxmlformats.org/officeDocument/2006/relationships/slide" Target="slides/slide55.xml"/><Relationship Id="rId63" Type="http://schemas.openxmlformats.org/officeDocument/2006/relationships/slide" Target="slides/slide56.xml"/><Relationship Id="rId64" Type="http://schemas.openxmlformats.org/officeDocument/2006/relationships/slide" Target="slides/slide57.xml"/><Relationship Id="rId65" Type="http://schemas.openxmlformats.org/officeDocument/2006/relationships/slide" Target="slides/slide58.xml"/><Relationship Id="rId66" Type="http://schemas.openxmlformats.org/officeDocument/2006/relationships/slide" Target="slides/slide59.xml"/><Relationship Id="rId67" Type="http://schemas.openxmlformats.org/officeDocument/2006/relationships/slide" Target="slides/slide60.xml"/><Relationship Id="rId68" Type="http://schemas.openxmlformats.org/officeDocument/2006/relationships/slide" Target="slides/slide61.xml"/><Relationship Id="rId69" Type="http://schemas.openxmlformats.org/officeDocument/2006/relationships/slide" Target="slides/slide62.xml"/><Relationship Id="rId70" Type="http://schemas.openxmlformats.org/officeDocument/2006/relationships/slide" Target="slides/slide63.xml"/><Relationship Id="rId71" Type="http://schemas.openxmlformats.org/officeDocument/2006/relationships/slide" Target="slides/slide64.xml"/><Relationship Id="rId72" Type="http://schemas.openxmlformats.org/officeDocument/2006/relationships/slide" Target="slides/slide65.xml"/><Relationship Id="rId73" Type="http://schemas.openxmlformats.org/officeDocument/2006/relationships/slide" Target="slides/slide66.xml"/><Relationship Id="rId74" Type="http://schemas.openxmlformats.org/officeDocument/2006/relationships/slide" Target="slides/slide67.xml"/><Relationship Id="rId75" Type="http://schemas.openxmlformats.org/officeDocument/2006/relationships/slide" Target="slides/slide68.xml"/><Relationship Id="rId76" Type="http://schemas.openxmlformats.org/officeDocument/2006/relationships/slide" Target="slides/slide69.xml"/><Relationship Id="rId77" Type="http://schemas.openxmlformats.org/officeDocument/2006/relationships/slide" Target="slides/slide70.xml"/><Relationship Id="rId78" Type="http://schemas.openxmlformats.org/officeDocument/2006/relationships/slide" Target="slides/slide71.xml"/><Relationship Id="rId79" Type="http://schemas.openxmlformats.org/officeDocument/2006/relationships/slide" Target="slides/slide72.xml"/><Relationship Id="rId80" Type="http://schemas.openxmlformats.org/officeDocument/2006/relationships/slide" Target="slides/slide73.xml"/><Relationship Id="rId81" Type="http://schemas.openxmlformats.org/officeDocument/2006/relationships/slide" Target="slides/slide74.xml"/><Relationship Id="rId82" Type="http://schemas.openxmlformats.org/officeDocument/2006/relationships/slide" Target="slides/slide75.xml"/><Relationship Id="rId83" Type="http://schemas.openxmlformats.org/officeDocument/2006/relationships/slide" Target="slides/slide76.xml"/><Relationship Id="rId84" Type="http://schemas.openxmlformats.org/officeDocument/2006/relationships/slide" Target="slides/slide77.xml"/><Relationship Id="rId85" Type="http://schemas.openxmlformats.org/officeDocument/2006/relationships/slide" Target="slides/slide78.xml"/><Relationship Id="rId86" Type="http://schemas.openxmlformats.org/officeDocument/2006/relationships/slide" Target="slides/slide79.xml"/><Relationship Id="rId87" Type="http://schemas.openxmlformats.org/officeDocument/2006/relationships/slide" Target="slides/slide80.xml"/><Relationship Id="rId88" Type="http://schemas.openxmlformats.org/officeDocument/2006/relationships/slide" Target="slides/slide81.xml"/><Relationship Id="rId89" Type="http://schemas.openxmlformats.org/officeDocument/2006/relationships/slide" Target="slides/slide82.xml"/><Relationship Id="rId90" Type="http://schemas.openxmlformats.org/officeDocument/2006/relationships/slide" Target="slides/slide83.xml"/><Relationship Id="rId91" Type="http://schemas.openxmlformats.org/officeDocument/2006/relationships/slide" Target="slides/slide84.xml"/><Relationship Id="rId92" Type="http://schemas.openxmlformats.org/officeDocument/2006/relationships/slide" Target="slides/slide85.xml"/><Relationship Id="rId93" Type="http://schemas.openxmlformats.org/officeDocument/2006/relationships/slide" Target="slides/slide86.xml"/><Relationship Id="rId94" Type="http://schemas.openxmlformats.org/officeDocument/2006/relationships/slide" Target="slides/slide87.xml"/><Relationship Id="rId95" Type="http://schemas.openxmlformats.org/officeDocument/2006/relationships/slide" Target="slides/slide88.xml"/><Relationship Id="rId96" Type="http://schemas.openxmlformats.org/officeDocument/2006/relationships/slide" Target="slides/slide89.xml"/><Relationship Id="rId97" Type="http://schemas.openxmlformats.org/officeDocument/2006/relationships/slide" Target="slides/slide90.xml"/><Relationship Id="rId98" Type="http://schemas.openxmlformats.org/officeDocument/2006/relationships/slide" Target="slides/slide91.xml"/><Relationship Id="rId99" Type="http://schemas.openxmlformats.org/officeDocument/2006/relationships/slide" Target="slides/slide92.xml"/><Relationship Id="rId100" Type="http://schemas.openxmlformats.org/officeDocument/2006/relationships/slide" Target="slides/slide93.xml"/><Relationship Id="rId101" Type="http://schemas.openxmlformats.org/officeDocument/2006/relationships/slide" Target="slides/slide94.xml"/><Relationship Id="rId102" Type="http://schemas.openxmlformats.org/officeDocument/2006/relationships/slide" Target="slides/slide95.xml"/><Relationship Id="rId103" Type="http://schemas.openxmlformats.org/officeDocument/2006/relationships/slide" Target="slides/slide96.xml"/><Relationship Id="rId104" Type="http://schemas.openxmlformats.org/officeDocument/2006/relationships/slide" Target="slides/slide97.xml"/><Relationship Id="rId105" Type="http://schemas.openxmlformats.org/officeDocument/2006/relationships/slide" Target="slides/slide98.xml"/><Relationship Id="rId106" Type="http://schemas.openxmlformats.org/officeDocument/2006/relationships/slide" Target="slides/slide99.xml"/><Relationship Id="rId107" Type="http://schemas.openxmlformats.org/officeDocument/2006/relationships/slide" Target="slides/slide100.xml"/><Relationship Id="rId108" Type="http://schemas.openxmlformats.org/officeDocument/2006/relationships/slide" Target="slides/slide101.xml"/><Relationship Id="rId109" Type="http://schemas.openxmlformats.org/officeDocument/2006/relationships/slide" Target="slides/slide102.xml"/><Relationship Id="rId110" Type="http://schemas.openxmlformats.org/officeDocument/2006/relationships/slide" Target="slides/slide103.xml"/><Relationship Id="rId111" Type="http://schemas.openxmlformats.org/officeDocument/2006/relationships/slide" Target="slides/slide104.xml"/><Relationship Id="rId112" Type="http://schemas.openxmlformats.org/officeDocument/2006/relationships/slide" Target="slides/slide105.xml"/><Relationship Id="rId113" Type="http://schemas.openxmlformats.org/officeDocument/2006/relationships/slide" Target="slides/slide106.xml"/><Relationship Id="rId114" Type="http://schemas.openxmlformats.org/officeDocument/2006/relationships/slide" Target="slides/slide107.xml"/><Relationship Id="rId115" Type="http://schemas.openxmlformats.org/officeDocument/2006/relationships/slide" Target="slides/slide108.xml"/><Relationship Id="rId116" Type="http://schemas.openxmlformats.org/officeDocument/2006/relationships/slide" Target="slides/slide109.xml"/><Relationship Id="rId117" Type="http://schemas.openxmlformats.org/officeDocument/2006/relationships/slide" Target="slides/slide110.xml"/><Relationship Id="rId118" Type="http://schemas.openxmlformats.org/officeDocument/2006/relationships/slide" Target="slides/slide111.xml"/><Relationship Id="rId119" Type="http://schemas.openxmlformats.org/officeDocument/2006/relationships/slide" Target="slides/slide112.xml"/><Relationship Id="rId120" Type="http://schemas.openxmlformats.org/officeDocument/2006/relationships/slide" Target="slides/slide113.xml"/><Relationship Id="rId121" Type="http://schemas.openxmlformats.org/officeDocument/2006/relationships/slide" Target="slides/slide114.xml"/><Relationship Id="rId122" Type="http://schemas.openxmlformats.org/officeDocument/2006/relationships/slide" Target="slides/slide115.xml"/><Relationship Id="rId123" Type="http://schemas.openxmlformats.org/officeDocument/2006/relationships/slide" Target="slides/slide116.xml"/><Relationship Id="rId124" Type="http://schemas.openxmlformats.org/officeDocument/2006/relationships/slide" Target="slides/slide117.xml"/><Relationship Id="rId125" Type="http://schemas.openxmlformats.org/officeDocument/2006/relationships/slide" Target="slides/slide118.xml"/><Relationship Id="rId126" Type="http://schemas.openxmlformats.org/officeDocument/2006/relationships/slide" Target="slides/slide119.xml"/><Relationship Id="rId127" Type="http://schemas.openxmlformats.org/officeDocument/2006/relationships/slide" Target="slides/slide120.xml"/><Relationship Id="rId128" Type="http://schemas.openxmlformats.org/officeDocument/2006/relationships/slide" Target="slides/slide121.xml"/><Relationship Id="rId129" Type="http://schemas.openxmlformats.org/officeDocument/2006/relationships/slide" Target="slides/slide122.xml"/><Relationship Id="rId130" Type="http://schemas.openxmlformats.org/officeDocument/2006/relationships/slide" Target="slides/slide123.xml"/><Relationship Id="rId131" Type="http://schemas.openxmlformats.org/officeDocument/2006/relationships/slide" Target="slides/slide124.xml"/><Relationship Id="rId132" Type="http://schemas.openxmlformats.org/officeDocument/2006/relationships/slide" Target="slides/slide125.xml"/><Relationship Id="rId133" Type="http://schemas.openxmlformats.org/officeDocument/2006/relationships/slide" Target="slides/slide126.xml"/><Relationship Id="rId134" Type="http://schemas.openxmlformats.org/officeDocument/2006/relationships/slide" Target="slides/slide127.xml"/><Relationship Id="rId135" Type="http://schemas.openxmlformats.org/officeDocument/2006/relationships/slide" Target="slides/slide128.xml"/><Relationship Id="rId136" Type="http://schemas.openxmlformats.org/officeDocument/2006/relationships/slide" Target="slides/slide129.xml"/><Relationship Id="rId137" Type="http://schemas.openxmlformats.org/officeDocument/2006/relationships/slide" Target="slides/slide130.xml"/><Relationship Id="rId138" Type="http://schemas.openxmlformats.org/officeDocument/2006/relationships/slide" Target="slides/slide131.xml"/><Relationship Id="rId139" Type="http://schemas.openxmlformats.org/officeDocument/2006/relationships/slide" Target="slides/slide132.xml"/><Relationship Id="rId140" Type="http://schemas.openxmlformats.org/officeDocument/2006/relationships/slide" Target="slides/slide133.xml"/><Relationship Id="rId141" Type="http://schemas.openxmlformats.org/officeDocument/2006/relationships/slide" Target="slides/slide134.xml"/><Relationship Id="rId142" Type="http://schemas.openxmlformats.org/officeDocument/2006/relationships/slide" Target="slides/slide135.xml"/><Relationship Id="rId143" Type="http://schemas.openxmlformats.org/officeDocument/2006/relationships/slide" Target="slides/slide136.xml"/><Relationship Id="rId144" Type="http://schemas.openxmlformats.org/officeDocument/2006/relationships/slide" Target="slides/slide137.xml"/><Relationship Id="rId145" Type="http://schemas.openxmlformats.org/officeDocument/2006/relationships/slide" Target="slides/slide138.xml"/><Relationship Id="rId146" Type="http://schemas.openxmlformats.org/officeDocument/2006/relationships/slide" Target="slides/slide139.xml"/><Relationship Id="rId147" Type="http://schemas.openxmlformats.org/officeDocument/2006/relationships/slide" Target="slides/slide140.xml"/><Relationship Id="rId148" Type="http://schemas.openxmlformats.org/officeDocument/2006/relationships/slide" Target="slides/slide141.xml"/><Relationship Id="rId149" Type="http://schemas.openxmlformats.org/officeDocument/2006/relationships/slide" Target="slides/slide142.xml"/><Relationship Id="rId150" Type="http://schemas.openxmlformats.org/officeDocument/2006/relationships/slide" Target="slides/slide143.xml"/><Relationship Id="rId151" Type="http://schemas.openxmlformats.org/officeDocument/2006/relationships/slide" Target="slides/slide144.xml"/><Relationship Id="rId152" Type="http://schemas.openxmlformats.org/officeDocument/2006/relationships/slide" Target="slides/slide145.xml"/><Relationship Id="rId153" Type="http://schemas.openxmlformats.org/officeDocument/2006/relationships/slide" Target="slides/slide146.xml"/><Relationship Id="rId154" Type="http://schemas.openxmlformats.org/officeDocument/2006/relationships/slide" Target="slides/slide147.xml"/><Relationship Id="rId155" Type="http://schemas.openxmlformats.org/officeDocument/2006/relationships/slide" Target="slides/slide148.xml"/><Relationship Id="rId156" Type="http://schemas.openxmlformats.org/officeDocument/2006/relationships/slide" Target="slides/slide149.xml"/><Relationship Id="rId157" Type="http://schemas.openxmlformats.org/officeDocument/2006/relationships/slide" Target="slides/slide150.xml"/><Relationship Id="rId158" Type="http://schemas.openxmlformats.org/officeDocument/2006/relationships/slide" Target="slides/slide151.xml"/><Relationship Id="rId159" Type="http://schemas.openxmlformats.org/officeDocument/2006/relationships/slide" Target="slides/slide152.xml"/><Relationship Id="rId160" Type="http://schemas.openxmlformats.org/officeDocument/2006/relationships/slide" Target="slides/slide153.xml"/><Relationship Id="rId161" Type="http://schemas.openxmlformats.org/officeDocument/2006/relationships/slide" Target="slides/slide154.xml"/><Relationship Id="rId162" Type="http://schemas.openxmlformats.org/officeDocument/2006/relationships/slide" Target="slides/slide155.xml"/>
</Relationships>
</file>

<file path=ppt/notesMasters/_rels/notesMaster1.xml.rels><?xml version="1.0" encoding="UTF-8"?>
<Relationships xmlns="http://schemas.openxmlformats.org/package/2006/relationships"><Relationship Id="rId1" Type="http://schemas.openxmlformats.org/officeDocument/2006/relationships/theme" Target="../theme/theme6.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6" name="PlaceHolder 1"/>
          <p:cNvSpPr>
            <a:spLocks noGrp="1"/>
          </p:cNvSpPr>
          <p:nvPr>
            <p:ph type="sldImg"/>
          </p:nvPr>
        </p:nvSpPr>
        <p:spPr>
          <a:xfrm>
            <a:off x="216000" y="812520"/>
            <a:ext cx="7127280" cy="4008960"/>
          </a:xfrm>
          <a:prstGeom prst="rect">
            <a:avLst/>
          </a:prstGeom>
        </p:spPr>
        <p:txBody>
          <a:bodyPr lIns="0" rIns="0" tIns="0" bIns="0" anchor="ctr"/>
          <a:p>
            <a:r>
              <a:rPr b="0" lang="en-US" sz="1800" spc="-1" strike="noStrike">
                <a:solidFill>
                  <a:srgbClr val="000000"/>
                </a:solidFill>
                <a:latin typeface="Calibri"/>
              </a:rPr>
              <a:t>Click to move the slide</a:t>
            </a:r>
            <a:endParaRPr b="0" lang="en-US" sz="1800" spc="-1" strike="noStrike">
              <a:solidFill>
                <a:srgbClr val="000000"/>
              </a:solidFill>
              <a:latin typeface="Calibri"/>
            </a:endParaRPr>
          </a:p>
        </p:txBody>
      </p:sp>
      <p:sp>
        <p:nvSpPr>
          <p:cNvPr id="207" name="PlaceHolder 2"/>
          <p:cNvSpPr>
            <a:spLocks noGrp="1"/>
          </p:cNvSpPr>
          <p:nvPr>
            <p:ph type="body"/>
          </p:nvPr>
        </p:nvSpPr>
        <p:spPr>
          <a:xfrm>
            <a:off x="756000" y="5078520"/>
            <a:ext cx="6047640" cy="4811040"/>
          </a:xfrm>
          <a:prstGeom prst="rect">
            <a:avLst/>
          </a:prstGeom>
        </p:spPr>
        <p:txBody>
          <a:bodyPr lIns="0" rIns="0" tIns="0" bIns="0"/>
          <a:p>
            <a:r>
              <a:rPr b="0" lang="en-IN" sz="2000" spc="-1" strike="noStrike">
                <a:latin typeface="Arial"/>
              </a:rPr>
              <a:t>Click to edit the notes format</a:t>
            </a:r>
            <a:endParaRPr b="0" lang="en-IN" sz="2000" spc="-1" strike="noStrike">
              <a:latin typeface="Arial"/>
            </a:endParaRPr>
          </a:p>
        </p:txBody>
      </p:sp>
      <p:sp>
        <p:nvSpPr>
          <p:cNvPr id="208" name="PlaceHolder 3"/>
          <p:cNvSpPr>
            <a:spLocks noGrp="1"/>
          </p:cNvSpPr>
          <p:nvPr>
            <p:ph type="hdr"/>
          </p:nvPr>
        </p:nvSpPr>
        <p:spPr>
          <a:xfrm>
            <a:off x="0" y="0"/>
            <a:ext cx="3280680" cy="534240"/>
          </a:xfrm>
          <a:prstGeom prst="rect">
            <a:avLst/>
          </a:prstGeom>
        </p:spPr>
        <p:txBody>
          <a:bodyPr lIns="0" rIns="0" tIns="0" bIns="0"/>
          <a:p>
            <a:r>
              <a:rPr b="0" lang="en-IN" sz="1400" spc="-1" strike="noStrike">
                <a:latin typeface="Times New Roman"/>
              </a:rPr>
              <a:t>&lt;header&gt;</a:t>
            </a:r>
            <a:endParaRPr b="0" lang="en-IN" sz="1400" spc="-1" strike="noStrike">
              <a:latin typeface="Times New Roman"/>
            </a:endParaRPr>
          </a:p>
        </p:txBody>
      </p:sp>
      <p:sp>
        <p:nvSpPr>
          <p:cNvPr id="209" name="PlaceHolder 4"/>
          <p:cNvSpPr>
            <a:spLocks noGrp="1"/>
          </p:cNvSpPr>
          <p:nvPr>
            <p:ph type="dt"/>
          </p:nvPr>
        </p:nvSpPr>
        <p:spPr>
          <a:xfrm>
            <a:off x="4278960" y="0"/>
            <a:ext cx="3280680" cy="534240"/>
          </a:xfrm>
          <a:prstGeom prst="rect">
            <a:avLst/>
          </a:prstGeom>
        </p:spPr>
        <p:txBody>
          <a:bodyPr lIns="0" rIns="0" tIns="0" bIns="0"/>
          <a:p>
            <a:pPr algn="r"/>
            <a:r>
              <a:rPr b="0" lang="en-IN" sz="1400" spc="-1" strike="noStrike">
                <a:latin typeface="Times New Roman"/>
              </a:rPr>
              <a:t>&lt;date/time&gt;</a:t>
            </a:r>
            <a:endParaRPr b="0" lang="en-IN" sz="1400" spc="-1" strike="noStrike">
              <a:latin typeface="Times New Roman"/>
            </a:endParaRPr>
          </a:p>
        </p:txBody>
      </p:sp>
      <p:sp>
        <p:nvSpPr>
          <p:cNvPr id="210" name="PlaceHolder 5"/>
          <p:cNvSpPr>
            <a:spLocks noGrp="1"/>
          </p:cNvSpPr>
          <p:nvPr>
            <p:ph type="ftr"/>
          </p:nvPr>
        </p:nvSpPr>
        <p:spPr>
          <a:xfrm>
            <a:off x="0" y="10157400"/>
            <a:ext cx="3280680" cy="534240"/>
          </a:xfrm>
          <a:prstGeom prst="rect">
            <a:avLst/>
          </a:prstGeom>
        </p:spPr>
        <p:txBody>
          <a:bodyPr lIns="0" rIns="0" tIns="0" bIns="0" anchor="b"/>
          <a:p>
            <a:r>
              <a:rPr b="0" lang="en-IN" sz="1400" spc="-1" strike="noStrike">
                <a:latin typeface="Times New Roman"/>
              </a:rPr>
              <a:t>&lt;footer&gt;</a:t>
            </a:r>
            <a:endParaRPr b="0" lang="en-IN" sz="1400" spc="-1" strike="noStrike">
              <a:latin typeface="Times New Roman"/>
            </a:endParaRPr>
          </a:p>
        </p:txBody>
      </p:sp>
      <p:sp>
        <p:nvSpPr>
          <p:cNvPr id="211" name="PlaceHolder 6"/>
          <p:cNvSpPr>
            <a:spLocks noGrp="1"/>
          </p:cNvSpPr>
          <p:nvPr>
            <p:ph type="sldNum"/>
          </p:nvPr>
        </p:nvSpPr>
        <p:spPr>
          <a:xfrm>
            <a:off x="4278960" y="10157400"/>
            <a:ext cx="3280680" cy="534240"/>
          </a:xfrm>
          <a:prstGeom prst="rect">
            <a:avLst/>
          </a:prstGeom>
        </p:spPr>
        <p:txBody>
          <a:bodyPr lIns="0" rIns="0" tIns="0" bIns="0" anchor="b"/>
          <a:p>
            <a:pPr algn="r"/>
            <a:fld id="{87CB3BDB-F277-4577-B866-9D306AB277D6}" type="slidenum">
              <a:rPr b="0" lang="en-IN" sz="1400" spc="-1" strike="noStrike">
                <a:latin typeface="Times New Roman"/>
              </a:rPr>
              <a:t>&lt;number&gt;</a:t>
            </a:fld>
            <a:endParaRPr b="0" lang="en-IN"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35.xml.rels><?xml version="1.0" encoding="UTF-8"?>
<Relationships xmlns="http://schemas.openxmlformats.org/package/2006/relationships"><Relationship Id="rId1" Type="http://schemas.openxmlformats.org/officeDocument/2006/relationships/slide" Target="../slides/slide135.xml"/><Relationship Id="rId2" Type="http://schemas.openxmlformats.org/officeDocument/2006/relationships/notesMaster" Target="../notesMasters/notesMaster1.xml"/>
</Relationships>
</file>

<file path=ppt/notesSlides/_rels/notesSlide36.xml.rels><?xml version="1.0" encoding="UTF-8"?>
<Relationships xmlns="http://schemas.openxmlformats.org/package/2006/relationships"><Relationship Id="rId1" Type="http://schemas.openxmlformats.org/officeDocument/2006/relationships/slide" Target="../slides/slide36.xml"/><Relationship Id="rId2" Type="http://schemas.openxmlformats.org/officeDocument/2006/relationships/notesMaster" Target="../notesMasters/notesMaster1.xml"/>
</Relationships>
</file>

<file path=ppt/notesSlides/_rels/notesSlide59.xml.rels><?xml version="1.0" encoding="UTF-8"?>
<Relationships xmlns="http://schemas.openxmlformats.org/package/2006/relationships"><Relationship Id="rId1" Type="http://schemas.openxmlformats.org/officeDocument/2006/relationships/slide" Target="../slides/slide59.xml"/><Relationship Id="rId2" Type="http://schemas.openxmlformats.org/officeDocument/2006/relationships/notesMaster" Target="../notesMasters/notesMaster1.xml"/>
</Relationships>
</file>

<file path=ppt/notesSlides/_rels/notesSlide78.xml.rels><?xml version="1.0" encoding="UTF-8"?>
<Relationships xmlns="http://schemas.openxmlformats.org/package/2006/relationships"><Relationship Id="rId1" Type="http://schemas.openxmlformats.org/officeDocument/2006/relationships/slide" Target="../slides/slide78.xml"/><Relationship Id="rId2" Type="http://schemas.openxmlformats.org/officeDocument/2006/relationships/notesMaster" Target="../notesMasters/notesMaster1.xml"/>
</Relationships>
</file>

<file path=ppt/notesSlides/_rels/notesSlide93.xml.rels><?xml version="1.0" encoding="UTF-8"?>
<Relationships xmlns="http://schemas.openxmlformats.org/package/2006/relationships"><Relationship Id="rId1" Type="http://schemas.openxmlformats.org/officeDocument/2006/relationships/slide" Target="../slides/slide93.xml"/><Relationship Id="rId2" Type="http://schemas.openxmlformats.org/officeDocument/2006/relationships/notesMaster" Target="../notesMasters/notesMaster1.xml"/>
</Relationships>
</file>

<file path=ppt/notesSlides/notesSlide13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72" name="PlaceHolder 1"/>
          <p:cNvSpPr>
            <a:spLocks noGrp="1"/>
          </p:cNvSpPr>
          <p:nvPr>
            <p:ph type="sldImg"/>
          </p:nvPr>
        </p:nvSpPr>
        <p:spPr>
          <a:xfrm>
            <a:off x="3029040" y="857160"/>
            <a:ext cx="3085920" cy="2314080"/>
          </a:xfrm>
          <a:prstGeom prst="rect">
            <a:avLst/>
          </a:prstGeom>
        </p:spPr>
      </p:sp>
      <p:sp>
        <p:nvSpPr>
          <p:cNvPr id="1973" name="PlaceHolder 2"/>
          <p:cNvSpPr>
            <a:spLocks noGrp="1"/>
          </p:cNvSpPr>
          <p:nvPr>
            <p:ph type="body"/>
          </p:nvPr>
        </p:nvSpPr>
        <p:spPr>
          <a:xfrm>
            <a:off x="914400" y="3300480"/>
            <a:ext cx="7314840" cy="2700000"/>
          </a:xfrm>
          <a:prstGeom prst="rect">
            <a:avLst/>
          </a:prstGeom>
        </p:spPr>
        <p:txBody>
          <a:bodyPr/>
          <a:p>
            <a:endParaRPr b="0" lang="en-IN" sz="2000" spc="-1" strike="noStrike">
              <a:latin typeface="Arial"/>
            </a:endParaRPr>
          </a:p>
        </p:txBody>
      </p:sp>
      <p:sp>
        <p:nvSpPr>
          <p:cNvPr id="1974" name="TextShape 3"/>
          <p:cNvSpPr txBox="1"/>
          <p:nvPr/>
        </p:nvSpPr>
        <p:spPr>
          <a:xfrm>
            <a:off x="5180040" y="6513480"/>
            <a:ext cx="3962160" cy="344160"/>
          </a:xfrm>
          <a:prstGeom prst="rect">
            <a:avLst/>
          </a:prstGeom>
          <a:noFill/>
          <a:ln>
            <a:noFill/>
          </a:ln>
        </p:spPr>
        <p:txBody>
          <a:bodyPr anchor="b"/>
          <a:p>
            <a:pPr algn="r">
              <a:lnSpc>
                <a:spcPct val="100000"/>
              </a:lnSpc>
            </a:pPr>
            <a:fld id="{9928EC3D-402C-4495-BF09-74E78974154C}" type="slidenum">
              <a:rPr b="0" lang="en-IN" sz="1200" spc="-1" strike="noStrike">
                <a:solidFill>
                  <a:srgbClr val="000000"/>
                </a:solidFill>
                <a:latin typeface="+mn-lt"/>
                <a:ea typeface="+mn-ea"/>
              </a:rPr>
              <a:t>&lt;number&gt;</a:t>
            </a:fld>
            <a:endParaRPr b="0" lang="en-IN" sz="1200" spc="-1" strike="noStrike">
              <a:latin typeface="Times New Roman"/>
            </a:endParaRPr>
          </a:p>
        </p:txBody>
      </p:sp>
    </p:spTree>
  </p:cSld>
</p:notes>
</file>

<file path=ppt/notesSlides/notesSlide3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60" name="PlaceHolder 1"/>
          <p:cNvSpPr>
            <a:spLocks noGrp="1"/>
          </p:cNvSpPr>
          <p:nvPr>
            <p:ph type="sldImg"/>
          </p:nvPr>
        </p:nvSpPr>
        <p:spPr>
          <a:xfrm>
            <a:off x="3029040" y="857160"/>
            <a:ext cx="3085920" cy="2314080"/>
          </a:xfrm>
          <a:prstGeom prst="rect">
            <a:avLst/>
          </a:prstGeom>
        </p:spPr>
      </p:sp>
      <p:sp>
        <p:nvSpPr>
          <p:cNvPr id="1961" name="PlaceHolder 2"/>
          <p:cNvSpPr>
            <a:spLocks noGrp="1"/>
          </p:cNvSpPr>
          <p:nvPr>
            <p:ph type="body"/>
          </p:nvPr>
        </p:nvSpPr>
        <p:spPr>
          <a:xfrm>
            <a:off x="914400" y="3300480"/>
            <a:ext cx="7314840" cy="2700000"/>
          </a:xfrm>
          <a:prstGeom prst="rect">
            <a:avLst/>
          </a:prstGeom>
        </p:spPr>
        <p:txBody>
          <a:bodyPr/>
          <a:p>
            <a:pPr marL="216000" indent="-216000">
              <a:lnSpc>
                <a:spcPct val="100000"/>
              </a:lnSpc>
            </a:pPr>
            <a:r>
              <a:rPr b="0" lang="en-IN" sz="2000" spc="-1" strike="noStrike">
                <a:latin typeface="Arial"/>
              </a:rPr>
              <a:t>TATA </a:t>
            </a:r>
            <a:endParaRPr b="0" lang="en-IN" sz="2000" spc="-1" strike="noStrike">
              <a:latin typeface="Arial"/>
            </a:endParaRPr>
          </a:p>
        </p:txBody>
      </p:sp>
      <p:sp>
        <p:nvSpPr>
          <p:cNvPr id="1962" name="TextShape 3"/>
          <p:cNvSpPr txBox="1"/>
          <p:nvPr/>
        </p:nvSpPr>
        <p:spPr>
          <a:xfrm>
            <a:off x="5180040" y="6513480"/>
            <a:ext cx="3962160" cy="344160"/>
          </a:xfrm>
          <a:prstGeom prst="rect">
            <a:avLst/>
          </a:prstGeom>
          <a:noFill/>
          <a:ln>
            <a:noFill/>
          </a:ln>
        </p:spPr>
        <p:txBody>
          <a:bodyPr anchor="b"/>
          <a:p>
            <a:pPr algn="r">
              <a:lnSpc>
                <a:spcPct val="100000"/>
              </a:lnSpc>
            </a:pPr>
            <a:fld id="{6B8A820B-1CFF-40F1-BEDF-55882F2870B0}" type="slidenum">
              <a:rPr b="0" lang="en-IN" sz="1200" spc="-1" strike="noStrike">
                <a:solidFill>
                  <a:srgbClr val="000000"/>
                </a:solidFill>
                <a:latin typeface="+mn-lt"/>
                <a:ea typeface="+mn-ea"/>
              </a:rPr>
              <a:t>&lt;number&gt;</a:t>
            </a:fld>
            <a:endParaRPr b="0" lang="en-IN" sz="1200" spc="-1" strike="noStrike">
              <a:latin typeface="Times New Roman"/>
            </a:endParaRPr>
          </a:p>
        </p:txBody>
      </p:sp>
    </p:spTree>
  </p:cSld>
</p:notes>
</file>

<file path=ppt/notesSlides/notesSlide5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63" name="PlaceHolder 1"/>
          <p:cNvSpPr>
            <a:spLocks noGrp="1"/>
          </p:cNvSpPr>
          <p:nvPr>
            <p:ph type="sldImg"/>
          </p:nvPr>
        </p:nvSpPr>
        <p:spPr>
          <a:xfrm>
            <a:off x="3029040" y="857160"/>
            <a:ext cx="3085920" cy="2314080"/>
          </a:xfrm>
          <a:prstGeom prst="rect">
            <a:avLst/>
          </a:prstGeom>
        </p:spPr>
      </p:sp>
      <p:sp>
        <p:nvSpPr>
          <p:cNvPr id="1964" name="PlaceHolder 2"/>
          <p:cNvSpPr>
            <a:spLocks noGrp="1"/>
          </p:cNvSpPr>
          <p:nvPr>
            <p:ph type="body"/>
          </p:nvPr>
        </p:nvSpPr>
        <p:spPr>
          <a:xfrm>
            <a:off x="914400" y="3300480"/>
            <a:ext cx="7314840" cy="2700000"/>
          </a:xfrm>
          <a:prstGeom prst="rect">
            <a:avLst/>
          </a:prstGeom>
        </p:spPr>
        <p:txBody>
          <a:bodyPr/>
          <a:p>
            <a:endParaRPr b="0" lang="en-IN" sz="2000" spc="-1" strike="noStrike">
              <a:latin typeface="Arial"/>
            </a:endParaRPr>
          </a:p>
        </p:txBody>
      </p:sp>
      <p:sp>
        <p:nvSpPr>
          <p:cNvPr id="1965" name="TextShape 3"/>
          <p:cNvSpPr txBox="1"/>
          <p:nvPr/>
        </p:nvSpPr>
        <p:spPr>
          <a:xfrm>
            <a:off x="5180040" y="6513480"/>
            <a:ext cx="3962160" cy="344160"/>
          </a:xfrm>
          <a:prstGeom prst="rect">
            <a:avLst/>
          </a:prstGeom>
          <a:noFill/>
          <a:ln>
            <a:noFill/>
          </a:ln>
        </p:spPr>
        <p:txBody>
          <a:bodyPr anchor="b"/>
          <a:p>
            <a:pPr algn="r">
              <a:lnSpc>
                <a:spcPct val="100000"/>
              </a:lnSpc>
            </a:pPr>
            <a:fld id="{2DC6461B-DD1B-4E95-9154-0551868524BE}" type="slidenum">
              <a:rPr b="0" lang="en-IN" sz="1200" spc="-1" strike="noStrike">
                <a:solidFill>
                  <a:srgbClr val="000000"/>
                </a:solidFill>
                <a:latin typeface="+mn-lt"/>
                <a:ea typeface="+mn-ea"/>
              </a:rPr>
              <a:t>&lt;number&gt;</a:t>
            </a:fld>
            <a:endParaRPr b="0" lang="en-IN" sz="1200" spc="-1" strike="noStrike">
              <a:latin typeface="Times New Roman"/>
            </a:endParaRPr>
          </a:p>
        </p:txBody>
      </p:sp>
    </p:spTree>
  </p:cSld>
</p:notes>
</file>

<file path=ppt/notesSlides/notesSlide7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66" name="PlaceHolder 1"/>
          <p:cNvSpPr>
            <a:spLocks noGrp="1"/>
          </p:cNvSpPr>
          <p:nvPr>
            <p:ph type="sldImg"/>
          </p:nvPr>
        </p:nvSpPr>
        <p:spPr>
          <a:xfrm>
            <a:off x="3029040" y="857160"/>
            <a:ext cx="3085920" cy="2314080"/>
          </a:xfrm>
          <a:prstGeom prst="rect">
            <a:avLst/>
          </a:prstGeom>
        </p:spPr>
      </p:sp>
      <p:sp>
        <p:nvSpPr>
          <p:cNvPr id="1967" name="PlaceHolder 2"/>
          <p:cNvSpPr>
            <a:spLocks noGrp="1"/>
          </p:cNvSpPr>
          <p:nvPr>
            <p:ph type="body"/>
          </p:nvPr>
        </p:nvSpPr>
        <p:spPr>
          <a:xfrm>
            <a:off x="914400" y="3300480"/>
            <a:ext cx="7314840" cy="2700000"/>
          </a:xfrm>
          <a:prstGeom prst="rect">
            <a:avLst/>
          </a:prstGeom>
        </p:spPr>
        <p:txBody>
          <a:bodyPr/>
          <a:p>
            <a:endParaRPr b="0" lang="en-IN" sz="2000" spc="-1" strike="noStrike">
              <a:latin typeface="Arial"/>
            </a:endParaRPr>
          </a:p>
        </p:txBody>
      </p:sp>
      <p:sp>
        <p:nvSpPr>
          <p:cNvPr id="1968" name="TextShape 3"/>
          <p:cNvSpPr txBox="1"/>
          <p:nvPr/>
        </p:nvSpPr>
        <p:spPr>
          <a:xfrm>
            <a:off x="5180040" y="6513480"/>
            <a:ext cx="3962160" cy="344160"/>
          </a:xfrm>
          <a:prstGeom prst="rect">
            <a:avLst/>
          </a:prstGeom>
          <a:noFill/>
          <a:ln>
            <a:noFill/>
          </a:ln>
        </p:spPr>
        <p:txBody>
          <a:bodyPr anchor="b"/>
          <a:p>
            <a:pPr algn="r">
              <a:lnSpc>
                <a:spcPct val="100000"/>
              </a:lnSpc>
            </a:pPr>
            <a:fld id="{81C9AACD-B46F-49D6-AA7A-BE260BF1EA4D}" type="slidenum">
              <a:rPr b="0" lang="en-IN" sz="1200" spc="-1" strike="noStrike">
                <a:solidFill>
                  <a:srgbClr val="000000"/>
                </a:solidFill>
                <a:latin typeface="+mn-lt"/>
                <a:ea typeface="+mn-ea"/>
              </a:rPr>
              <a:t>&lt;number&gt;</a:t>
            </a:fld>
            <a:endParaRPr b="0" lang="en-IN" sz="1200" spc="-1" strike="noStrike">
              <a:latin typeface="Times New Roman"/>
            </a:endParaRPr>
          </a:p>
        </p:txBody>
      </p:sp>
    </p:spTree>
  </p:cSld>
</p:notes>
</file>

<file path=ppt/notesSlides/notesSlide9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69" name="PlaceHolder 1"/>
          <p:cNvSpPr>
            <a:spLocks noGrp="1"/>
          </p:cNvSpPr>
          <p:nvPr>
            <p:ph type="sldImg"/>
          </p:nvPr>
        </p:nvSpPr>
        <p:spPr>
          <a:xfrm>
            <a:off x="3029040" y="857160"/>
            <a:ext cx="3085920" cy="2314080"/>
          </a:xfrm>
          <a:prstGeom prst="rect">
            <a:avLst/>
          </a:prstGeom>
        </p:spPr>
      </p:sp>
      <p:sp>
        <p:nvSpPr>
          <p:cNvPr id="1970" name="PlaceHolder 2"/>
          <p:cNvSpPr>
            <a:spLocks noGrp="1"/>
          </p:cNvSpPr>
          <p:nvPr>
            <p:ph type="body"/>
          </p:nvPr>
        </p:nvSpPr>
        <p:spPr>
          <a:xfrm>
            <a:off x="914400" y="3300480"/>
            <a:ext cx="7314840" cy="2700000"/>
          </a:xfrm>
          <a:prstGeom prst="rect">
            <a:avLst/>
          </a:prstGeom>
        </p:spPr>
        <p:txBody>
          <a:bodyPr/>
          <a:p>
            <a:pPr marL="216000" indent="-216000">
              <a:lnSpc>
                <a:spcPct val="100000"/>
              </a:lnSpc>
            </a:pPr>
            <a:r>
              <a:rPr b="0" lang="en-IN" sz="2000" spc="-1" strike="noStrike">
                <a:latin typeface="Arial"/>
              </a:rPr>
              <a:t> </a:t>
            </a:r>
            <a:r>
              <a:rPr b="0" lang="en-IN" sz="2000" spc="-1" strike="noStrike">
                <a:latin typeface="Arial"/>
              </a:rPr>
              <a:t>6 mint required  from toll1 to toll2</a:t>
            </a:r>
            <a:endParaRPr b="0" lang="en-IN" sz="2000" spc="-1" strike="noStrike">
              <a:latin typeface="Arial"/>
            </a:endParaRPr>
          </a:p>
        </p:txBody>
      </p:sp>
      <p:sp>
        <p:nvSpPr>
          <p:cNvPr id="1971" name="TextShape 3"/>
          <p:cNvSpPr txBox="1"/>
          <p:nvPr/>
        </p:nvSpPr>
        <p:spPr>
          <a:xfrm>
            <a:off x="5180040" y="6513480"/>
            <a:ext cx="3962160" cy="344160"/>
          </a:xfrm>
          <a:prstGeom prst="rect">
            <a:avLst/>
          </a:prstGeom>
          <a:noFill/>
          <a:ln>
            <a:noFill/>
          </a:ln>
        </p:spPr>
        <p:txBody>
          <a:bodyPr anchor="b"/>
          <a:p>
            <a:pPr algn="r">
              <a:lnSpc>
                <a:spcPct val="100000"/>
              </a:lnSpc>
            </a:pPr>
            <a:fld id="{B6E3A367-FF8E-46AC-AAEA-0AA04D1C66F0}" type="slidenum">
              <a:rPr b="0" lang="en-IN" sz="1200" spc="-1" strike="noStrike">
                <a:solidFill>
                  <a:srgbClr val="000000"/>
                </a:solidFill>
                <a:latin typeface="+mn-lt"/>
                <a:ea typeface="+mn-ea"/>
              </a:rPr>
              <a:t>&lt;number&gt;</a:t>
            </a:fld>
            <a:endParaRPr b="0" lang="en-IN" sz="1200" spc="-1" strike="noStrike">
              <a:latin typeface="Times New Roman"/>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673920" y="461880"/>
            <a:ext cx="7795440" cy="696240"/>
          </a:xfrm>
          <a:prstGeom prst="rect">
            <a:avLst/>
          </a:prstGeom>
        </p:spPr>
        <p:txBody>
          <a:bodyPr lIns="0" rIns="0" tIns="0" bIns="0" anchor="ctr"/>
          <a:p>
            <a:endParaRPr b="0" lang="en-US" sz="1800" spc="-1" strike="noStrike">
              <a:solidFill>
                <a:srgbClr val="000000"/>
              </a:solidFill>
              <a:latin typeface="Calibri"/>
            </a:endParaRPr>
          </a:p>
        </p:txBody>
      </p:sp>
      <p:sp>
        <p:nvSpPr>
          <p:cNvPr id="27" name="PlaceHolder 2"/>
          <p:cNvSpPr>
            <a:spLocks noGrp="1"/>
          </p:cNvSpPr>
          <p:nvPr>
            <p:ph type="body"/>
          </p:nvPr>
        </p:nvSpPr>
        <p:spPr>
          <a:xfrm>
            <a:off x="533880" y="1523160"/>
            <a:ext cx="8075520" cy="2017440"/>
          </a:xfrm>
          <a:prstGeom prst="rect">
            <a:avLst/>
          </a:prstGeom>
        </p:spPr>
        <p:txBody>
          <a:bodyPr lIns="0" rIns="0" tIns="0" bIns="0">
            <a:normAutofit/>
          </a:bodyPr>
          <a:p>
            <a:endParaRPr b="0" lang="en-US" sz="1800" spc="-1" strike="noStrike">
              <a:solidFill>
                <a:srgbClr val="000000"/>
              </a:solidFill>
              <a:latin typeface="Calibri"/>
            </a:endParaRPr>
          </a:p>
        </p:txBody>
      </p:sp>
      <p:sp>
        <p:nvSpPr>
          <p:cNvPr id="28" name="PlaceHolder 3"/>
          <p:cNvSpPr>
            <a:spLocks noGrp="1"/>
          </p:cNvSpPr>
          <p:nvPr>
            <p:ph type="body"/>
          </p:nvPr>
        </p:nvSpPr>
        <p:spPr>
          <a:xfrm>
            <a:off x="533880" y="3732480"/>
            <a:ext cx="8075520" cy="2017440"/>
          </a:xfrm>
          <a:prstGeom prst="rect">
            <a:avLst/>
          </a:prstGeom>
        </p:spPr>
        <p:txBody>
          <a:bodyPr lIns="0" rIns="0" tIns="0" bIns="0">
            <a:normAutofit/>
          </a:bodyPr>
          <a:p>
            <a:endParaRPr b="0" lang="en-US" sz="1800" spc="-1" strike="noStrike">
              <a:solidFill>
                <a:srgbClr val="000000"/>
              </a:solidFill>
              <a:latin typeface="Calibri"/>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673920" y="461880"/>
            <a:ext cx="7795440" cy="696240"/>
          </a:xfrm>
          <a:prstGeom prst="rect">
            <a:avLst/>
          </a:prstGeom>
        </p:spPr>
        <p:txBody>
          <a:bodyPr lIns="0" rIns="0" tIns="0" bIns="0" anchor="ctr"/>
          <a:p>
            <a:endParaRPr b="0" lang="en-US" sz="1800" spc="-1" strike="noStrike">
              <a:solidFill>
                <a:srgbClr val="000000"/>
              </a:solidFill>
              <a:latin typeface="Calibri"/>
            </a:endParaRPr>
          </a:p>
        </p:txBody>
      </p:sp>
      <p:sp>
        <p:nvSpPr>
          <p:cNvPr id="30" name="PlaceHolder 2"/>
          <p:cNvSpPr>
            <a:spLocks noGrp="1"/>
          </p:cNvSpPr>
          <p:nvPr>
            <p:ph type="body"/>
          </p:nvPr>
        </p:nvSpPr>
        <p:spPr>
          <a:xfrm>
            <a:off x="533880" y="1523160"/>
            <a:ext cx="3940560" cy="2017440"/>
          </a:xfrm>
          <a:prstGeom prst="rect">
            <a:avLst/>
          </a:prstGeom>
        </p:spPr>
        <p:txBody>
          <a:bodyPr lIns="0" rIns="0" tIns="0" bIns="0">
            <a:normAutofit/>
          </a:bodyPr>
          <a:p>
            <a:endParaRPr b="0" lang="en-US" sz="1800" spc="-1" strike="noStrike">
              <a:solidFill>
                <a:srgbClr val="000000"/>
              </a:solidFill>
              <a:latin typeface="Calibri"/>
            </a:endParaRPr>
          </a:p>
        </p:txBody>
      </p:sp>
      <p:sp>
        <p:nvSpPr>
          <p:cNvPr id="31" name="PlaceHolder 3"/>
          <p:cNvSpPr>
            <a:spLocks noGrp="1"/>
          </p:cNvSpPr>
          <p:nvPr>
            <p:ph type="body"/>
          </p:nvPr>
        </p:nvSpPr>
        <p:spPr>
          <a:xfrm>
            <a:off x="4671720" y="1523160"/>
            <a:ext cx="3940560" cy="2017440"/>
          </a:xfrm>
          <a:prstGeom prst="rect">
            <a:avLst/>
          </a:prstGeom>
        </p:spPr>
        <p:txBody>
          <a:bodyPr lIns="0" rIns="0" tIns="0" bIns="0">
            <a:normAutofit/>
          </a:bodyPr>
          <a:p>
            <a:endParaRPr b="0" lang="en-US" sz="1800" spc="-1" strike="noStrike">
              <a:solidFill>
                <a:srgbClr val="000000"/>
              </a:solidFill>
              <a:latin typeface="Calibri"/>
            </a:endParaRPr>
          </a:p>
        </p:txBody>
      </p:sp>
      <p:sp>
        <p:nvSpPr>
          <p:cNvPr id="32" name="PlaceHolder 4"/>
          <p:cNvSpPr>
            <a:spLocks noGrp="1"/>
          </p:cNvSpPr>
          <p:nvPr>
            <p:ph type="body"/>
          </p:nvPr>
        </p:nvSpPr>
        <p:spPr>
          <a:xfrm>
            <a:off x="533880" y="3732480"/>
            <a:ext cx="3940560" cy="2017440"/>
          </a:xfrm>
          <a:prstGeom prst="rect">
            <a:avLst/>
          </a:prstGeom>
        </p:spPr>
        <p:txBody>
          <a:bodyPr lIns="0" rIns="0" tIns="0" bIns="0">
            <a:normAutofit/>
          </a:bodyPr>
          <a:p>
            <a:endParaRPr b="0" lang="en-US" sz="1800" spc="-1" strike="noStrike">
              <a:solidFill>
                <a:srgbClr val="000000"/>
              </a:solidFill>
              <a:latin typeface="Calibri"/>
            </a:endParaRPr>
          </a:p>
        </p:txBody>
      </p:sp>
      <p:sp>
        <p:nvSpPr>
          <p:cNvPr id="33" name="PlaceHolder 5"/>
          <p:cNvSpPr>
            <a:spLocks noGrp="1"/>
          </p:cNvSpPr>
          <p:nvPr>
            <p:ph type="body"/>
          </p:nvPr>
        </p:nvSpPr>
        <p:spPr>
          <a:xfrm>
            <a:off x="4671720" y="3732480"/>
            <a:ext cx="3940560" cy="2017440"/>
          </a:xfrm>
          <a:prstGeom prst="rect">
            <a:avLst/>
          </a:prstGeom>
        </p:spPr>
        <p:txBody>
          <a:bodyPr lIns="0" rIns="0" tIns="0" bIns="0">
            <a:normAutofit/>
          </a:bodyPr>
          <a:p>
            <a:endParaRPr b="0" lang="en-US" sz="1800" spc="-1" strike="noStrike">
              <a:solidFill>
                <a:srgbClr val="000000"/>
              </a:solidFill>
              <a:latin typeface="Calibri"/>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673920" y="461880"/>
            <a:ext cx="7795440" cy="696240"/>
          </a:xfrm>
          <a:prstGeom prst="rect">
            <a:avLst/>
          </a:prstGeom>
        </p:spPr>
        <p:txBody>
          <a:bodyPr lIns="0" rIns="0" tIns="0" bIns="0" anchor="ctr"/>
          <a:p>
            <a:endParaRPr b="0" lang="en-US" sz="1800" spc="-1" strike="noStrike">
              <a:solidFill>
                <a:srgbClr val="000000"/>
              </a:solidFill>
              <a:latin typeface="Calibri"/>
            </a:endParaRPr>
          </a:p>
        </p:txBody>
      </p:sp>
      <p:sp>
        <p:nvSpPr>
          <p:cNvPr id="35" name="PlaceHolder 2"/>
          <p:cNvSpPr>
            <a:spLocks noGrp="1"/>
          </p:cNvSpPr>
          <p:nvPr>
            <p:ph type="body"/>
          </p:nvPr>
        </p:nvSpPr>
        <p:spPr>
          <a:xfrm>
            <a:off x="533880" y="1523160"/>
            <a:ext cx="2599920" cy="2017440"/>
          </a:xfrm>
          <a:prstGeom prst="rect">
            <a:avLst/>
          </a:prstGeom>
        </p:spPr>
        <p:txBody>
          <a:bodyPr lIns="0" rIns="0" tIns="0" bIns="0">
            <a:normAutofit/>
          </a:bodyPr>
          <a:p>
            <a:endParaRPr b="0" lang="en-US" sz="1800" spc="-1" strike="noStrike">
              <a:solidFill>
                <a:srgbClr val="000000"/>
              </a:solidFill>
              <a:latin typeface="Calibri"/>
            </a:endParaRPr>
          </a:p>
        </p:txBody>
      </p:sp>
      <p:sp>
        <p:nvSpPr>
          <p:cNvPr id="36" name="PlaceHolder 3"/>
          <p:cNvSpPr>
            <a:spLocks noGrp="1"/>
          </p:cNvSpPr>
          <p:nvPr>
            <p:ph type="body"/>
          </p:nvPr>
        </p:nvSpPr>
        <p:spPr>
          <a:xfrm>
            <a:off x="3264120" y="1523160"/>
            <a:ext cx="2599920" cy="2017440"/>
          </a:xfrm>
          <a:prstGeom prst="rect">
            <a:avLst/>
          </a:prstGeom>
        </p:spPr>
        <p:txBody>
          <a:bodyPr lIns="0" rIns="0" tIns="0" bIns="0">
            <a:normAutofit/>
          </a:bodyPr>
          <a:p>
            <a:endParaRPr b="0" lang="en-US" sz="1800" spc="-1" strike="noStrike">
              <a:solidFill>
                <a:srgbClr val="000000"/>
              </a:solidFill>
              <a:latin typeface="Calibri"/>
            </a:endParaRPr>
          </a:p>
        </p:txBody>
      </p:sp>
      <p:sp>
        <p:nvSpPr>
          <p:cNvPr id="37" name="PlaceHolder 4"/>
          <p:cNvSpPr>
            <a:spLocks noGrp="1"/>
          </p:cNvSpPr>
          <p:nvPr>
            <p:ph type="body"/>
          </p:nvPr>
        </p:nvSpPr>
        <p:spPr>
          <a:xfrm>
            <a:off x="5994360" y="1523160"/>
            <a:ext cx="2599920" cy="2017440"/>
          </a:xfrm>
          <a:prstGeom prst="rect">
            <a:avLst/>
          </a:prstGeom>
        </p:spPr>
        <p:txBody>
          <a:bodyPr lIns="0" rIns="0" tIns="0" bIns="0">
            <a:normAutofit/>
          </a:bodyPr>
          <a:p>
            <a:endParaRPr b="0" lang="en-US" sz="1800" spc="-1" strike="noStrike">
              <a:solidFill>
                <a:srgbClr val="000000"/>
              </a:solidFill>
              <a:latin typeface="Calibri"/>
            </a:endParaRPr>
          </a:p>
        </p:txBody>
      </p:sp>
      <p:sp>
        <p:nvSpPr>
          <p:cNvPr id="38" name="PlaceHolder 5"/>
          <p:cNvSpPr>
            <a:spLocks noGrp="1"/>
          </p:cNvSpPr>
          <p:nvPr>
            <p:ph type="body"/>
          </p:nvPr>
        </p:nvSpPr>
        <p:spPr>
          <a:xfrm>
            <a:off x="533880" y="3732480"/>
            <a:ext cx="2599920" cy="2017440"/>
          </a:xfrm>
          <a:prstGeom prst="rect">
            <a:avLst/>
          </a:prstGeom>
        </p:spPr>
        <p:txBody>
          <a:bodyPr lIns="0" rIns="0" tIns="0" bIns="0">
            <a:normAutofit/>
          </a:bodyPr>
          <a:p>
            <a:endParaRPr b="0" lang="en-US" sz="1800" spc="-1" strike="noStrike">
              <a:solidFill>
                <a:srgbClr val="000000"/>
              </a:solidFill>
              <a:latin typeface="Calibri"/>
            </a:endParaRPr>
          </a:p>
        </p:txBody>
      </p:sp>
      <p:sp>
        <p:nvSpPr>
          <p:cNvPr id="39" name="PlaceHolder 6"/>
          <p:cNvSpPr>
            <a:spLocks noGrp="1"/>
          </p:cNvSpPr>
          <p:nvPr>
            <p:ph type="body"/>
          </p:nvPr>
        </p:nvSpPr>
        <p:spPr>
          <a:xfrm>
            <a:off x="3264120" y="3732480"/>
            <a:ext cx="2599920" cy="2017440"/>
          </a:xfrm>
          <a:prstGeom prst="rect">
            <a:avLst/>
          </a:prstGeom>
        </p:spPr>
        <p:txBody>
          <a:bodyPr lIns="0" rIns="0" tIns="0" bIns="0">
            <a:normAutofit/>
          </a:bodyPr>
          <a:p>
            <a:endParaRPr b="0" lang="en-US" sz="1800" spc="-1" strike="noStrike">
              <a:solidFill>
                <a:srgbClr val="000000"/>
              </a:solidFill>
              <a:latin typeface="Calibri"/>
            </a:endParaRPr>
          </a:p>
        </p:txBody>
      </p:sp>
      <p:sp>
        <p:nvSpPr>
          <p:cNvPr id="40" name="PlaceHolder 7"/>
          <p:cNvSpPr>
            <a:spLocks noGrp="1"/>
          </p:cNvSpPr>
          <p:nvPr>
            <p:ph type="body"/>
          </p:nvPr>
        </p:nvSpPr>
        <p:spPr>
          <a:xfrm>
            <a:off x="5994360" y="3732480"/>
            <a:ext cx="2599920" cy="2017440"/>
          </a:xfrm>
          <a:prstGeom prst="rect">
            <a:avLst/>
          </a:prstGeom>
        </p:spPr>
        <p:txBody>
          <a:bodyPr lIns="0" rIns="0" tIns="0" bIns="0">
            <a:normAutofit/>
          </a:bodyPr>
          <a:p>
            <a:endParaRPr b="0" lang="en-US" sz="1800" spc="-1" strike="noStrike">
              <a:solidFill>
                <a:srgbClr val="000000"/>
              </a:solidFill>
              <a:latin typeface="Calibri"/>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6" name="PlaceHolder 1"/>
          <p:cNvSpPr>
            <a:spLocks noGrp="1"/>
          </p:cNvSpPr>
          <p:nvPr>
            <p:ph type="title"/>
          </p:nvPr>
        </p:nvSpPr>
        <p:spPr>
          <a:xfrm>
            <a:off x="673920" y="461880"/>
            <a:ext cx="7795440" cy="696240"/>
          </a:xfrm>
          <a:prstGeom prst="rect">
            <a:avLst/>
          </a:prstGeom>
        </p:spPr>
        <p:txBody>
          <a:bodyPr lIns="0" rIns="0" tIns="0" bIns="0" anchor="ctr"/>
          <a:p>
            <a:endParaRPr b="0" lang="en-US" sz="1800" spc="-1" strike="noStrike">
              <a:solidFill>
                <a:srgbClr val="000000"/>
              </a:solidFill>
              <a:latin typeface="Calibri"/>
            </a:endParaRPr>
          </a:p>
        </p:txBody>
      </p:sp>
      <p:sp>
        <p:nvSpPr>
          <p:cNvPr id="47" name="PlaceHolder 2"/>
          <p:cNvSpPr>
            <a:spLocks noGrp="1"/>
          </p:cNvSpPr>
          <p:nvPr>
            <p:ph type="subTitle"/>
          </p:nvPr>
        </p:nvSpPr>
        <p:spPr>
          <a:xfrm>
            <a:off x="533880" y="1523160"/>
            <a:ext cx="8075520" cy="4230000"/>
          </a:xfrm>
          <a:prstGeom prst="rect">
            <a:avLst/>
          </a:prstGeom>
        </p:spPr>
        <p:txBody>
          <a:bodyPr lIns="0" rIns="0" tIns="0" bIns="0" anchor="ctr"/>
          <a:p>
            <a:pPr algn="ctr"/>
            <a:endParaRPr b="0" lang="en-IN"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673920" y="461880"/>
            <a:ext cx="7795440" cy="696240"/>
          </a:xfrm>
          <a:prstGeom prst="rect">
            <a:avLst/>
          </a:prstGeom>
        </p:spPr>
        <p:txBody>
          <a:bodyPr lIns="0" rIns="0" tIns="0" bIns="0" anchor="ctr"/>
          <a:p>
            <a:endParaRPr b="0" lang="en-US" sz="1800" spc="-1" strike="noStrike">
              <a:solidFill>
                <a:srgbClr val="000000"/>
              </a:solidFill>
              <a:latin typeface="Calibri"/>
            </a:endParaRPr>
          </a:p>
        </p:txBody>
      </p:sp>
      <p:sp>
        <p:nvSpPr>
          <p:cNvPr id="49" name="PlaceHolder 2"/>
          <p:cNvSpPr>
            <a:spLocks noGrp="1"/>
          </p:cNvSpPr>
          <p:nvPr>
            <p:ph type="body"/>
          </p:nvPr>
        </p:nvSpPr>
        <p:spPr>
          <a:xfrm>
            <a:off x="533880" y="1523160"/>
            <a:ext cx="8075520" cy="4230000"/>
          </a:xfrm>
          <a:prstGeom prst="rect">
            <a:avLst/>
          </a:prstGeom>
        </p:spPr>
        <p:txBody>
          <a:bodyPr lIns="0" rIns="0" tIns="0" bIns="0">
            <a:normAutofit/>
          </a:bodyPr>
          <a:p>
            <a:endParaRPr b="0" lang="en-US" sz="1800" spc="-1" strike="noStrike">
              <a:solidFill>
                <a:srgbClr val="000000"/>
              </a:solidFill>
              <a:latin typeface="Calibri"/>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0" name="PlaceHolder 1"/>
          <p:cNvSpPr>
            <a:spLocks noGrp="1"/>
          </p:cNvSpPr>
          <p:nvPr>
            <p:ph type="title"/>
          </p:nvPr>
        </p:nvSpPr>
        <p:spPr>
          <a:xfrm>
            <a:off x="673920" y="461880"/>
            <a:ext cx="7795440" cy="696240"/>
          </a:xfrm>
          <a:prstGeom prst="rect">
            <a:avLst/>
          </a:prstGeom>
        </p:spPr>
        <p:txBody>
          <a:bodyPr lIns="0" rIns="0" tIns="0" bIns="0" anchor="ctr"/>
          <a:p>
            <a:endParaRPr b="0" lang="en-US" sz="1800" spc="-1" strike="noStrike">
              <a:solidFill>
                <a:srgbClr val="000000"/>
              </a:solidFill>
              <a:latin typeface="Calibri"/>
            </a:endParaRPr>
          </a:p>
        </p:txBody>
      </p:sp>
      <p:sp>
        <p:nvSpPr>
          <p:cNvPr id="51" name="PlaceHolder 2"/>
          <p:cNvSpPr>
            <a:spLocks noGrp="1"/>
          </p:cNvSpPr>
          <p:nvPr>
            <p:ph type="body"/>
          </p:nvPr>
        </p:nvSpPr>
        <p:spPr>
          <a:xfrm>
            <a:off x="533880" y="1523160"/>
            <a:ext cx="3940560" cy="4230000"/>
          </a:xfrm>
          <a:prstGeom prst="rect">
            <a:avLst/>
          </a:prstGeom>
        </p:spPr>
        <p:txBody>
          <a:bodyPr lIns="0" rIns="0" tIns="0" bIns="0">
            <a:normAutofit/>
          </a:bodyPr>
          <a:p>
            <a:endParaRPr b="0" lang="en-US" sz="1800" spc="-1" strike="noStrike">
              <a:solidFill>
                <a:srgbClr val="000000"/>
              </a:solidFill>
              <a:latin typeface="Calibri"/>
            </a:endParaRPr>
          </a:p>
        </p:txBody>
      </p:sp>
      <p:sp>
        <p:nvSpPr>
          <p:cNvPr id="52" name="PlaceHolder 3"/>
          <p:cNvSpPr>
            <a:spLocks noGrp="1"/>
          </p:cNvSpPr>
          <p:nvPr>
            <p:ph type="body"/>
          </p:nvPr>
        </p:nvSpPr>
        <p:spPr>
          <a:xfrm>
            <a:off x="4671720" y="1523160"/>
            <a:ext cx="3940560" cy="4230000"/>
          </a:xfrm>
          <a:prstGeom prst="rect">
            <a:avLst/>
          </a:prstGeom>
        </p:spPr>
        <p:txBody>
          <a:bodyPr lIns="0" rIns="0" tIns="0" bIns="0">
            <a:normAutofit/>
          </a:bodyPr>
          <a:p>
            <a:endParaRPr b="0" lang="en-US" sz="1800" spc="-1" strike="noStrike">
              <a:solidFill>
                <a:srgbClr val="000000"/>
              </a:solidFill>
              <a:latin typeface="Calibri"/>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3" name="PlaceHolder 1"/>
          <p:cNvSpPr>
            <a:spLocks noGrp="1"/>
          </p:cNvSpPr>
          <p:nvPr>
            <p:ph type="title"/>
          </p:nvPr>
        </p:nvSpPr>
        <p:spPr>
          <a:xfrm>
            <a:off x="673920" y="461880"/>
            <a:ext cx="7795440" cy="696240"/>
          </a:xfrm>
          <a:prstGeom prst="rect">
            <a:avLst/>
          </a:prstGeom>
        </p:spPr>
        <p:txBody>
          <a:bodyPr lIns="0" rIns="0" tIns="0" bIns="0" anchor="ctr"/>
          <a:p>
            <a:endParaRPr b="0" lang="en-US" sz="1800" spc="-1" strike="noStrike">
              <a:solidFill>
                <a:srgbClr val="000000"/>
              </a:solidFill>
              <a:latin typeface="Calibri"/>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4" name="PlaceHolder 1"/>
          <p:cNvSpPr>
            <a:spLocks noGrp="1"/>
          </p:cNvSpPr>
          <p:nvPr>
            <p:ph type="subTitle"/>
          </p:nvPr>
        </p:nvSpPr>
        <p:spPr>
          <a:xfrm>
            <a:off x="673920" y="461880"/>
            <a:ext cx="7795440" cy="3228480"/>
          </a:xfrm>
          <a:prstGeom prst="rect">
            <a:avLst/>
          </a:prstGeom>
        </p:spPr>
        <p:txBody>
          <a:bodyPr lIns="0" rIns="0" tIns="0" bIns="0" anchor="ctr"/>
          <a:p>
            <a:pPr algn="ctr"/>
            <a:endParaRPr b="0" lang="en-IN"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673920" y="461880"/>
            <a:ext cx="7795440" cy="696240"/>
          </a:xfrm>
          <a:prstGeom prst="rect">
            <a:avLst/>
          </a:prstGeom>
        </p:spPr>
        <p:txBody>
          <a:bodyPr lIns="0" rIns="0" tIns="0" bIns="0" anchor="ctr"/>
          <a:p>
            <a:endParaRPr b="0" lang="en-US" sz="1800" spc="-1" strike="noStrike">
              <a:solidFill>
                <a:srgbClr val="000000"/>
              </a:solidFill>
              <a:latin typeface="Calibri"/>
            </a:endParaRPr>
          </a:p>
        </p:txBody>
      </p:sp>
      <p:sp>
        <p:nvSpPr>
          <p:cNvPr id="56" name="PlaceHolder 2"/>
          <p:cNvSpPr>
            <a:spLocks noGrp="1"/>
          </p:cNvSpPr>
          <p:nvPr>
            <p:ph type="body"/>
          </p:nvPr>
        </p:nvSpPr>
        <p:spPr>
          <a:xfrm>
            <a:off x="533880" y="1523160"/>
            <a:ext cx="3940560" cy="2017440"/>
          </a:xfrm>
          <a:prstGeom prst="rect">
            <a:avLst/>
          </a:prstGeom>
        </p:spPr>
        <p:txBody>
          <a:bodyPr lIns="0" rIns="0" tIns="0" bIns="0">
            <a:normAutofit/>
          </a:bodyPr>
          <a:p>
            <a:endParaRPr b="0" lang="en-US" sz="1800" spc="-1" strike="noStrike">
              <a:solidFill>
                <a:srgbClr val="000000"/>
              </a:solidFill>
              <a:latin typeface="Calibri"/>
            </a:endParaRPr>
          </a:p>
        </p:txBody>
      </p:sp>
      <p:sp>
        <p:nvSpPr>
          <p:cNvPr id="57" name="PlaceHolder 3"/>
          <p:cNvSpPr>
            <a:spLocks noGrp="1"/>
          </p:cNvSpPr>
          <p:nvPr>
            <p:ph type="body"/>
          </p:nvPr>
        </p:nvSpPr>
        <p:spPr>
          <a:xfrm>
            <a:off x="4671720" y="1523160"/>
            <a:ext cx="3940560" cy="4230000"/>
          </a:xfrm>
          <a:prstGeom prst="rect">
            <a:avLst/>
          </a:prstGeom>
        </p:spPr>
        <p:txBody>
          <a:bodyPr lIns="0" rIns="0" tIns="0" bIns="0">
            <a:normAutofit/>
          </a:bodyPr>
          <a:p>
            <a:endParaRPr b="0" lang="en-US" sz="1800" spc="-1" strike="noStrike">
              <a:solidFill>
                <a:srgbClr val="000000"/>
              </a:solidFill>
              <a:latin typeface="Calibri"/>
            </a:endParaRPr>
          </a:p>
        </p:txBody>
      </p:sp>
      <p:sp>
        <p:nvSpPr>
          <p:cNvPr id="58" name="PlaceHolder 4"/>
          <p:cNvSpPr>
            <a:spLocks noGrp="1"/>
          </p:cNvSpPr>
          <p:nvPr>
            <p:ph type="body"/>
          </p:nvPr>
        </p:nvSpPr>
        <p:spPr>
          <a:xfrm>
            <a:off x="533880" y="3732480"/>
            <a:ext cx="3940560" cy="2017440"/>
          </a:xfrm>
          <a:prstGeom prst="rect">
            <a:avLst/>
          </a:prstGeom>
        </p:spPr>
        <p:txBody>
          <a:bodyPr lIns="0" rIns="0" tIns="0" bIns="0">
            <a:normAutofit/>
          </a:bodyPr>
          <a:p>
            <a:endParaRPr b="0" lang="en-US" sz="1800" spc="-1" strike="noStrike">
              <a:solidFill>
                <a:srgbClr val="000000"/>
              </a:solidFill>
              <a:latin typeface="Calibri"/>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673920" y="461880"/>
            <a:ext cx="7795440" cy="696240"/>
          </a:xfrm>
          <a:prstGeom prst="rect">
            <a:avLst/>
          </a:prstGeom>
        </p:spPr>
        <p:txBody>
          <a:bodyPr lIns="0" rIns="0" tIns="0" bIns="0" anchor="ctr"/>
          <a:p>
            <a:endParaRPr b="0" lang="en-US" sz="1800" spc="-1" strike="noStrike">
              <a:solidFill>
                <a:srgbClr val="000000"/>
              </a:solidFill>
              <a:latin typeface="Calibri"/>
            </a:endParaRPr>
          </a:p>
        </p:txBody>
      </p:sp>
      <p:sp>
        <p:nvSpPr>
          <p:cNvPr id="6" name="PlaceHolder 2"/>
          <p:cNvSpPr>
            <a:spLocks noGrp="1"/>
          </p:cNvSpPr>
          <p:nvPr>
            <p:ph type="subTitle"/>
          </p:nvPr>
        </p:nvSpPr>
        <p:spPr>
          <a:xfrm>
            <a:off x="533880" y="1523160"/>
            <a:ext cx="8075520" cy="4230000"/>
          </a:xfrm>
          <a:prstGeom prst="rect">
            <a:avLst/>
          </a:prstGeom>
        </p:spPr>
        <p:txBody>
          <a:bodyPr lIns="0" rIns="0" tIns="0" bIns="0" anchor="ctr"/>
          <a:p>
            <a:pPr algn="ctr"/>
            <a:endParaRPr b="0" lang="en-IN"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673920" y="461880"/>
            <a:ext cx="7795440" cy="696240"/>
          </a:xfrm>
          <a:prstGeom prst="rect">
            <a:avLst/>
          </a:prstGeom>
        </p:spPr>
        <p:txBody>
          <a:bodyPr lIns="0" rIns="0" tIns="0" bIns="0" anchor="ctr"/>
          <a:p>
            <a:endParaRPr b="0" lang="en-US" sz="1800" spc="-1" strike="noStrike">
              <a:solidFill>
                <a:srgbClr val="000000"/>
              </a:solidFill>
              <a:latin typeface="Calibri"/>
            </a:endParaRPr>
          </a:p>
        </p:txBody>
      </p:sp>
      <p:sp>
        <p:nvSpPr>
          <p:cNvPr id="60" name="PlaceHolder 2"/>
          <p:cNvSpPr>
            <a:spLocks noGrp="1"/>
          </p:cNvSpPr>
          <p:nvPr>
            <p:ph type="body"/>
          </p:nvPr>
        </p:nvSpPr>
        <p:spPr>
          <a:xfrm>
            <a:off x="533880" y="1523160"/>
            <a:ext cx="3940560" cy="4230000"/>
          </a:xfrm>
          <a:prstGeom prst="rect">
            <a:avLst/>
          </a:prstGeom>
        </p:spPr>
        <p:txBody>
          <a:bodyPr lIns="0" rIns="0" tIns="0" bIns="0">
            <a:normAutofit/>
          </a:bodyPr>
          <a:p>
            <a:endParaRPr b="0" lang="en-US" sz="1800" spc="-1" strike="noStrike">
              <a:solidFill>
                <a:srgbClr val="000000"/>
              </a:solidFill>
              <a:latin typeface="Calibri"/>
            </a:endParaRPr>
          </a:p>
        </p:txBody>
      </p:sp>
      <p:sp>
        <p:nvSpPr>
          <p:cNvPr id="61" name="PlaceHolder 3"/>
          <p:cNvSpPr>
            <a:spLocks noGrp="1"/>
          </p:cNvSpPr>
          <p:nvPr>
            <p:ph type="body"/>
          </p:nvPr>
        </p:nvSpPr>
        <p:spPr>
          <a:xfrm>
            <a:off x="4671720" y="1523160"/>
            <a:ext cx="3940560" cy="2017440"/>
          </a:xfrm>
          <a:prstGeom prst="rect">
            <a:avLst/>
          </a:prstGeom>
        </p:spPr>
        <p:txBody>
          <a:bodyPr lIns="0" rIns="0" tIns="0" bIns="0">
            <a:normAutofit/>
          </a:bodyPr>
          <a:p>
            <a:endParaRPr b="0" lang="en-US" sz="1800" spc="-1" strike="noStrike">
              <a:solidFill>
                <a:srgbClr val="000000"/>
              </a:solidFill>
              <a:latin typeface="Calibri"/>
            </a:endParaRPr>
          </a:p>
        </p:txBody>
      </p:sp>
      <p:sp>
        <p:nvSpPr>
          <p:cNvPr id="62" name="PlaceHolder 4"/>
          <p:cNvSpPr>
            <a:spLocks noGrp="1"/>
          </p:cNvSpPr>
          <p:nvPr>
            <p:ph type="body"/>
          </p:nvPr>
        </p:nvSpPr>
        <p:spPr>
          <a:xfrm>
            <a:off x="4671720" y="3732480"/>
            <a:ext cx="3940560" cy="2017440"/>
          </a:xfrm>
          <a:prstGeom prst="rect">
            <a:avLst/>
          </a:prstGeom>
        </p:spPr>
        <p:txBody>
          <a:bodyPr lIns="0" rIns="0" tIns="0" bIns="0">
            <a:normAutofit/>
          </a:bodyPr>
          <a:p>
            <a:endParaRPr b="0" lang="en-US" sz="1800" spc="-1" strike="noStrike">
              <a:solidFill>
                <a:srgbClr val="000000"/>
              </a:solidFill>
              <a:latin typeface="Calibri"/>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673920" y="461880"/>
            <a:ext cx="7795440" cy="696240"/>
          </a:xfrm>
          <a:prstGeom prst="rect">
            <a:avLst/>
          </a:prstGeom>
        </p:spPr>
        <p:txBody>
          <a:bodyPr lIns="0" rIns="0" tIns="0" bIns="0" anchor="ctr"/>
          <a:p>
            <a:endParaRPr b="0" lang="en-US" sz="1800" spc="-1" strike="noStrike">
              <a:solidFill>
                <a:srgbClr val="000000"/>
              </a:solidFill>
              <a:latin typeface="Calibri"/>
            </a:endParaRPr>
          </a:p>
        </p:txBody>
      </p:sp>
      <p:sp>
        <p:nvSpPr>
          <p:cNvPr id="64" name="PlaceHolder 2"/>
          <p:cNvSpPr>
            <a:spLocks noGrp="1"/>
          </p:cNvSpPr>
          <p:nvPr>
            <p:ph type="body"/>
          </p:nvPr>
        </p:nvSpPr>
        <p:spPr>
          <a:xfrm>
            <a:off x="533880" y="1523160"/>
            <a:ext cx="3940560" cy="2017440"/>
          </a:xfrm>
          <a:prstGeom prst="rect">
            <a:avLst/>
          </a:prstGeom>
        </p:spPr>
        <p:txBody>
          <a:bodyPr lIns="0" rIns="0" tIns="0" bIns="0">
            <a:normAutofit/>
          </a:bodyPr>
          <a:p>
            <a:endParaRPr b="0" lang="en-US" sz="1800" spc="-1" strike="noStrike">
              <a:solidFill>
                <a:srgbClr val="000000"/>
              </a:solidFill>
              <a:latin typeface="Calibri"/>
            </a:endParaRPr>
          </a:p>
        </p:txBody>
      </p:sp>
      <p:sp>
        <p:nvSpPr>
          <p:cNvPr id="65" name="PlaceHolder 3"/>
          <p:cNvSpPr>
            <a:spLocks noGrp="1"/>
          </p:cNvSpPr>
          <p:nvPr>
            <p:ph type="body"/>
          </p:nvPr>
        </p:nvSpPr>
        <p:spPr>
          <a:xfrm>
            <a:off x="4671720" y="1523160"/>
            <a:ext cx="3940560" cy="2017440"/>
          </a:xfrm>
          <a:prstGeom prst="rect">
            <a:avLst/>
          </a:prstGeom>
        </p:spPr>
        <p:txBody>
          <a:bodyPr lIns="0" rIns="0" tIns="0" bIns="0">
            <a:normAutofit/>
          </a:bodyPr>
          <a:p>
            <a:endParaRPr b="0" lang="en-US" sz="1800" spc="-1" strike="noStrike">
              <a:solidFill>
                <a:srgbClr val="000000"/>
              </a:solidFill>
              <a:latin typeface="Calibri"/>
            </a:endParaRPr>
          </a:p>
        </p:txBody>
      </p:sp>
      <p:sp>
        <p:nvSpPr>
          <p:cNvPr id="66" name="PlaceHolder 4"/>
          <p:cNvSpPr>
            <a:spLocks noGrp="1"/>
          </p:cNvSpPr>
          <p:nvPr>
            <p:ph type="body"/>
          </p:nvPr>
        </p:nvSpPr>
        <p:spPr>
          <a:xfrm>
            <a:off x="533880" y="3732480"/>
            <a:ext cx="8075520" cy="2017440"/>
          </a:xfrm>
          <a:prstGeom prst="rect">
            <a:avLst/>
          </a:prstGeom>
        </p:spPr>
        <p:txBody>
          <a:bodyPr lIns="0" rIns="0" tIns="0" bIns="0">
            <a:normAutofit/>
          </a:bodyPr>
          <a:p>
            <a:endParaRPr b="0" lang="en-US" sz="1800" spc="-1" strike="noStrike">
              <a:solidFill>
                <a:srgbClr val="000000"/>
              </a:solidFill>
              <a:latin typeface="Calibri"/>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673920" y="461880"/>
            <a:ext cx="7795440" cy="696240"/>
          </a:xfrm>
          <a:prstGeom prst="rect">
            <a:avLst/>
          </a:prstGeom>
        </p:spPr>
        <p:txBody>
          <a:bodyPr lIns="0" rIns="0" tIns="0" bIns="0" anchor="ctr"/>
          <a:p>
            <a:endParaRPr b="0" lang="en-US" sz="1800" spc="-1" strike="noStrike">
              <a:solidFill>
                <a:srgbClr val="000000"/>
              </a:solidFill>
              <a:latin typeface="Calibri"/>
            </a:endParaRPr>
          </a:p>
        </p:txBody>
      </p:sp>
      <p:sp>
        <p:nvSpPr>
          <p:cNvPr id="68" name="PlaceHolder 2"/>
          <p:cNvSpPr>
            <a:spLocks noGrp="1"/>
          </p:cNvSpPr>
          <p:nvPr>
            <p:ph type="body"/>
          </p:nvPr>
        </p:nvSpPr>
        <p:spPr>
          <a:xfrm>
            <a:off x="533880" y="1523160"/>
            <a:ext cx="8075520" cy="2017440"/>
          </a:xfrm>
          <a:prstGeom prst="rect">
            <a:avLst/>
          </a:prstGeom>
        </p:spPr>
        <p:txBody>
          <a:bodyPr lIns="0" rIns="0" tIns="0" bIns="0">
            <a:normAutofit/>
          </a:bodyPr>
          <a:p>
            <a:endParaRPr b="0" lang="en-US" sz="1800" spc="-1" strike="noStrike">
              <a:solidFill>
                <a:srgbClr val="000000"/>
              </a:solidFill>
              <a:latin typeface="Calibri"/>
            </a:endParaRPr>
          </a:p>
        </p:txBody>
      </p:sp>
      <p:sp>
        <p:nvSpPr>
          <p:cNvPr id="69" name="PlaceHolder 3"/>
          <p:cNvSpPr>
            <a:spLocks noGrp="1"/>
          </p:cNvSpPr>
          <p:nvPr>
            <p:ph type="body"/>
          </p:nvPr>
        </p:nvSpPr>
        <p:spPr>
          <a:xfrm>
            <a:off x="533880" y="3732480"/>
            <a:ext cx="8075520" cy="2017440"/>
          </a:xfrm>
          <a:prstGeom prst="rect">
            <a:avLst/>
          </a:prstGeom>
        </p:spPr>
        <p:txBody>
          <a:bodyPr lIns="0" rIns="0" tIns="0" bIns="0">
            <a:normAutofit/>
          </a:bodyPr>
          <a:p>
            <a:endParaRPr b="0" lang="en-US" sz="1800" spc="-1" strike="noStrike">
              <a:solidFill>
                <a:srgbClr val="000000"/>
              </a:solidFill>
              <a:latin typeface="Calibri"/>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673920" y="461880"/>
            <a:ext cx="7795440" cy="696240"/>
          </a:xfrm>
          <a:prstGeom prst="rect">
            <a:avLst/>
          </a:prstGeom>
        </p:spPr>
        <p:txBody>
          <a:bodyPr lIns="0" rIns="0" tIns="0" bIns="0" anchor="ctr"/>
          <a:p>
            <a:endParaRPr b="0" lang="en-US" sz="1800" spc="-1" strike="noStrike">
              <a:solidFill>
                <a:srgbClr val="000000"/>
              </a:solidFill>
              <a:latin typeface="Calibri"/>
            </a:endParaRPr>
          </a:p>
        </p:txBody>
      </p:sp>
      <p:sp>
        <p:nvSpPr>
          <p:cNvPr id="71" name="PlaceHolder 2"/>
          <p:cNvSpPr>
            <a:spLocks noGrp="1"/>
          </p:cNvSpPr>
          <p:nvPr>
            <p:ph type="body"/>
          </p:nvPr>
        </p:nvSpPr>
        <p:spPr>
          <a:xfrm>
            <a:off x="533880" y="1523160"/>
            <a:ext cx="3940560" cy="2017440"/>
          </a:xfrm>
          <a:prstGeom prst="rect">
            <a:avLst/>
          </a:prstGeom>
        </p:spPr>
        <p:txBody>
          <a:bodyPr lIns="0" rIns="0" tIns="0" bIns="0">
            <a:normAutofit/>
          </a:bodyPr>
          <a:p>
            <a:endParaRPr b="0" lang="en-US" sz="1800" spc="-1" strike="noStrike">
              <a:solidFill>
                <a:srgbClr val="000000"/>
              </a:solidFill>
              <a:latin typeface="Calibri"/>
            </a:endParaRPr>
          </a:p>
        </p:txBody>
      </p:sp>
      <p:sp>
        <p:nvSpPr>
          <p:cNvPr id="72" name="PlaceHolder 3"/>
          <p:cNvSpPr>
            <a:spLocks noGrp="1"/>
          </p:cNvSpPr>
          <p:nvPr>
            <p:ph type="body"/>
          </p:nvPr>
        </p:nvSpPr>
        <p:spPr>
          <a:xfrm>
            <a:off x="4671720" y="1523160"/>
            <a:ext cx="3940560" cy="2017440"/>
          </a:xfrm>
          <a:prstGeom prst="rect">
            <a:avLst/>
          </a:prstGeom>
        </p:spPr>
        <p:txBody>
          <a:bodyPr lIns="0" rIns="0" tIns="0" bIns="0">
            <a:normAutofit/>
          </a:bodyPr>
          <a:p>
            <a:endParaRPr b="0" lang="en-US" sz="1800" spc="-1" strike="noStrike">
              <a:solidFill>
                <a:srgbClr val="000000"/>
              </a:solidFill>
              <a:latin typeface="Calibri"/>
            </a:endParaRPr>
          </a:p>
        </p:txBody>
      </p:sp>
      <p:sp>
        <p:nvSpPr>
          <p:cNvPr id="73" name="PlaceHolder 4"/>
          <p:cNvSpPr>
            <a:spLocks noGrp="1"/>
          </p:cNvSpPr>
          <p:nvPr>
            <p:ph type="body"/>
          </p:nvPr>
        </p:nvSpPr>
        <p:spPr>
          <a:xfrm>
            <a:off x="533880" y="3732480"/>
            <a:ext cx="3940560" cy="2017440"/>
          </a:xfrm>
          <a:prstGeom prst="rect">
            <a:avLst/>
          </a:prstGeom>
        </p:spPr>
        <p:txBody>
          <a:bodyPr lIns="0" rIns="0" tIns="0" bIns="0">
            <a:normAutofit/>
          </a:bodyPr>
          <a:p>
            <a:endParaRPr b="0" lang="en-US" sz="1800" spc="-1" strike="noStrike">
              <a:solidFill>
                <a:srgbClr val="000000"/>
              </a:solidFill>
              <a:latin typeface="Calibri"/>
            </a:endParaRPr>
          </a:p>
        </p:txBody>
      </p:sp>
      <p:sp>
        <p:nvSpPr>
          <p:cNvPr id="74" name="PlaceHolder 5"/>
          <p:cNvSpPr>
            <a:spLocks noGrp="1"/>
          </p:cNvSpPr>
          <p:nvPr>
            <p:ph type="body"/>
          </p:nvPr>
        </p:nvSpPr>
        <p:spPr>
          <a:xfrm>
            <a:off x="4671720" y="3732480"/>
            <a:ext cx="3940560" cy="2017440"/>
          </a:xfrm>
          <a:prstGeom prst="rect">
            <a:avLst/>
          </a:prstGeom>
        </p:spPr>
        <p:txBody>
          <a:bodyPr lIns="0" rIns="0" tIns="0" bIns="0">
            <a:normAutofit/>
          </a:bodyPr>
          <a:p>
            <a:endParaRPr b="0" lang="en-US" sz="1800" spc="-1" strike="noStrike">
              <a:solidFill>
                <a:srgbClr val="000000"/>
              </a:solidFill>
              <a:latin typeface="Calibri"/>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673920" y="461880"/>
            <a:ext cx="7795440" cy="696240"/>
          </a:xfrm>
          <a:prstGeom prst="rect">
            <a:avLst/>
          </a:prstGeom>
        </p:spPr>
        <p:txBody>
          <a:bodyPr lIns="0" rIns="0" tIns="0" bIns="0" anchor="ctr"/>
          <a:p>
            <a:endParaRPr b="0" lang="en-US" sz="1800" spc="-1" strike="noStrike">
              <a:solidFill>
                <a:srgbClr val="000000"/>
              </a:solidFill>
              <a:latin typeface="Calibri"/>
            </a:endParaRPr>
          </a:p>
        </p:txBody>
      </p:sp>
      <p:sp>
        <p:nvSpPr>
          <p:cNvPr id="76" name="PlaceHolder 2"/>
          <p:cNvSpPr>
            <a:spLocks noGrp="1"/>
          </p:cNvSpPr>
          <p:nvPr>
            <p:ph type="body"/>
          </p:nvPr>
        </p:nvSpPr>
        <p:spPr>
          <a:xfrm>
            <a:off x="533880" y="1523160"/>
            <a:ext cx="2599920" cy="2017440"/>
          </a:xfrm>
          <a:prstGeom prst="rect">
            <a:avLst/>
          </a:prstGeom>
        </p:spPr>
        <p:txBody>
          <a:bodyPr lIns="0" rIns="0" tIns="0" bIns="0">
            <a:normAutofit/>
          </a:bodyPr>
          <a:p>
            <a:endParaRPr b="0" lang="en-US" sz="1800" spc="-1" strike="noStrike">
              <a:solidFill>
                <a:srgbClr val="000000"/>
              </a:solidFill>
              <a:latin typeface="Calibri"/>
            </a:endParaRPr>
          </a:p>
        </p:txBody>
      </p:sp>
      <p:sp>
        <p:nvSpPr>
          <p:cNvPr id="77" name="PlaceHolder 3"/>
          <p:cNvSpPr>
            <a:spLocks noGrp="1"/>
          </p:cNvSpPr>
          <p:nvPr>
            <p:ph type="body"/>
          </p:nvPr>
        </p:nvSpPr>
        <p:spPr>
          <a:xfrm>
            <a:off x="3264120" y="1523160"/>
            <a:ext cx="2599920" cy="2017440"/>
          </a:xfrm>
          <a:prstGeom prst="rect">
            <a:avLst/>
          </a:prstGeom>
        </p:spPr>
        <p:txBody>
          <a:bodyPr lIns="0" rIns="0" tIns="0" bIns="0">
            <a:normAutofit/>
          </a:bodyPr>
          <a:p>
            <a:endParaRPr b="0" lang="en-US" sz="1800" spc="-1" strike="noStrike">
              <a:solidFill>
                <a:srgbClr val="000000"/>
              </a:solidFill>
              <a:latin typeface="Calibri"/>
            </a:endParaRPr>
          </a:p>
        </p:txBody>
      </p:sp>
      <p:sp>
        <p:nvSpPr>
          <p:cNvPr id="78" name="PlaceHolder 4"/>
          <p:cNvSpPr>
            <a:spLocks noGrp="1"/>
          </p:cNvSpPr>
          <p:nvPr>
            <p:ph type="body"/>
          </p:nvPr>
        </p:nvSpPr>
        <p:spPr>
          <a:xfrm>
            <a:off x="5994360" y="1523160"/>
            <a:ext cx="2599920" cy="2017440"/>
          </a:xfrm>
          <a:prstGeom prst="rect">
            <a:avLst/>
          </a:prstGeom>
        </p:spPr>
        <p:txBody>
          <a:bodyPr lIns="0" rIns="0" tIns="0" bIns="0">
            <a:normAutofit/>
          </a:bodyPr>
          <a:p>
            <a:endParaRPr b="0" lang="en-US" sz="1800" spc="-1" strike="noStrike">
              <a:solidFill>
                <a:srgbClr val="000000"/>
              </a:solidFill>
              <a:latin typeface="Calibri"/>
            </a:endParaRPr>
          </a:p>
        </p:txBody>
      </p:sp>
      <p:sp>
        <p:nvSpPr>
          <p:cNvPr id="79" name="PlaceHolder 5"/>
          <p:cNvSpPr>
            <a:spLocks noGrp="1"/>
          </p:cNvSpPr>
          <p:nvPr>
            <p:ph type="body"/>
          </p:nvPr>
        </p:nvSpPr>
        <p:spPr>
          <a:xfrm>
            <a:off x="533880" y="3732480"/>
            <a:ext cx="2599920" cy="2017440"/>
          </a:xfrm>
          <a:prstGeom prst="rect">
            <a:avLst/>
          </a:prstGeom>
        </p:spPr>
        <p:txBody>
          <a:bodyPr lIns="0" rIns="0" tIns="0" bIns="0">
            <a:normAutofit/>
          </a:bodyPr>
          <a:p>
            <a:endParaRPr b="0" lang="en-US" sz="1800" spc="-1" strike="noStrike">
              <a:solidFill>
                <a:srgbClr val="000000"/>
              </a:solidFill>
              <a:latin typeface="Calibri"/>
            </a:endParaRPr>
          </a:p>
        </p:txBody>
      </p:sp>
      <p:sp>
        <p:nvSpPr>
          <p:cNvPr id="80" name="PlaceHolder 6"/>
          <p:cNvSpPr>
            <a:spLocks noGrp="1"/>
          </p:cNvSpPr>
          <p:nvPr>
            <p:ph type="body"/>
          </p:nvPr>
        </p:nvSpPr>
        <p:spPr>
          <a:xfrm>
            <a:off x="3264120" y="3732480"/>
            <a:ext cx="2599920" cy="2017440"/>
          </a:xfrm>
          <a:prstGeom prst="rect">
            <a:avLst/>
          </a:prstGeom>
        </p:spPr>
        <p:txBody>
          <a:bodyPr lIns="0" rIns="0" tIns="0" bIns="0">
            <a:normAutofit/>
          </a:bodyPr>
          <a:p>
            <a:endParaRPr b="0" lang="en-US" sz="1800" spc="-1" strike="noStrike">
              <a:solidFill>
                <a:srgbClr val="000000"/>
              </a:solidFill>
              <a:latin typeface="Calibri"/>
            </a:endParaRPr>
          </a:p>
        </p:txBody>
      </p:sp>
      <p:sp>
        <p:nvSpPr>
          <p:cNvPr id="81" name="PlaceHolder 7"/>
          <p:cNvSpPr>
            <a:spLocks noGrp="1"/>
          </p:cNvSpPr>
          <p:nvPr>
            <p:ph type="body"/>
          </p:nvPr>
        </p:nvSpPr>
        <p:spPr>
          <a:xfrm>
            <a:off x="5994360" y="3732480"/>
            <a:ext cx="2599920" cy="2017440"/>
          </a:xfrm>
          <a:prstGeom prst="rect">
            <a:avLst/>
          </a:prstGeom>
        </p:spPr>
        <p:txBody>
          <a:bodyPr lIns="0" rIns="0" tIns="0" bIns="0">
            <a:normAutofit/>
          </a:bodyPr>
          <a:p>
            <a:endParaRPr b="0" lang="en-US" sz="1800" spc="-1" strike="noStrike">
              <a:solidFill>
                <a:srgbClr val="000000"/>
              </a:solidFill>
              <a:latin typeface="Calibri"/>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7" name="PlaceHolder 1"/>
          <p:cNvSpPr>
            <a:spLocks noGrp="1"/>
          </p:cNvSpPr>
          <p:nvPr>
            <p:ph type="title"/>
          </p:nvPr>
        </p:nvSpPr>
        <p:spPr>
          <a:xfrm>
            <a:off x="673920" y="461880"/>
            <a:ext cx="7795440" cy="696240"/>
          </a:xfrm>
          <a:prstGeom prst="rect">
            <a:avLst/>
          </a:prstGeom>
        </p:spPr>
        <p:txBody>
          <a:bodyPr lIns="0" rIns="0" tIns="0" bIns="0" anchor="ctr"/>
          <a:p>
            <a:endParaRPr b="0" lang="en-US" sz="1800" spc="-1" strike="noStrike">
              <a:solidFill>
                <a:srgbClr val="000000"/>
              </a:solidFill>
              <a:latin typeface="Calibri"/>
            </a:endParaRPr>
          </a:p>
        </p:txBody>
      </p:sp>
      <p:sp>
        <p:nvSpPr>
          <p:cNvPr id="88" name="PlaceHolder 2"/>
          <p:cNvSpPr>
            <a:spLocks noGrp="1"/>
          </p:cNvSpPr>
          <p:nvPr>
            <p:ph type="subTitle"/>
          </p:nvPr>
        </p:nvSpPr>
        <p:spPr>
          <a:xfrm>
            <a:off x="533880" y="1523160"/>
            <a:ext cx="8075520" cy="4230000"/>
          </a:xfrm>
          <a:prstGeom prst="rect">
            <a:avLst/>
          </a:prstGeom>
        </p:spPr>
        <p:txBody>
          <a:bodyPr lIns="0" rIns="0" tIns="0" bIns="0" anchor="ctr"/>
          <a:p>
            <a:pPr algn="ctr"/>
            <a:endParaRPr b="0" lang="en-IN"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9" name="PlaceHolder 1"/>
          <p:cNvSpPr>
            <a:spLocks noGrp="1"/>
          </p:cNvSpPr>
          <p:nvPr>
            <p:ph type="title"/>
          </p:nvPr>
        </p:nvSpPr>
        <p:spPr>
          <a:xfrm>
            <a:off x="673920" y="461880"/>
            <a:ext cx="7795440" cy="696240"/>
          </a:xfrm>
          <a:prstGeom prst="rect">
            <a:avLst/>
          </a:prstGeom>
        </p:spPr>
        <p:txBody>
          <a:bodyPr lIns="0" rIns="0" tIns="0" bIns="0" anchor="ctr"/>
          <a:p>
            <a:endParaRPr b="0" lang="en-US" sz="1800" spc="-1" strike="noStrike">
              <a:solidFill>
                <a:srgbClr val="000000"/>
              </a:solidFill>
              <a:latin typeface="Calibri"/>
            </a:endParaRPr>
          </a:p>
        </p:txBody>
      </p:sp>
      <p:sp>
        <p:nvSpPr>
          <p:cNvPr id="90" name="PlaceHolder 2"/>
          <p:cNvSpPr>
            <a:spLocks noGrp="1"/>
          </p:cNvSpPr>
          <p:nvPr>
            <p:ph type="body"/>
          </p:nvPr>
        </p:nvSpPr>
        <p:spPr>
          <a:xfrm>
            <a:off x="533880" y="1523160"/>
            <a:ext cx="8075520" cy="4230000"/>
          </a:xfrm>
          <a:prstGeom prst="rect">
            <a:avLst/>
          </a:prstGeom>
        </p:spPr>
        <p:txBody>
          <a:bodyPr lIns="0" rIns="0" tIns="0" bIns="0">
            <a:normAutofit/>
          </a:bodyPr>
          <a:p>
            <a:endParaRPr b="0" lang="en-US" sz="1800" spc="-1" strike="noStrike">
              <a:solidFill>
                <a:srgbClr val="000000"/>
              </a:solidFill>
              <a:latin typeface="Calibri"/>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1" name="PlaceHolder 1"/>
          <p:cNvSpPr>
            <a:spLocks noGrp="1"/>
          </p:cNvSpPr>
          <p:nvPr>
            <p:ph type="title"/>
          </p:nvPr>
        </p:nvSpPr>
        <p:spPr>
          <a:xfrm>
            <a:off x="673920" y="461880"/>
            <a:ext cx="7795440" cy="696240"/>
          </a:xfrm>
          <a:prstGeom prst="rect">
            <a:avLst/>
          </a:prstGeom>
        </p:spPr>
        <p:txBody>
          <a:bodyPr lIns="0" rIns="0" tIns="0" bIns="0" anchor="ctr"/>
          <a:p>
            <a:endParaRPr b="0" lang="en-US" sz="1800" spc="-1" strike="noStrike">
              <a:solidFill>
                <a:srgbClr val="000000"/>
              </a:solidFill>
              <a:latin typeface="Calibri"/>
            </a:endParaRPr>
          </a:p>
        </p:txBody>
      </p:sp>
      <p:sp>
        <p:nvSpPr>
          <p:cNvPr id="92" name="PlaceHolder 2"/>
          <p:cNvSpPr>
            <a:spLocks noGrp="1"/>
          </p:cNvSpPr>
          <p:nvPr>
            <p:ph type="body"/>
          </p:nvPr>
        </p:nvSpPr>
        <p:spPr>
          <a:xfrm>
            <a:off x="533880" y="1523160"/>
            <a:ext cx="3940560" cy="4230000"/>
          </a:xfrm>
          <a:prstGeom prst="rect">
            <a:avLst/>
          </a:prstGeom>
        </p:spPr>
        <p:txBody>
          <a:bodyPr lIns="0" rIns="0" tIns="0" bIns="0">
            <a:normAutofit/>
          </a:bodyPr>
          <a:p>
            <a:endParaRPr b="0" lang="en-US" sz="1800" spc="-1" strike="noStrike">
              <a:solidFill>
                <a:srgbClr val="000000"/>
              </a:solidFill>
              <a:latin typeface="Calibri"/>
            </a:endParaRPr>
          </a:p>
        </p:txBody>
      </p:sp>
      <p:sp>
        <p:nvSpPr>
          <p:cNvPr id="93" name="PlaceHolder 3"/>
          <p:cNvSpPr>
            <a:spLocks noGrp="1"/>
          </p:cNvSpPr>
          <p:nvPr>
            <p:ph type="body"/>
          </p:nvPr>
        </p:nvSpPr>
        <p:spPr>
          <a:xfrm>
            <a:off x="4671720" y="1523160"/>
            <a:ext cx="3940560" cy="4230000"/>
          </a:xfrm>
          <a:prstGeom prst="rect">
            <a:avLst/>
          </a:prstGeom>
        </p:spPr>
        <p:txBody>
          <a:bodyPr lIns="0" rIns="0" tIns="0" bIns="0">
            <a:normAutofit/>
          </a:bodyPr>
          <a:p>
            <a:endParaRPr b="0" lang="en-US" sz="1800" spc="-1" strike="noStrike">
              <a:solidFill>
                <a:srgbClr val="000000"/>
              </a:solidFill>
              <a:latin typeface="Calibri"/>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4" name="PlaceHolder 1"/>
          <p:cNvSpPr>
            <a:spLocks noGrp="1"/>
          </p:cNvSpPr>
          <p:nvPr>
            <p:ph type="title"/>
          </p:nvPr>
        </p:nvSpPr>
        <p:spPr>
          <a:xfrm>
            <a:off x="673920" y="461880"/>
            <a:ext cx="7795440" cy="696240"/>
          </a:xfrm>
          <a:prstGeom prst="rect">
            <a:avLst/>
          </a:prstGeom>
        </p:spPr>
        <p:txBody>
          <a:bodyPr lIns="0" rIns="0" tIns="0" bIns="0" anchor="ctr"/>
          <a:p>
            <a:endParaRPr b="0" lang="en-US" sz="1800" spc="-1" strike="noStrike">
              <a:solidFill>
                <a:srgbClr val="000000"/>
              </a:solidFill>
              <a:latin typeface="Calibri"/>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673920" y="461880"/>
            <a:ext cx="7795440" cy="696240"/>
          </a:xfrm>
          <a:prstGeom prst="rect">
            <a:avLst/>
          </a:prstGeom>
        </p:spPr>
        <p:txBody>
          <a:bodyPr lIns="0" rIns="0" tIns="0" bIns="0" anchor="ctr"/>
          <a:p>
            <a:endParaRPr b="0" lang="en-US" sz="1800" spc="-1" strike="noStrike">
              <a:solidFill>
                <a:srgbClr val="000000"/>
              </a:solidFill>
              <a:latin typeface="Calibri"/>
            </a:endParaRPr>
          </a:p>
        </p:txBody>
      </p:sp>
      <p:sp>
        <p:nvSpPr>
          <p:cNvPr id="8" name="PlaceHolder 2"/>
          <p:cNvSpPr>
            <a:spLocks noGrp="1"/>
          </p:cNvSpPr>
          <p:nvPr>
            <p:ph type="body"/>
          </p:nvPr>
        </p:nvSpPr>
        <p:spPr>
          <a:xfrm>
            <a:off x="533880" y="1523160"/>
            <a:ext cx="8075520" cy="4230000"/>
          </a:xfrm>
          <a:prstGeom prst="rect">
            <a:avLst/>
          </a:prstGeom>
        </p:spPr>
        <p:txBody>
          <a:bodyPr lIns="0" rIns="0" tIns="0" bIns="0">
            <a:normAutofit/>
          </a:bodyPr>
          <a:p>
            <a:endParaRPr b="0" lang="en-US" sz="1800" spc="-1" strike="noStrike">
              <a:solidFill>
                <a:srgbClr val="000000"/>
              </a:solidFill>
              <a:latin typeface="Calibri"/>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95" name="PlaceHolder 1"/>
          <p:cNvSpPr>
            <a:spLocks noGrp="1"/>
          </p:cNvSpPr>
          <p:nvPr>
            <p:ph type="subTitle"/>
          </p:nvPr>
        </p:nvSpPr>
        <p:spPr>
          <a:xfrm>
            <a:off x="673920" y="461880"/>
            <a:ext cx="7795440" cy="3228480"/>
          </a:xfrm>
          <a:prstGeom prst="rect">
            <a:avLst/>
          </a:prstGeom>
        </p:spPr>
        <p:txBody>
          <a:bodyPr lIns="0" rIns="0" tIns="0" bIns="0" anchor="ctr"/>
          <a:p>
            <a:pPr algn="ctr"/>
            <a:endParaRPr b="0" lang="en-IN"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96" name="PlaceHolder 1"/>
          <p:cNvSpPr>
            <a:spLocks noGrp="1"/>
          </p:cNvSpPr>
          <p:nvPr>
            <p:ph type="title"/>
          </p:nvPr>
        </p:nvSpPr>
        <p:spPr>
          <a:xfrm>
            <a:off x="673920" y="461880"/>
            <a:ext cx="7795440" cy="696240"/>
          </a:xfrm>
          <a:prstGeom prst="rect">
            <a:avLst/>
          </a:prstGeom>
        </p:spPr>
        <p:txBody>
          <a:bodyPr lIns="0" rIns="0" tIns="0" bIns="0" anchor="ctr"/>
          <a:p>
            <a:endParaRPr b="0" lang="en-US" sz="1800" spc="-1" strike="noStrike">
              <a:solidFill>
                <a:srgbClr val="000000"/>
              </a:solidFill>
              <a:latin typeface="Calibri"/>
            </a:endParaRPr>
          </a:p>
        </p:txBody>
      </p:sp>
      <p:sp>
        <p:nvSpPr>
          <p:cNvPr id="97" name="PlaceHolder 2"/>
          <p:cNvSpPr>
            <a:spLocks noGrp="1"/>
          </p:cNvSpPr>
          <p:nvPr>
            <p:ph type="body"/>
          </p:nvPr>
        </p:nvSpPr>
        <p:spPr>
          <a:xfrm>
            <a:off x="533880" y="1523160"/>
            <a:ext cx="3940560" cy="2017440"/>
          </a:xfrm>
          <a:prstGeom prst="rect">
            <a:avLst/>
          </a:prstGeom>
        </p:spPr>
        <p:txBody>
          <a:bodyPr lIns="0" rIns="0" tIns="0" bIns="0">
            <a:normAutofit/>
          </a:bodyPr>
          <a:p>
            <a:endParaRPr b="0" lang="en-US" sz="1800" spc="-1" strike="noStrike">
              <a:solidFill>
                <a:srgbClr val="000000"/>
              </a:solidFill>
              <a:latin typeface="Calibri"/>
            </a:endParaRPr>
          </a:p>
        </p:txBody>
      </p:sp>
      <p:sp>
        <p:nvSpPr>
          <p:cNvPr id="98" name="PlaceHolder 3"/>
          <p:cNvSpPr>
            <a:spLocks noGrp="1"/>
          </p:cNvSpPr>
          <p:nvPr>
            <p:ph type="body"/>
          </p:nvPr>
        </p:nvSpPr>
        <p:spPr>
          <a:xfrm>
            <a:off x="4671720" y="1523160"/>
            <a:ext cx="3940560" cy="4230000"/>
          </a:xfrm>
          <a:prstGeom prst="rect">
            <a:avLst/>
          </a:prstGeom>
        </p:spPr>
        <p:txBody>
          <a:bodyPr lIns="0" rIns="0" tIns="0" bIns="0">
            <a:normAutofit/>
          </a:bodyPr>
          <a:p>
            <a:endParaRPr b="0" lang="en-US" sz="1800" spc="-1" strike="noStrike">
              <a:solidFill>
                <a:srgbClr val="000000"/>
              </a:solidFill>
              <a:latin typeface="Calibri"/>
            </a:endParaRPr>
          </a:p>
        </p:txBody>
      </p:sp>
      <p:sp>
        <p:nvSpPr>
          <p:cNvPr id="99" name="PlaceHolder 4"/>
          <p:cNvSpPr>
            <a:spLocks noGrp="1"/>
          </p:cNvSpPr>
          <p:nvPr>
            <p:ph type="body"/>
          </p:nvPr>
        </p:nvSpPr>
        <p:spPr>
          <a:xfrm>
            <a:off x="533880" y="3732480"/>
            <a:ext cx="3940560" cy="2017440"/>
          </a:xfrm>
          <a:prstGeom prst="rect">
            <a:avLst/>
          </a:prstGeom>
        </p:spPr>
        <p:txBody>
          <a:bodyPr lIns="0" rIns="0" tIns="0" bIns="0">
            <a:normAutofit/>
          </a:bodyPr>
          <a:p>
            <a:endParaRPr b="0" lang="en-US" sz="1800" spc="-1" strike="noStrike">
              <a:solidFill>
                <a:srgbClr val="000000"/>
              </a:solidFill>
              <a:latin typeface="Calibri"/>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00" name="PlaceHolder 1"/>
          <p:cNvSpPr>
            <a:spLocks noGrp="1"/>
          </p:cNvSpPr>
          <p:nvPr>
            <p:ph type="title"/>
          </p:nvPr>
        </p:nvSpPr>
        <p:spPr>
          <a:xfrm>
            <a:off x="673920" y="461880"/>
            <a:ext cx="7795440" cy="696240"/>
          </a:xfrm>
          <a:prstGeom prst="rect">
            <a:avLst/>
          </a:prstGeom>
        </p:spPr>
        <p:txBody>
          <a:bodyPr lIns="0" rIns="0" tIns="0" bIns="0" anchor="ctr"/>
          <a:p>
            <a:endParaRPr b="0" lang="en-US" sz="1800" spc="-1" strike="noStrike">
              <a:solidFill>
                <a:srgbClr val="000000"/>
              </a:solidFill>
              <a:latin typeface="Calibri"/>
            </a:endParaRPr>
          </a:p>
        </p:txBody>
      </p:sp>
      <p:sp>
        <p:nvSpPr>
          <p:cNvPr id="101" name="PlaceHolder 2"/>
          <p:cNvSpPr>
            <a:spLocks noGrp="1"/>
          </p:cNvSpPr>
          <p:nvPr>
            <p:ph type="body"/>
          </p:nvPr>
        </p:nvSpPr>
        <p:spPr>
          <a:xfrm>
            <a:off x="533880" y="1523160"/>
            <a:ext cx="3940560" cy="4230000"/>
          </a:xfrm>
          <a:prstGeom prst="rect">
            <a:avLst/>
          </a:prstGeom>
        </p:spPr>
        <p:txBody>
          <a:bodyPr lIns="0" rIns="0" tIns="0" bIns="0">
            <a:normAutofit/>
          </a:bodyPr>
          <a:p>
            <a:endParaRPr b="0" lang="en-US" sz="1800" spc="-1" strike="noStrike">
              <a:solidFill>
                <a:srgbClr val="000000"/>
              </a:solidFill>
              <a:latin typeface="Calibri"/>
            </a:endParaRPr>
          </a:p>
        </p:txBody>
      </p:sp>
      <p:sp>
        <p:nvSpPr>
          <p:cNvPr id="102" name="PlaceHolder 3"/>
          <p:cNvSpPr>
            <a:spLocks noGrp="1"/>
          </p:cNvSpPr>
          <p:nvPr>
            <p:ph type="body"/>
          </p:nvPr>
        </p:nvSpPr>
        <p:spPr>
          <a:xfrm>
            <a:off x="4671720" y="1523160"/>
            <a:ext cx="3940560" cy="2017440"/>
          </a:xfrm>
          <a:prstGeom prst="rect">
            <a:avLst/>
          </a:prstGeom>
        </p:spPr>
        <p:txBody>
          <a:bodyPr lIns="0" rIns="0" tIns="0" bIns="0">
            <a:normAutofit/>
          </a:bodyPr>
          <a:p>
            <a:endParaRPr b="0" lang="en-US" sz="1800" spc="-1" strike="noStrike">
              <a:solidFill>
                <a:srgbClr val="000000"/>
              </a:solidFill>
              <a:latin typeface="Calibri"/>
            </a:endParaRPr>
          </a:p>
        </p:txBody>
      </p:sp>
      <p:sp>
        <p:nvSpPr>
          <p:cNvPr id="103" name="PlaceHolder 4"/>
          <p:cNvSpPr>
            <a:spLocks noGrp="1"/>
          </p:cNvSpPr>
          <p:nvPr>
            <p:ph type="body"/>
          </p:nvPr>
        </p:nvSpPr>
        <p:spPr>
          <a:xfrm>
            <a:off x="4671720" y="3732480"/>
            <a:ext cx="3940560" cy="2017440"/>
          </a:xfrm>
          <a:prstGeom prst="rect">
            <a:avLst/>
          </a:prstGeom>
        </p:spPr>
        <p:txBody>
          <a:bodyPr lIns="0" rIns="0" tIns="0" bIns="0">
            <a:normAutofit/>
          </a:bodyPr>
          <a:p>
            <a:endParaRPr b="0" lang="en-US" sz="1800" spc="-1" strike="noStrike">
              <a:solidFill>
                <a:srgbClr val="000000"/>
              </a:solidFill>
              <a:latin typeface="Calibri"/>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04" name="PlaceHolder 1"/>
          <p:cNvSpPr>
            <a:spLocks noGrp="1"/>
          </p:cNvSpPr>
          <p:nvPr>
            <p:ph type="title"/>
          </p:nvPr>
        </p:nvSpPr>
        <p:spPr>
          <a:xfrm>
            <a:off x="673920" y="461880"/>
            <a:ext cx="7795440" cy="696240"/>
          </a:xfrm>
          <a:prstGeom prst="rect">
            <a:avLst/>
          </a:prstGeom>
        </p:spPr>
        <p:txBody>
          <a:bodyPr lIns="0" rIns="0" tIns="0" bIns="0" anchor="ctr"/>
          <a:p>
            <a:endParaRPr b="0" lang="en-US" sz="1800" spc="-1" strike="noStrike">
              <a:solidFill>
                <a:srgbClr val="000000"/>
              </a:solidFill>
              <a:latin typeface="Calibri"/>
            </a:endParaRPr>
          </a:p>
        </p:txBody>
      </p:sp>
      <p:sp>
        <p:nvSpPr>
          <p:cNvPr id="105" name="PlaceHolder 2"/>
          <p:cNvSpPr>
            <a:spLocks noGrp="1"/>
          </p:cNvSpPr>
          <p:nvPr>
            <p:ph type="body"/>
          </p:nvPr>
        </p:nvSpPr>
        <p:spPr>
          <a:xfrm>
            <a:off x="533880" y="1523160"/>
            <a:ext cx="3940560" cy="2017440"/>
          </a:xfrm>
          <a:prstGeom prst="rect">
            <a:avLst/>
          </a:prstGeom>
        </p:spPr>
        <p:txBody>
          <a:bodyPr lIns="0" rIns="0" tIns="0" bIns="0">
            <a:normAutofit/>
          </a:bodyPr>
          <a:p>
            <a:endParaRPr b="0" lang="en-US" sz="1800" spc="-1" strike="noStrike">
              <a:solidFill>
                <a:srgbClr val="000000"/>
              </a:solidFill>
              <a:latin typeface="Calibri"/>
            </a:endParaRPr>
          </a:p>
        </p:txBody>
      </p:sp>
      <p:sp>
        <p:nvSpPr>
          <p:cNvPr id="106" name="PlaceHolder 3"/>
          <p:cNvSpPr>
            <a:spLocks noGrp="1"/>
          </p:cNvSpPr>
          <p:nvPr>
            <p:ph type="body"/>
          </p:nvPr>
        </p:nvSpPr>
        <p:spPr>
          <a:xfrm>
            <a:off x="4671720" y="1523160"/>
            <a:ext cx="3940560" cy="2017440"/>
          </a:xfrm>
          <a:prstGeom prst="rect">
            <a:avLst/>
          </a:prstGeom>
        </p:spPr>
        <p:txBody>
          <a:bodyPr lIns="0" rIns="0" tIns="0" bIns="0">
            <a:normAutofit/>
          </a:bodyPr>
          <a:p>
            <a:endParaRPr b="0" lang="en-US" sz="1800" spc="-1" strike="noStrike">
              <a:solidFill>
                <a:srgbClr val="000000"/>
              </a:solidFill>
              <a:latin typeface="Calibri"/>
            </a:endParaRPr>
          </a:p>
        </p:txBody>
      </p:sp>
      <p:sp>
        <p:nvSpPr>
          <p:cNvPr id="107" name="PlaceHolder 4"/>
          <p:cNvSpPr>
            <a:spLocks noGrp="1"/>
          </p:cNvSpPr>
          <p:nvPr>
            <p:ph type="body"/>
          </p:nvPr>
        </p:nvSpPr>
        <p:spPr>
          <a:xfrm>
            <a:off x="533880" y="3732480"/>
            <a:ext cx="8075520" cy="2017440"/>
          </a:xfrm>
          <a:prstGeom prst="rect">
            <a:avLst/>
          </a:prstGeom>
        </p:spPr>
        <p:txBody>
          <a:bodyPr lIns="0" rIns="0" tIns="0" bIns="0">
            <a:normAutofit/>
          </a:bodyPr>
          <a:p>
            <a:endParaRPr b="0" lang="en-US" sz="1800" spc="-1" strike="noStrike">
              <a:solidFill>
                <a:srgbClr val="000000"/>
              </a:solidFill>
              <a:latin typeface="Calibri"/>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08" name="PlaceHolder 1"/>
          <p:cNvSpPr>
            <a:spLocks noGrp="1"/>
          </p:cNvSpPr>
          <p:nvPr>
            <p:ph type="title"/>
          </p:nvPr>
        </p:nvSpPr>
        <p:spPr>
          <a:xfrm>
            <a:off x="673920" y="461880"/>
            <a:ext cx="7795440" cy="696240"/>
          </a:xfrm>
          <a:prstGeom prst="rect">
            <a:avLst/>
          </a:prstGeom>
        </p:spPr>
        <p:txBody>
          <a:bodyPr lIns="0" rIns="0" tIns="0" bIns="0" anchor="ctr"/>
          <a:p>
            <a:endParaRPr b="0" lang="en-US" sz="1800" spc="-1" strike="noStrike">
              <a:solidFill>
                <a:srgbClr val="000000"/>
              </a:solidFill>
              <a:latin typeface="Calibri"/>
            </a:endParaRPr>
          </a:p>
        </p:txBody>
      </p:sp>
      <p:sp>
        <p:nvSpPr>
          <p:cNvPr id="109" name="PlaceHolder 2"/>
          <p:cNvSpPr>
            <a:spLocks noGrp="1"/>
          </p:cNvSpPr>
          <p:nvPr>
            <p:ph type="body"/>
          </p:nvPr>
        </p:nvSpPr>
        <p:spPr>
          <a:xfrm>
            <a:off x="533880" y="1523160"/>
            <a:ext cx="8075520" cy="2017440"/>
          </a:xfrm>
          <a:prstGeom prst="rect">
            <a:avLst/>
          </a:prstGeom>
        </p:spPr>
        <p:txBody>
          <a:bodyPr lIns="0" rIns="0" tIns="0" bIns="0">
            <a:normAutofit/>
          </a:bodyPr>
          <a:p>
            <a:endParaRPr b="0" lang="en-US" sz="1800" spc="-1" strike="noStrike">
              <a:solidFill>
                <a:srgbClr val="000000"/>
              </a:solidFill>
              <a:latin typeface="Calibri"/>
            </a:endParaRPr>
          </a:p>
        </p:txBody>
      </p:sp>
      <p:sp>
        <p:nvSpPr>
          <p:cNvPr id="110" name="PlaceHolder 3"/>
          <p:cNvSpPr>
            <a:spLocks noGrp="1"/>
          </p:cNvSpPr>
          <p:nvPr>
            <p:ph type="body"/>
          </p:nvPr>
        </p:nvSpPr>
        <p:spPr>
          <a:xfrm>
            <a:off x="533880" y="3732480"/>
            <a:ext cx="8075520" cy="2017440"/>
          </a:xfrm>
          <a:prstGeom prst="rect">
            <a:avLst/>
          </a:prstGeom>
        </p:spPr>
        <p:txBody>
          <a:bodyPr lIns="0" rIns="0" tIns="0" bIns="0">
            <a:normAutofit/>
          </a:bodyPr>
          <a:p>
            <a:endParaRPr b="0" lang="en-US" sz="1800" spc="-1" strike="noStrike">
              <a:solidFill>
                <a:srgbClr val="000000"/>
              </a:solidFill>
              <a:latin typeface="Calibri"/>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11" name="PlaceHolder 1"/>
          <p:cNvSpPr>
            <a:spLocks noGrp="1"/>
          </p:cNvSpPr>
          <p:nvPr>
            <p:ph type="title"/>
          </p:nvPr>
        </p:nvSpPr>
        <p:spPr>
          <a:xfrm>
            <a:off x="673920" y="461880"/>
            <a:ext cx="7795440" cy="696240"/>
          </a:xfrm>
          <a:prstGeom prst="rect">
            <a:avLst/>
          </a:prstGeom>
        </p:spPr>
        <p:txBody>
          <a:bodyPr lIns="0" rIns="0" tIns="0" bIns="0" anchor="ctr"/>
          <a:p>
            <a:endParaRPr b="0" lang="en-US" sz="1800" spc="-1" strike="noStrike">
              <a:solidFill>
                <a:srgbClr val="000000"/>
              </a:solidFill>
              <a:latin typeface="Calibri"/>
            </a:endParaRPr>
          </a:p>
        </p:txBody>
      </p:sp>
      <p:sp>
        <p:nvSpPr>
          <p:cNvPr id="112" name="PlaceHolder 2"/>
          <p:cNvSpPr>
            <a:spLocks noGrp="1"/>
          </p:cNvSpPr>
          <p:nvPr>
            <p:ph type="body"/>
          </p:nvPr>
        </p:nvSpPr>
        <p:spPr>
          <a:xfrm>
            <a:off x="533880" y="1523160"/>
            <a:ext cx="3940560" cy="2017440"/>
          </a:xfrm>
          <a:prstGeom prst="rect">
            <a:avLst/>
          </a:prstGeom>
        </p:spPr>
        <p:txBody>
          <a:bodyPr lIns="0" rIns="0" tIns="0" bIns="0">
            <a:normAutofit/>
          </a:bodyPr>
          <a:p>
            <a:endParaRPr b="0" lang="en-US" sz="1800" spc="-1" strike="noStrike">
              <a:solidFill>
                <a:srgbClr val="000000"/>
              </a:solidFill>
              <a:latin typeface="Calibri"/>
            </a:endParaRPr>
          </a:p>
        </p:txBody>
      </p:sp>
      <p:sp>
        <p:nvSpPr>
          <p:cNvPr id="113" name="PlaceHolder 3"/>
          <p:cNvSpPr>
            <a:spLocks noGrp="1"/>
          </p:cNvSpPr>
          <p:nvPr>
            <p:ph type="body"/>
          </p:nvPr>
        </p:nvSpPr>
        <p:spPr>
          <a:xfrm>
            <a:off x="4671720" y="1523160"/>
            <a:ext cx="3940560" cy="2017440"/>
          </a:xfrm>
          <a:prstGeom prst="rect">
            <a:avLst/>
          </a:prstGeom>
        </p:spPr>
        <p:txBody>
          <a:bodyPr lIns="0" rIns="0" tIns="0" bIns="0">
            <a:normAutofit/>
          </a:bodyPr>
          <a:p>
            <a:endParaRPr b="0" lang="en-US" sz="1800" spc="-1" strike="noStrike">
              <a:solidFill>
                <a:srgbClr val="000000"/>
              </a:solidFill>
              <a:latin typeface="Calibri"/>
            </a:endParaRPr>
          </a:p>
        </p:txBody>
      </p:sp>
      <p:sp>
        <p:nvSpPr>
          <p:cNvPr id="114" name="PlaceHolder 4"/>
          <p:cNvSpPr>
            <a:spLocks noGrp="1"/>
          </p:cNvSpPr>
          <p:nvPr>
            <p:ph type="body"/>
          </p:nvPr>
        </p:nvSpPr>
        <p:spPr>
          <a:xfrm>
            <a:off x="533880" y="3732480"/>
            <a:ext cx="3940560" cy="2017440"/>
          </a:xfrm>
          <a:prstGeom prst="rect">
            <a:avLst/>
          </a:prstGeom>
        </p:spPr>
        <p:txBody>
          <a:bodyPr lIns="0" rIns="0" tIns="0" bIns="0">
            <a:normAutofit/>
          </a:bodyPr>
          <a:p>
            <a:endParaRPr b="0" lang="en-US" sz="1800" spc="-1" strike="noStrike">
              <a:solidFill>
                <a:srgbClr val="000000"/>
              </a:solidFill>
              <a:latin typeface="Calibri"/>
            </a:endParaRPr>
          </a:p>
        </p:txBody>
      </p:sp>
      <p:sp>
        <p:nvSpPr>
          <p:cNvPr id="115" name="PlaceHolder 5"/>
          <p:cNvSpPr>
            <a:spLocks noGrp="1"/>
          </p:cNvSpPr>
          <p:nvPr>
            <p:ph type="body"/>
          </p:nvPr>
        </p:nvSpPr>
        <p:spPr>
          <a:xfrm>
            <a:off x="4671720" y="3732480"/>
            <a:ext cx="3940560" cy="2017440"/>
          </a:xfrm>
          <a:prstGeom prst="rect">
            <a:avLst/>
          </a:prstGeom>
        </p:spPr>
        <p:txBody>
          <a:bodyPr lIns="0" rIns="0" tIns="0" bIns="0">
            <a:normAutofit/>
          </a:bodyPr>
          <a:p>
            <a:endParaRPr b="0" lang="en-US" sz="1800" spc="-1" strike="noStrike">
              <a:solidFill>
                <a:srgbClr val="000000"/>
              </a:solidFill>
              <a:latin typeface="Calibri"/>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16" name="PlaceHolder 1"/>
          <p:cNvSpPr>
            <a:spLocks noGrp="1"/>
          </p:cNvSpPr>
          <p:nvPr>
            <p:ph type="title"/>
          </p:nvPr>
        </p:nvSpPr>
        <p:spPr>
          <a:xfrm>
            <a:off x="673920" y="461880"/>
            <a:ext cx="7795440" cy="696240"/>
          </a:xfrm>
          <a:prstGeom prst="rect">
            <a:avLst/>
          </a:prstGeom>
        </p:spPr>
        <p:txBody>
          <a:bodyPr lIns="0" rIns="0" tIns="0" bIns="0" anchor="ctr"/>
          <a:p>
            <a:endParaRPr b="0" lang="en-US" sz="1800" spc="-1" strike="noStrike">
              <a:solidFill>
                <a:srgbClr val="000000"/>
              </a:solidFill>
              <a:latin typeface="Calibri"/>
            </a:endParaRPr>
          </a:p>
        </p:txBody>
      </p:sp>
      <p:sp>
        <p:nvSpPr>
          <p:cNvPr id="117" name="PlaceHolder 2"/>
          <p:cNvSpPr>
            <a:spLocks noGrp="1"/>
          </p:cNvSpPr>
          <p:nvPr>
            <p:ph type="body"/>
          </p:nvPr>
        </p:nvSpPr>
        <p:spPr>
          <a:xfrm>
            <a:off x="533880" y="1523160"/>
            <a:ext cx="2599920" cy="2017440"/>
          </a:xfrm>
          <a:prstGeom prst="rect">
            <a:avLst/>
          </a:prstGeom>
        </p:spPr>
        <p:txBody>
          <a:bodyPr lIns="0" rIns="0" tIns="0" bIns="0">
            <a:normAutofit/>
          </a:bodyPr>
          <a:p>
            <a:endParaRPr b="0" lang="en-US" sz="1800" spc="-1" strike="noStrike">
              <a:solidFill>
                <a:srgbClr val="000000"/>
              </a:solidFill>
              <a:latin typeface="Calibri"/>
            </a:endParaRPr>
          </a:p>
        </p:txBody>
      </p:sp>
      <p:sp>
        <p:nvSpPr>
          <p:cNvPr id="118" name="PlaceHolder 3"/>
          <p:cNvSpPr>
            <a:spLocks noGrp="1"/>
          </p:cNvSpPr>
          <p:nvPr>
            <p:ph type="body"/>
          </p:nvPr>
        </p:nvSpPr>
        <p:spPr>
          <a:xfrm>
            <a:off x="3264120" y="1523160"/>
            <a:ext cx="2599920" cy="2017440"/>
          </a:xfrm>
          <a:prstGeom prst="rect">
            <a:avLst/>
          </a:prstGeom>
        </p:spPr>
        <p:txBody>
          <a:bodyPr lIns="0" rIns="0" tIns="0" bIns="0">
            <a:normAutofit/>
          </a:bodyPr>
          <a:p>
            <a:endParaRPr b="0" lang="en-US" sz="1800" spc="-1" strike="noStrike">
              <a:solidFill>
                <a:srgbClr val="000000"/>
              </a:solidFill>
              <a:latin typeface="Calibri"/>
            </a:endParaRPr>
          </a:p>
        </p:txBody>
      </p:sp>
      <p:sp>
        <p:nvSpPr>
          <p:cNvPr id="119" name="PlaceHolder 4"/>
          <p:cNvSpPr>
            <a:spLocks noGrp="1"/>
          </p:cNvSpPr>
          <p:nvPr>
            <p:ph type="body"/>
          </p:nvPr>
        </p:nvSpPr>
        <p:spPr>
          <a:xfrm>
            <a:off x="5994360" y="1523160"/>
            <a:ext cx="2599920" cy="2017440"/>
          </a:xfrm>
          <a:prstGeom prst="rect">
            <a:avLst/>
          </a:prstGeom>
        </p:spPr>
        <p:txBody>
          <a:bodyPr lIns="0" rIns="0" tIns="0" bIns="0">
            <a:normAutofit/>
          </a:bodyPr>
          <a:p>
            <a:endParaRPr b="0" lang="en-US" sz="1800" spc="-1" strike="noStrike">
              <a:solidFill>
                <a:srgbClr val="000000"/>
              </a:solidFill>
              <a:latin typeface="Calibri"/>
            </a:endParaRPr>
          </a:p>
        </p:txBody>
      </p:sp>
      <p:sp>
        <p:nvSpPr>
          <p:cNvPr id="120" name="PlaceHolder 5"/>
          <p:cNvSpPr>
            <a:spLocks noGrp="1"/>
          </p:cNvSpPr>
          <p:nvPr>
            <p:ph type="body"/>
          </p:nvPr>
        </p:nvSpPr>
        <p:spPr>
          <a:xfrm>
            <a:off x="533880" y="3732480"/>
            <a:ext cx="2599920" cy="2017440"/>
          </a:xfrm>
          <a:prstGeom prst="rect">
            <a:avLst/>
          </a:prstGeom>
        </p:spPr>
        <p:txBody>
          <a:bodyPr lIns="0" rIns="0" tIns="0" bIns="0">
            <a:normAutofit/>
          </a:bodyPr>
          <a:p>
            <a:endParaRPr b="0" lang="en-US" sz="1800" spc="-1" strike="noStrike">
              <a:solidFill>
                <a:srgbClr val="000000"/>
              </a:solidFill>
              <a:latin typeface="Calibri"/>
            </a:endParaRPr>
          </a:p>
        </p:txBody>
      </p:sp>
      <p:sp>
        <p:nvSpPr>
          <p:cNvPr id="121" name="PlaceHolder 6"/>
          <p:cNvSpPr>
            <a:spLocks noGrp="1"/>
          </p:cNvSpPr>
          <p:nvPr>
            <p:ph type="body"/>
          </p:nvPr>
        </p:nvSpPr>
        <p:spPr>
          <a:xfrm>
            <a:off x="3264120" y="3732480"/>
            <a:ext cx="2599920" cy="2017440"/>
          </a:xfrm>
          <a:prstGeom prst="rect">
            <a:avLst/>
          </a:prstGeom>
        </p:spPr>
        <p:txBody>
          <a:bodyPr lIns="0" rIns="0" tIns="0" bIns="0">
            <a:normAutofit/>
          </a:bodyPr>
          <a:p>
            <a:endParaRPr b="0" lang="en-US" sz="1800" spc="-1" strike="noStrike">
              <a:solidFill>
                <a:srgbClr val="000000"/>
              </a:solidFill>
              <a:latin typeface="Calibri"/>
            </a:endParaRPr>
          </a:p>
        </p:txBody>
      </p:sp>
      <p:sp>
        <p:nvSpPr>
          <p:cNvPr id="122" name="PlaceHolder 7"/>
          <p:cNvSpPr>
            <a:spLocks noGrp="1"/>
          </p:cNvSpPr>
          <p:nvPr>
            <p:ph type="body"/>
          </p:nvPr>
        </p:nvSpPr>
        <p:spPr>
          <a:xfrm>
            <a:off x="5994360" y="3732480"/>
            <a:ext cx="2599920" cy="2017440"/>
          </a:xfrm>
          <a:prstGeom prst="rect">
            <a:avLst/>
          </a:prstGeom>
        </p:spPr>
        <p:txBody>
          <a:bodyPr lIns="0" rIns="0" tIns="0" bIns="0">
            <a:normAutofit/>
          </a:bodyPr>
          <a:p>
            <a:endParaRPr b="0" lang="en-US" sz="1800" spc="-1" strike="noStrike">
              <a:solidFill>
                <a:srgbClr val="000000"/>
              </a:solidFill>
              <a:latin typeface="Calibri"/>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29" name="PlaceHolder 1"/>
          <p:cNvSpPr>
            <a:spLocks noGrp="1"/>
          </p:cNvSpPr>
          <p:nvPr>
            <p:ph type="title"/>
          </p:nvPr>
        </p:nvSpPr>
        <p:spPr>
          <a:xfrm>
            <a:off x="673920" y="461880"/>
            <a:ext cx="7795440" cy="696240"/>
          </a:xfrm>
          <a:prstGeom prst="rect">
            <a:avLst/>
          </a:prstGeom>
        </p:spPr>
        <p:txBody>
          <a:bodyPr lIns="0" rIns="0" tIns="0" bIns="0" anchor="ctr"/>
          <a:p>
            <a:endParaRPr b="0" lang="en-US" sz="1800" spc="-1" strike="noStrike">
              <a:solidFill>
                <a:srgbClr val="000000"/>
              </a:solidFill>
              <a:latin typeface="Calibri"/>
            </a:endParaRPr>
          </a:p>
        </p:txBody>
      </p:sp>
      <p:sp>
        <p:nvSpPr>
          <p:cNvPr id="130" name="PlaceHolder 2"/>
          <p:cNvSpPr>
            <a:spLocks noGrp="1"/>
          </p:cNvSpPr>
          <p:nvPr>
            <p:ph type="subTitle"/>
          </p:nvPr>
        </p:nvSpPr>
        <p:spPr>
          <a:xfrm>
            <a:off x="533880" y="1523160"/>
            <a:ext cx="8075520" cy="4230000"/>
          </a:xfrm>
          <a:prstGeom prst="rect">
            <a:avLst/>
          </a:prstGeom>
        </p:spPr>
        <p:txBody>
          <a:bodyPr lIns="0" rIns="0" tIns="0" bIns="0" anchor="ctr"/>
          <a:p>
            <a:pPr algn="ctr"/>
            <a:endParaRPr b="0" lang="en-IN" sz="3200" spc="-1" strike="noStrike">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31" name="PlaceHolder 1"/>
          <p:cNvSpPr>
            <a:spLocks noGrp="1"/>
          </p:cNvSpPr>
          <p:nvPr>
            <p:ph type="title"/>
          </p:nvPr>
        </p:nvSpPr>
        <p:spPr>
          <a:xfrm>
            <a:off x="673920" y="461880"/>
            <a:ext cx="7795440" cy="696240"/>
          </a:xfrm>
          <a:prstGeom prst="rect">
            <a:avLst/>
          </a:prstGeom>
        </p:spPr>
        <p:txBody>
          <a:bodyPr lIns="0" rIns="0" tIns="0" bIns="0" anchor="ctr"/>
          <a:p>
            <a:endParaRPr b="0" lang="en-US" sz="1800" spc="-1" strike="noStrike">
              <a:solidFill>
                <a:srgbClr val="000000"/>
              </a:solidFill>
              <a:latin typeface="Calibri"/>
            </a:endParaRPr>
          </a:p>
        </p:txBody>
      </p:sp>
      <p:sp>
        <p:nvSpPr>
          <p:cNvPr id="132" name="PlaceHolder 2"/>
          <p:cNvSpPr>
            <a:spLocks noGrp="1"/>
          </p:cNvSpPr>
          <p:nvPr>
            <p:ph type="body"/>
          </p:nvPr>
        </p:nvSpPr>
        <p:spPr>
          <a:xfrm>
            <a:off x="533880" y="1523160"/>
            <a:ext cx="8075520" cy="4230000"/>
          </a:xfrm>
          <a:prstGeom prst="rect">
            <a:avLst/>
          </a:prstGeom>
        </p:spPr>
        <p:txBody>
          <a:bodyPr lIns="0" rIns="0" tIns="0" bIns="0">
            <a:normAutofit/>
          </a:bodyPr>
          <a:p>
            <a:endParaRPr b="0" lang="en-US" sz="1800" spc="-1" strike="noStrike">
              <a:solidFill>
                <a:srgbClr val="000000"/>
              </a:solidFill>
              <a:latin typeface="Calibri"/>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673920" y="461880"/>
            <a:ext cx="7795440" cy="696240"/>
          </a:xfrm>
          <a:prstGeom prst="rect">
            <a:avLst/>
          </a:prstGeom>
        </p:spPr>
        <p:txBody>
          <a:bodyPr lIns="0" rIns="0" tIns="0" bIns="0" anchor="ctr"/>
          <a:p>
            <a:endParaRPr b="0" lang="en-US" sz="1800" spc="-1" strike="noStrike">
              <a:solidFill>
                <a:srgbClr val="000000"/>
              </a:solidFill>
              <a:latin typeface="Calibri"/>
            </a:endParaRPr>
          </a:p>
        </p:txBody>
      </p:sp>
      <p:sp>
        <p:nvSpPr>
          <p:cNvPr id="10" name="PlaceHolder 2"/>
          <p:cNvSpPr>
            <a:spLocks noGrp="1"/>
          </p:cNvSpPr>
          <p:nvPr>
            <p:ph type="body"/>
          </p:nvPr>
        </p:nvSpPr>
        <p:spPr>
          <a:xfrm>
            <a:off x="533880" y="1523160"/>
            <a:ext cx="3940560" cy="4230000"/>
          </a:xfrm>
          <a:prstGeom prst="rect">
            <a:avLst/>
          </a:prstGeom>
        </p:spPr>
        <p:txBody>
          <a:bodyPr lIns="0" rIns="0" tIns="0" bIns="0">
            <a:normAutofit/>
          </a:bodyPr>
          <a:p>
            <a:endParaRPr b="0" lang="en-US" sz="1800" spc="-1" strike="noStrike">
              <a:solidFill>
                <a:srgbClr val="000000"/>
              </a:solidFill>
              <a:latin typeface="Calibri"/>
            </a:endParaRPr>
          </a:p>
        </p:txBody>
      </p:sp>
      <p:sp>
        <p:nvSpPr>
          <p:cNvPr id="11" name="PlaceHolder 3"/>
          <p:cNvSpPr>
            <a:spLocks noGrp="1"/>
          </p:cNvSpPr>
          <p:nvPr>
            <p:ph type="body"/>
          </p:nvPr>
        </p:nvSpPr>
        <p:spPr>
          <a:xfrm>
            <a:off x="4671720" y="1523160"/>
            <a:ext cx="3940560" cy="4230000"/>
          </a:xfrm>
          <a:prstGeom prst="rect">
            <a:avLst/>
          </a:prstGeom>
        </p:spPr>
        <p:txBody>
          <a:bodyPr lIns="0" rIns="0" tIns="0" bIns="0">
            <a:normAutofit/>
          </a:bodyPr>
          <a:p>
            <a:endParaRPr b="0" lang="en-US" sz="1800" spc="-1" strike="noStrike">
              <a:solidFill>
                <a:srgbClr val="000000"/>
              </a:solidFill>
              <a:latin typeface="Calibri"/>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33" name="PlaceHolder 1"/>
          <p:cNvSpPr>
            <a:spLocks noGrp="1"/>
          </p:cNvSpPr>
          <p:nvPr>
            <p:ph type="title"/>
          </p:nvPr>
        </p:nvSpPr>
        <p:spPr>
          <a:xfrm>
            <a:off x="673920" y="461880"/>
            <a:ext cx="7795440" cy="696240"/>
          </a:xfrm>
          <a:prstGeom prst="rect">
            <a:avLst/>
          </a:prstGeom>
        </p:spPr>
        <p:txBody>
          <a:bodyPr lIns="0" rIns="0" tIns="0" bIns="0" anchor="ctr"/>
          <a:p>
            <a:endParaRPr b="0" lang="en-US" sz="1800" spc="-1" strike="noStrike">
              <a:solidFill>
                <a:srgbClr val="000000"/>
              </a:solidFill>
              <a:latin typeface="Calibri"/>
            </a:endParaRPr>
          </a:p>
        </p:txBody>
      </p:sp>
      <p:sp>
        <p:nvSpPr>
          <p:cNvPr id="134" name="PlaceHolder 2"/>
          <p:cNvSpPr>
            <a:spLocks noGrp="1"/>
          </p:cNvSpPr>
          <p:nvPr>
            <p:ph type="body"/>
          </p:nvPr>
        </p:nvSpPr>
        <p:spPr>
          <a:xfrm>
            <a:off x="533880" y="1523160"/>
            <a:ext cx="3940560" cy="4230000"/>
          </a:xfrm>
          <a:prstGeom prst="rect">
            <a:avLst/>
          </a:prstGeom>
        </p:spPr>
        <p:txBody>
          <a:bodyPr lIns="0" rIns="0" tIns="0" bIns="0">
            <a:normAutofit/>
          </a:bodyPr>
          <a:p>
            <a:endParaRPr b="0" lang="en-US" sz="1800" spc="-1" strike="noStrike">
              <a:solidFill>
                <a:srgbClr val="000000"/>
              </a:solidFill>
              <a:latin typeface="Calibri"/>
            </a:endParaRPr>
          </a:p>
        </p:txBody>
      </p:sp>
      <p:sp>
        <p:nvSpPr>
          <p:cNvPr id="135" name="PlaceHolder 3"/>
          <p:cNvSpPr>
            <a:spLocks noGrp="1"/>
          </p:cNvSpPr>
          <p:nvPr>
            <p:ph type="body"/>
          </p:nvPr>
        </p:nvSpPr>
        <p:spPr>
          <a:xfrm>
            <a:off x="4671720" y="1523160"/>
            <a:ext cx="3940560" cy="4230000"/>
          </a:xfrm>
          <a:prstGeom prst="rect">
            <a:avLst/>
          </a:prstGeom>
        </p:spPr>
        <p:txBody>
          <a:bodyPr lIns="0" rIns="0" tIns="0" bIns="0">
            <a:normAutofit/>
          </a:bodyPr>
          <a:p>
            <a:endParaRPr b="0" lang="en-US" sz="1800" spc="-1" strike="noStrike">
              <a:solidFill>
                <a:srgbClr val="000000"/>
              </a:solidFill>
              <a:latin typeface="Calibri"/>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36" name="PlaceHolder 1"/>
          <p:cNvSpPr>
            <a:spLocks noGrp="1"/>
          </p:cNvSpPr>
          <p:nvPr>
            <p:ph type="title"/>
          </p:nvPr>
        </p:nvSpPr>
        <p:spPr>
          <a:xfrm>
            <a:off x="673920" y="461880"/>
            <a:ext cx="7795440" cy="696240"/>
          </a:xfrm>
          <a:prstGeom prst="rect">
            <a:avLst/>
          </a:prstGeom>
        </p:spPr>
        <p:txBody>
          <a:bodyPr lIns="0" rIns="0" tIns="0" bIns="0" anchor="ctr"/>
          <a:p>
            <a:endParaRPr b="0" lang="en-US" sz="1800" spc="-1" strike="noStrike">
              <a:solidFill>
                <a:srgbClr val="000000"/>
              </a:solidFill>
              <a:latin typeface="Calibri"/>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7" name="PlaceHolder 1"/>
          <p:cNvSpPr>
            <a:spLocks noGrp="1"/>
          </p:cNvSpPr>
          <p:nvPr>
            <p:ph type="subTitle"/>
          </p:nvPr>
        </p:nvSpPr>
        <p:spPr>
          <a:xfrm>
            <a:off x="673920" y="461880"/>
            <a:ext cx="7795440" cy="3228480"/>
          </a:xfrm>
          <a:prstGeom prst="rect">
            <a:avLst/>
          </a:prstGeom>
        </p:spPr>
        <p:txBody>
          <a:bodyPr lIns="0" rIns="0" tIns="0" bIns="0" anchor="ctr"/>
          <a:p>
            <a:pPr algn="ctr"/>
            <a:endParaRPr b="0" lang="en-IN" sz="3200" spc="-1" strike="noStrike">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38" name="PlaceHolder 1"/>
          <p:cNvSpPr>
            <a:spLocks noGrp="1"/>
          </p:cNvSpPr>
          <p:nvPr>
            <p:ph type="title"/>
          </p:nvPr>
        </p:nvSpPr>
        <p:spPr>
          <a:xfrm>
            <a:off x="673920" y="461880"/>
            <a:ext cx="7795440" cy="696240"/>
          </a:xfrm>
          <a:prstGeom prst="rect">
            <a:avLst/>
          </a:prstGeom>
        </p:spPr>
        <p:txBody>
          <a:bodyPr lIns="0" rIns="0" tIns="0" bIns="0" anchor="ctr"/>
          <a:p>
            <a:endParaRPr b="0" lang="en-US" sz="1800" spc="-1" strike="noStrike">
              <a:solidFill>
                <a:srgbClr val="000000"/>
              </a:solidFill>
              <a:latin typeface="Calibri"/>
            </a:endParaRPr>
          </a:p>
        </p:txBody>
      </p:sp>
      <p:sp>
        <p:nvSpPr>
          <p:cNvPr id="139" name="PlaceHolder 2"/>
          <p:cNvSpPr>
            <a:spLocks noGrp="1"/>
          </p:cNvSpPr>
          <p:nvPr>
            <p:ph type="body"/>
          </p:nvPr>
        </p:nvSpPr>
        <p:spPr>
          <a:xfrm>
            <a:off x="533880" y="1523160"/>
            <a:ext cx="3940560" cy="2017440"/>
          </a:xfrm>
          <a:prstGeom prst="rect">
            <a:avLst/>
          </a:prstGeom>
        </p:spPr>
        <p:txBody>
          <a:bodyPr lIns="0" rIns="0" tIns="0" bIns="0">
            <a:normAutofit/>
          </a:bodyPr>
          <a:p>
            <a:endParaRPr b="0" lang="en-US" sz="1800" spc="-1" strike="noStrike">
              <a:solidFill>
                <a:srgbClr val="000000"/>
              </a:solidFill>
              <a:latin typeface="Calibri"/>
            </a:endParaRPr>
          </a:p>
        </p:txBody>
      </p:sp>
      <p:sp>
        <p:nvSpPr>
          <p:cNvPr id="140" name="PlaceHolder 3"/>
          <p:cNvSpPr>
            <a:spLocks noGrp="1"/>
          </p:cNvSpPr>
          <p:nvPr>
            <p:ph type="body"/>
          </p:nvPr>
        </p:nvSpPr>
        <p:spPr>
          <a:xfrm>
            <a:off x="4671720" y="1523160"/>
            <a:ext cx="3940560" cy="4230000"/>
          </a:xfrm>
          <a:prstGeom prst="rect">
            <a:avLst/>
          </a:prstGeom>
        </p:spPr>
        <p:txBody>
          <a:bodyPr lIns="0" rIns="0" tIns="0" bIns="0">
            <a:normAutofit/>
          </a:bodyPr>
          <a:p>
            <a:endParaRPr b="0" lang="en-US" sz="1800" spc="-1" strike="noStrike">
              <a:solidFill>
                <a:srgbClr val="000000"/>
              </a:solidFill>
              <a:latin typeface="Calibri"/>
            </a:endParaRPr>
          </a:p>
        </p:txBody>
      </p:sp>
      <p:sp>
        <p:nvSpPr>
          <p:cNvPr id="141" name="PlaceHolder 4"/>
          <p:cNvSpPr>
            <a:spLocks noGrp="1"/>
          </p:cNvSpPr>
          <p:nvPr>
            <p:ph type="body"/>
          </p:nvPr>
        </p:nvSpPr>
        <p:spPr>
          <a:xfrm>
            <a:off x="533880" y="3732480"/>
            <a:ext cx="3940560" cy="2017440"/>
          </a:xfrm>
          <a:prstGeom prst="rect">
            <a:avLst/>
          </a:prstGeom>
        </p:spPr>
        <p:txBody>
          <a:bodyPr lIns="0" rIns="0" tIns="0" bIns="0">
            <a:normAutofit/>
          </a:bodyPr>
          <a:p>
            <a:endParaRPr b="0" lang="en-US" sz="1800" spc="-1" strike="noStrike">
              <a:solidFill>
                <a:srgbClr val="000000"/>
              </a:solidFill>
              <a:latin typeface="Calibri"/>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42" name="PlaceHolder 1"/>
          <p:cNvSpPr>
            <a:spLocks noGrp="1"/>
          </p:cNvSpPr>
          <p:nvPr>
            <p:ph type="title"/>
          </p:nvPr>
        </p:nvSpPr>
        <p:spPr>
          <a:xfrm>
            <a:off x="673920" y="461880"/>
            <a:ext cx="7795440" cy="696240"/>
          </a:xfrm>
          <a:prstGeom prst="rect">
            <a:avLst/>
          </a:prstGeom>
        </p:spPr>
        <p:txBody>
          <a:bodyPr lIns="0" rIns="0" tIns="0" bIns="0" anchor="ctr"/>
          <a:p>
            <a:endParaRPr b="0" lang="en-US" sz="1800" spc="-1" strike="noStrike">
              <a:solidFill>
                <a:srgbClr val="000000"/>
              </a:solidFill>
              <a:latin typeface="Calibri"/>
            </a:endParaRPr>
          </a:p>
        </p:txBody>
      </p:sp>
      <p:sp>
        <p:nvSpPr>
          <p:cNvPr id="143" name="PlaceHolder 2"/>
          <p:cNvSpPr>
            <a:spLocks noGrp="1"/>
          </p:cNvSpPr>
          <p:nvPr>
            <p:ph type="body"/>
          </p:nvPr>
        </p:nvSpPr>
        <p:spPr>
          <a:xfrm>
            <a:off x="533880" y="1523160"/>
            <a:ext cx="3940560" cy="4230000"/>
          </a:xfrm>
          <a:prstGeom prst="rect">
            <a:avLst/>
          </a:prstGeom>
        </p:spPr>
        <p:txBody>
          <a:bodyPr lIns="0" rIns="0" tIns="0" bIns="0">
            <a:normAutofit/>
          </a:bodyPr>
          <a:p>
            <a:endParaRPr b="0" lang="en-US" sz="1800" spc="-1" strike="noStrike">
              <a:solidFill>
                <a:srgbClr val="000000"/>
              </a:solidFill>
              <a:latin typeface="Calibri"/>
            </a:endParaRPr>
          </a:p>
        </p:txBody>
      </p:sp>
      <p:sp>
        <p:nvSpPr>
          <p:cNvPr id="144" name="PlaceHolder 3"/>
          <p:cNvSpPr>
            <a:spLocks noGrp="1"/>
          </p:cNvSpPr>
          <p:nvPr>
            <p:ph type="body"/>
          </p:nvPr>
        </p:nvSpPr>
        <p:spPr>
          <a:xfrm>
            <a:off x="4671720" y="1523160"/>
            <a:ext cx="3940560" cy="2017440"/>
          </a:xfrm>
          <a:prstGeom prst="rect">
            <a:avLst/>
          </a:prstGeom>
        </p:spPr>
        <p:txBody>
          <a:bodyPr lIns="0" rIns="0" tIns="0" bIns="0">
            <a:normAutofit/>
          </a:bodyPr>
          <a:p>
            <a:endParaRPr b="0" lang="en-US" sz="1800" spc="-1" strike="noStrike">
              <a:solidFill>
                <a:srgbClr val="000000"/>
              </a:solidFill>
              <a:latin typeface="Calibri"/>
            </a:endParaRPr>
          </a:p>
        </p:txBody>
      </p:sp>
      <p:sp>
        <p:nvSpPr>
          <p:cNvPr id="145" name="PlaceHolder 4"/>
          <p:cNvSpPr>
            <a:spLocks noGrp="1"/>
          </p:cNvSpPr>
          <p:nvPr>
            <p:ph type="body"/>
          </p:nvPr>
        </p:nvSpPr>
        <p:spPr>
          <a:xfrm>
            <a:off x="4671720" y="3732480"/>
            <a:ext cx="3940560" cy="2017440"/>
          </a:xfrm>
          <a:prstGeom prst="rect">
            <a:avLst/>
          </a:prstGeom>
        </p:spPr>
        <p:txBody>
          <a:bodyPr lIns="0" rIns="0" tIns="0" bIns="0">
            <a:normAutofit/>
          </a:bodyPr>
          <a:p>
            <a:endParaRPr b="0" lang="en-US" sz="1800" spc="-1" strike="noStrike">
              <a:solidFill>
                <a:srgbClr val="000000"/>
              </a:solidFill>
              <a:latin typeface="Calibri"/>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46" name="PlaceHolder 1"/>
          <p:cNvSpPr>
            <a:spLocks noGrp="1"/>
          </p:cNvSpPr>
          <p:nvPr>
            <p:ph type="title"/>
          </p:nvPr>
        </p:nvSpPr>
        <p:spPr>
          <a:xfrm>
            <a:off x="673920" y="461880"/>
            <a:ext cx="7795440" cy="696240"/>
          </a:xfrm>
          <a:prstGeom prst="rect">
            <a:avLst/>
          </a:prstGeom>
        </p:spPr>
        <p:txBody>
          <a:bodyPr lIns="0" rIns="0" tIns="0" bIns="0" anchor="ctr"/>
          <a:p>
            <a:endParaRPr b="0" lang="en-US" sz="1800" spc="-1" strike="noStrike">
              <a:solidFill>
                <a:srgbClr val="000000"/>
              </a:solidFill>
              <a:latin typeface="Calibri"/>
            </a:endParaRPr>
          </a:p>
        </p:txBody>
      </p:sp>
      <p:sp>
        <p:nvSpPr>
          <p:cNvPr id="147" name="PlaceHolder 2"/>
          <p:cNvSpPr>
            <a:spLocks noGrp="1"/>
          </p:cNvSpPr>
          <p:nvPr>
            <p:ph type="body"/>
          </p:nvPr>
        </p:nvSpPr>
        <p:spPr>
          <a:xfrm>
            <a:off x="533880" y="1523160"/>
            <a:ext cx="3940560" cy="2017440"/>
          </a:xfrm>
          <a:prstGeom prst="rect">
            <a:avLst/>
          </a:prstGeom>
        </p:spPr>
        <p:txBody>
          <a:bodyPr lIns="0" rIns="0" tIns="0" bIns="0">
            <a:normAutofit/>
          </a:bodyPr>
          <a:p>
            <a:endParaRPr b="0" lang="en-US" sz="1800" spc="-1" strike="noStrike">
              <a:solidFill>
                <a:srgbClr val="000000"/>
              </a:solidFill>
              <a:latin typeface="Calibri"/>
            </a:endParaRPr>
          </a:p>
        </p:txBody>
      </p:sp>
      <p:sp>
        <p:nvSpPr>
          <p:cNvPr id="148" name="PlaceHolder 3"/>
          <p:cNvSpPr>
            <a:spLocks noGrp="1"/>
          </p:cNvSpPr>
          <p:nvPr>
            <p:ph type="body"/>
          </p:nvPr>
        </p:nvSpPr>
        <p:spPr>
          <a:xfrm>
            <a:off x="4671720" y="1523160"/>
            <a:ext cx="3940560" cy="2017440"/>
          </a:xfrm>
          <a:prstGeom prst="rect">
            <a:avLst/>
          </a:prstGeom>
        </p:spPr>
        <p:txBody>
          <a:bodyPr lIns="0" rIns="0" tIns="0" bIns="0">
            <a:normAutofit/>
          </a:bodyPr>
          <a:p>
            <a:endParaRPr b="0" lang="en-US" sz="1800" spc="-1" strike="noStrike">
              <a:solidFill>
                <a:srgbClr val="000000"/>
              </a:solidFill>
              <a:latin typeface="Calibri"/>
            </a:endParaRPr>
          </a:p>
        </p:txBody>
      </p:sp>
      <p:sp>
        <p:nvSpPr>
          <p:cNvPr id="149" name="PlaceHolder 4"/>
          <p:cNvSpPr>
            <a:spLocks noGrp="1"/>
          </p:cNvSpPr>
          <p:nvPr>
            <p:ph type="body"/>
          </p:nvPr>
        </p:nvSpPr>
        <p:spPr>
          <a:xfrm>
            <a:off x="533880" y="3732480"/>
            <a:ext cx="8075520" cy="2017440"/>
          </a:xfrm>
          <a:prstGeom prst="rect">
            <a:avLst/>
          </a:prstGeom>
        </p:spPr>
        <p:txBody>
          <a:bodyPr lIns="0" rIns="0" tIns="0" bIns="0">
            <a:normAutofit/>
          </a:bodyPr>
          <a:p>
            <a:endParaRPr b="0" lang="en-US" sz="1800" spc="-1" strike="noStrike">
              <a:solidFill>
                <a:srgbClr val="000000"/>
              </a:solidFill>
              <a:latin typeface="Calibri"/>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50" name="PlaceHolder 1"/>
          <p:cNvSpPr>
            <a:spLocks noGrp="1"/>
          </p:cNvSpPr>
          <p:nvPr>
            <p:ph type="title"/>
          </p:nvPr>
        </p:nvSpPr>
        <p:spPr>
          <a:xfrm>
            <a:off x="673920" y="461880"/>
            <a:ext cx="7795440" cy="696240"/>
          </a:xfrm>
          <a:prstGeom prst="rect">
            <a:avLst/>
          </a:prstGeom>
        </p:spPr>
        <p:txBody>
          <a:bodyPr lIns="0" rIns="0" tIns="0" bIns="0" anchor="ctr"/>
          <a:p>
            <a:endParaRPr b="0" lang="en-US" sz="1800" spc="-1" strike="noStrike">
              <a:solidFill>
                <a:srgbClr val="000000"/>
              </a:solidFill>
              <a:latin typeface="Calibri"/>
            </a:endParaRPr>
          </a:p>
        </p:txBody>
      </p:sp>
      <p:sp>
        <p:nvSpPr>
          <p:cNvPr id="151" name="PlaceHolder 2"/>
          <p:cNvSpPr>
            <a:spLocks noGrp="1"/>
          </p:cNvSpPr>
          <p:nvPr>
            <p:ph type="body"/>
          </p:nvPr>
        </p:nvSpPr>
        <p:spPr>
          <a:xfrm>
            <a:off x="533880" y="1523160"/>
            <a:ext cx="8075520" cy="2017440"/>
          </a:xfrm>
          <a:prstGeom prst="rect">
            <a:avLst/>
          </a:prstGeom>
        </p:spPr>
        <p:txBody>
          <a:bodyPr lIns="0" rIns="0" tIns="0" bIns="0">
            <a:normAutofit/>
          </a:bodyPr>
          <a:p>
            <a:endParaRPr b="0" lang="en-US" sz="1800" spc="-1" strike="noStrike">
              <a:solidFill>
                <a:srgbClr val="000000"/>
              </a:solidFill>
              <a:latin typeface="Calibri"/>
            </a:endParaRPr>
          </a:p>
        </p:txBody>
      </p:sp>
      <p:sp>
        <p:nvSpPr>
          <p:cNvPr id="152" name="PlaceHolder 3"/>
          <p:cNvSpPr>
            <a:spLocks noGrp="1"/>
          </p:cNvSpPr>
          <p:nvPr>
            <p:ph type="body"/>
          </p:nvPr>
        </p:nvSpPr>
        <p:spPr>
          <a:xfrm>
            <a:off x="533880" y="3732480"/>
            <a:ext cx="8075520" cy="2017440"/>
          </a:xfrm>
          <a:prstGeom prst="rect">
            <a:avLst/>
          </a:prstGeom>
        </p:spPr>
        <p:txBody>
          <a:bodyPr lIns="0" rIns="0" tIns="0" bIns="0">
            <a:normAutofit/>
          </a:bodyPr>
          <a:p>
            <a:endParaRPr b="0" lang="en-US" sz="1800" spc="-1" strike="noStrike">
              <a:solidFill>
                <a:srgbClr val="000000"/>
              </a:solidFill>
              <a:latin typeface="Calibri"/>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53" name="PlaceHolder 1"/>
          <p:cNvSpPr>
            <a:spLocks noGrp="1"/>
          </p:cNvSpPr>
          <p:nvPr>
            <p:ph type="title"/>
          </p:nvPr>
        </p:nvSpPr>
        <p:spPr>
          <a:xfrm>
            <a:off x="673920" y="461880"/>
            <a:ext cx="7795440" cy="696240"/>
          </a:xfrm>
          <a:prstGeom prst="rect">
            <a:avLst/>
          </a:prstGeom>
        </p:spPr>
        <p:txBody>
          <a:bodyPr lIns="0" rIns="0" tIns="0" bIns="0" anchor="ctr"/>
          <a:p>
            <a:endParaRPr b="0" lang="en-US" sz="1800" spc="-1" strike="noStrike">
              <a:solidFill>
                <a:srgbClr val="000000"/>
              </a:solidFill>
              <a:latin typeface="Calibri"/>
            </a:endParaRPr>
          </a:p>
        </p:txBody>
      </p:sp>
      <p:sp>
        <p:nvSpPr>
          <p:cNvPr id="154" name="PlaceHolder 2"/>
          <p:cNvSpPr>
            <a:spLocks noGrp="1"/>
          </p:cNvSpPr>
          <p:nvPr>
            <p:ph type="body"/>
          </p:nvPr>
        </p:nvSpPr>
        <p:spPr>
          <a:xfrm>
            <a:off x="533880" y="1523160"/>
            <a:ext cx="3940560" cy="2017440"/>
          </a:xfrm>
          <a:prstGeom prst="rect">
            <a:avLst/>
          </a:prstGeom>
        </p:spPr>
        <p:txBody>
          <a:bodyPr lIns="0" rIns="0" tIns="0" bIns="0">
            <a:normAutofit/>
          </a:bodyPr>
          <a:p>
            <a:endParaRPr b="0" lang="en-US" sz="1800" spc="-1" strike="noStrike">
              <a:solidFill>
                <a:srgbClr val="000000"/>
              </a:solidFill>
              <a:latin typeface="Calibri"/>
            </a:endParaRPr>
          </a:p>
        </p:txBody>
      </p:sp>
      <p:sp>
        <p:nvSpPr>
          <p:cNvPr id="155" name="PlaceHolder 3"/>
          <p:cNvSpPr>
            <a:spLocks noGrp="1"/>
          </p:cNvSpPr>
          <p:nvPr>
            <p:ph type="body"/>
          </p:nvPr>
        </p:nvSpPr>
        <p:spPr>
          <a:xfrm>
            <a:off x="4671720" y="1523160"/>
            <a:ext cx="3940560" cy="2017440"/>
          </a:xfrm>
          <a:prstGeom prst="rect">
            <a:avLst/>
          </a:prstGeom>
        </p:spPr>
        <p:txBody>
          <a:bodyPr lIns="0" rIns="0" tIns="0" bIns="0">
            <a:normAutofit/>
          </a:bodyPr>
          <a:p>
            <a:endParaRPr b="0" lang="en-US" sz="1800" spc="-1" strike="noStrike">
              <a:solidFill>
                <a:srgbClr val="000000"/>
              </a:solidFill>
              <a:latin typeface="Calibri"/>
            </a:endParaRPr>
          </a:p>
        </p:txBody>
      </p:sp>
      <p:sp>
        <p:nvSpPr>
          <p:cNvPr id="156" name="PlaceHolder 4"/>
          <p:cNvSpPr>
            <a:spLocks noGrp="1"/>
          </p:cNvSpPr>
          <p:nvPr>
            <p:ph type="body"/>
          </p:nvPr>
        </p:nvSpPr>
        <p:spPr>
          <a:xfrm>
            <a:off x="533880" y="3732480"/>
            <a:ext cx="3940560" cy="2017440"/>
          </a:xfrm>
          <a:prstGeom prst="rect">
            <a:avLst/>
          </a:prstGeom>
        </p:spPr>
        <p:txBody>
          <a:bodyPr lIns="0" rIns="0" tIns="0" bIns="0">
            <a:normAutofit/>
          </a:bodyPr>
          <a:p>
            <a:endParaRPr b="0" lang="en-US" sz="1800" spc="-1" strike="noStrike">
              <a:solidFill>
                <a:srgbClr val="000000"/>
              </a:solidFill>
              <a:latin typeface="Calibri"/>
            </a:endParaRPr>
          </a:p>
        </p:txBody>
      </p:sp>
      <p:sp>
        <p:nvSpPr>
          <p:cNvPr id="157" name="PlaceHolder 5"/>
          <p:cNvSpPr>
            <a:spLocks noGrp="1"/>
          </p:cNvSpPr>
          <p:nvPr>
            <p:ph type="body"/>
          </p:nvPr>
        </p:nvSpPr>
        <p:spPr>
          <a:xfrm>
            <a:off x="4671720" y="3732480"/>
            <a:ext cx="3940560" cy="2017440"/>
          </a:xfrm>
          <a:prstGeom prst="rect">
            <a:avLst/>
          </a:prstGeom>
        </p:spPr>
        <p:txBody>
          <a:bodyPr lIns="0" rIns="0" tIns="0" bIns="0">
            <a:normAutofit/>
          </a:bodyPr>
          <a:p>
            <a:endParaRPr b="0" lang="en-US" sz="1800" spc="-1" strike="noStrike">
              <a:solidFill>
                <a:srgbClr val="000000"/>
              </a:solidFill>
              <a:latin typeface="Calibri"/>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58" name="PlaceHolder 1"/>
          <p:cNvSpPr>
            <a:spLocks noGrp="1"/>
          </p:cNvSpPr>
          <p:nvPr>
            <p:ph type="title"/>
          </p:nvPr>
        </p:nvSpPr>
        <p:spPr>
          <a:xfrm>
            <a:off x="673920" y="461880"/>
            <a:ext cx="7795440" cy="696240"/>
          </a:xfrm>
          <a:prstGeom prst="rect">
            <a:avLst/>
          </a:prstGeom>
        </p:spPr>
        <p:txBody>
          <a:bodyPr lIns="0" rIns="0" tIns="0" bIns="0" anchor="ctr"/>
          <a:p>
            <a:endParaRPr b="0" lang="en-US" sz="1800" spc="-1" strike="noStrike">
              <a:solidFill>
                <a:srgbClr val="000000"/>
              </a:solidFill>
              <a:latin typeface="Calibri"/>
            </a:endParaRPr>
          </a:p>
        </p:txBody>
      </p:sp>
      <p:sp>
        <p:nvSpPr>
          <p:cNvPr id="159" name="PlaceHolder 2"/>
          <p:cNvSpPr>
            <a:spLocks noGrp="1"/>
          </p:cNvSpPr>
          <p:nvPr>
            <p:ph type="body"/>
          </p:nvPr>
        </p:nvSpPr>
        <p:spPr>
          <a:xfrm>
            <a:off x="533880" y="1523160"/>
            <a:ext cx="2599920" cy="2017440"/>
          </a:xfrm>
          <a:prstGeom prst="rect">
            <a:avLst/>
          </a:prstGeom>
        </p:spPr>
        <p:txBody>
          <a:bodyPr lIns="0" rIns="0" tIns="0" bIns="0">
            <a:normAutofit/>
          </a:bodyPr>
          <a:p>
            <a:endParaRPr b="0" lang="en-US" sz="1800" spc="-1" strike="noStrike">
              <a:solidFill>
                <a:srgbClr val="000000"/>
              </a:solidFill>
              <a:latin typeface="Calibri"/>
            </a:endParaRPr>
          </a:p>
        </p:txBody>
      </p:sp>
      <p:sp>
        <p:nvSpPr>
          <p:cNvPr id="160" name="PlaceHolder 3"/>
          <p:cNvSpPr>
            <a:spLocks noGrp="1"/>
          </p:cNvSpPr>
          <p:nvPr>
            <p:ph type="body"/>
          </p:nvPr>
        </p:nvSpPr>
        <p:spPr>
          <a:xfrm>
            <a:off x="3264120" y="1523160"/>
            <a:ext cx="2599920" cy="2017440"/>
          </a:xfrm>
          <a:prstGeom prst="rect">
            <a:avLst/>
          </a:prstGeom>
        </p:spPr>
        <p:txBody>
          <a:bodyPr lIns="0" rIns="0" tIns="0" bIns="0">
            <a:normAutofit/>
          </a:bodyPr>
          <a:p>
            <a:endParaRPr b="0" lang="en-US" sz="1800" spc="-1" strike="noStrike">
              <a:solidFill>
                <a:srgbClr val="000000"/>
              </a:solidFill>
              <a:latin typeface="Calibri"/>
            </a:endParaRPr>
          </a:p>
        </p:txBody>
      </p:sp>
      <p:sp>
        <p:nvSpPr>
          <p:cNvPr id="161" name="PlaceHolder 4"/>
          <p:cNvSpPr>
            <a:spLocks noGrp="1"/>
          </p:cNvSpPr>
          <p:nvPr>
            <p:ph type="body"/>
          </p:nvPr>
        </p:nvSpPr>
        <p:spPr>
          <a:xfrm>
            <a:off x="5994360" y="1523160"/>
            <a:ext cx="2599920" cy="2017440"/>
          </a:xfrm>
          <a:prstGeom prst="rect">
            <a:avLst/>
          </a:prstGeom>
        </p:spPr>
        <p:txBody>
          <a:bodyPr lIns="0" rIns="0" tIns="0" bIns="0">
            <a:normAutofit/>
          </a:bodyPr>
          <a:p>
            <a:endParaRPr b="0" lang="en-US" sz="1800" spc="-1" strike="noStrike">
              <a:solidFill>
                <a:srgbClr val="000000"/>
              </a:solidFill>
              <a:latin typeface="Calibri"/>
            </a:endParaRPr>
          </a:p>
        </p:txBody>
      </p:sp>
      <p:sp>
        <p:nvSpPr>
          <p:cNvPr id="162" name="PlaceHolder 5"/>
          <p:cNvSpPr>
            <a:spLocks noGrp="1"/>
          </p:cNvSpPr>
          <p:nvPr>
            <p:ph type="body"/>
          </p:nvPr>
        </p:nvSpPr>
        <p:spPr>
          <a:xfrm>
            <a:off x="533880" y="3732480"/>
            <a:ext cx="2599920" cy="2017440"/>
          </a:xfrm>
          <a:prstGeom prst="rect">
            <a:avLst/>
          </a:prstGeom>
        </p:spPr>
        <p:txBody>
          <a:bodyPr lIns="0" rIns="0" tIns="0" bIns="0">
            <a:normAutofit/>
          </a:bodyPr>
          <a:p>
            <a:endParaRPr b="0" lang="en-US" sz="1800" spc="-1" strike="noStrike">
              <a:solidFill>
                <a:srgbClr val="000000"/>
              </a:solidFill>
              <a:latin typeface="Calibri"/>
            </a:endParaRPr>
          </a:p>
        </p:txBody>
      </p:sp>
      <p:sp>
        <p:nvSpPr>
          <p:cNvPr id="163" name="PlaceHolder 6"/>
          <p:cNvSpPr>
            <a:spLocks noGrp="1"/>
          </p:cNvSpPr>
          <p:nvPr>
            <p:ph type="body"/>
          </p:nvPr>
        </p:nvSpPr>
        <p:spPr>
          <a:xfrm>
            <a:off x="3264120" y="3732480"/>
            <a:ext cx="2599920" cy="2017440"/>
          </a:xfrm>
          <a:prstGeom prst="rect">
            <a:avLst/>
          </a:prstGeom>
        </p:spPr>
        <p:txBody>
          <a:bodyPr lIns="0" rIns="0" tIns="0" bIns="0">
            <a:normAutofit/>
          </a:bodyPr>
          <a:p>
            <a:endParaRPr b="0" lang="en-US" sz="1800" spc="-1" strike="noStrike">
              <a:solidFill>
                <a:srgbClr val="000000"/>
              </a:solidFill>
              <a:latin typeface="Calibri"/>
            </a:endParaRPr>
          </a:p>
        </p:txBody>
      </p:sp>
      <p:sp>
        <p:nvSpPr>
          <p:cNvPr id="164" name="PlaceHolder 7"/>
          <p:cNvSpPr>
            <a:spLocks noGrp="1"/>
          </p:cNvSpPr>
          <p:nvPr>
            <p:ph type="body"/>
          </p:nvPr>
        </p:nvSpPr>
        <p:spPr>
          <a:xfrm>
            <a:off x="5994360" y="3732480"/>
            <a:ext cx="2599920" cy="2017440"/>
          </a:xfrm>
          <a:prstGeom prst="rect">
            <a:avLst/>
          </a:prstGeom>
        </p:spPr>
        <p:txBody>
          <a:bodyPr lIns="0" rIns="0" tIns="0" bIns="0">
            <a:normAutofit/>
          </a:bodyPr>
          <a:p>
            <a:endParaRPr b="0" lang="en-US" sz="1800" spc="-1" strike="noStrike">
              <a:solidFill>
                <a:srgbClr val="000000"/>
              </a:solidFill>
              <a:latin typeface="Calibri"/>
            </a:endParaRPr>
          </a:p>
        </p:txBody>
      </p:sp>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673920" y="461880"/>
            <a:ext cx="7795440" cy="696240"/>
          </a:xfrm>
          <a:prstGeom prst="rect">
            <a:avLst/>
          </a:prstGeom>
        </p:spPr>
        <p:txBody>
          <a:bodyPr lIns="0" rIns="0" tIns="0" bIns="0" anchor="ctr"/>
          <a:p>
            <a:endParaRPr b="0" lang="en-US" sz="1800" spc="-1" strike="noStrike">
              <a:solidFill>
                <a:srgbClr val="000000"/>
              </a:solidFill>
              <a:latin typeface="Calibri"/>
            </a:endParaRP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70" name="PlaceHolder 1"/>
          <p:cNvSpPr>
            <a:spLocks noGrp="1"/>
          </p:cNvSpPr>
          <p:nvPr>
            <p:ph type="title"/>
          </p:nvPr>
        </p:nvSpPr>
        <p:spPr>
          <a:xfrm>
            <a:off x="673920" y="461880"/>
            <a:ext cx="7795440" cy="696240"/>
          </a:xfrm>
          <a:prstGeom prst="rect">
            <a:avLst/>
          </a:prstGeom>
        </p:spPr>
        <p:txBody>
          <a:bodyPr lIns="0" rIns="0" tIns="0" bIns="0" anchor="ctr"/>
          <a:p>
            <a:endParaRPr b="0" lang="en-US" sz="1800" spc="-1" strike="noStrike">
              <a:solidFill>
                <a:srgbClr val="000000"/>
              </a:solidFill>
              <a:latin typeface="Calibri"/>
            </a:endParaRPr>
          </a:p>
        </p:txBody>
      </p:sp>
      <p:sp>
        <p:nvSpPr>
          <p:cNvPr id="171" name="PlaceHolder 2"/>
          <p:cNvSpPr>
            <a:spLocks noGrp="1"/>
          </p:cNvSpPr>
          <p:nvPr>
            <p:ph type="subTitle"/>
          </p:nvPr>
        </p:nvSpPr>
        <p:spPr>
          <a:xfrm>
            <a:off x="533880" y="1523160"/>
            <a:ext cx="8075520" cy="4230000"/>
          </a:xfrm>
          <a:prstGeom prst="rect">
            <a:avLst/>
          </a:prstGeom>
        </p:spPr>
        <p:txBody>
          <a:bodyPr lIns="0" rIns="0" tIns="0" bIns="0" anchor="ctr"/>
          <a:p>
            <a:pPr algn="ctr"/>
            <a:endParaRPr b="0" lang="en-IN" sz="3200" spc="-1" strike="noStrike">
              <a:latin typeface="Arial"/>
            </a:endParaRPr>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72" name="PlaceHolder 1"/>
          <p:cNvSpPr>
            <a:spLocks noGrp="1"/>
          </p:cNvSpPr>
          <p:nvPr>
            <p:ph type="title"/>
          </p:nvPr>
        </p:nvSpPr>
        <p:spPr>
          <a:xfrm>
            <a:off x="673920" y="461880"/>
            <a:ext cx="7795440" cy="696240"/>
          </a:xfrm>
          <a:prstGeom prst="rect">
            <a:avLst/>
          </a:prstGeom>
        </p:spPr>
        <p:txBody>
          <a:bodyPr lIns="0" rIns="0" tIns="0" bIns="0" anchor="ctr"/>
          <a:p>
            <a:endParaRPr b="0" lang="en-US" sz="1800" spc="-1" strike="noStrike">
              <a:solidFill>
                <a:srgbClr val="000000"/>
              </a:solidFill>
              <a:latin typeface="Calibri"/>
            </a:endParaRPr>
          </a:p>
        </p:txBody>
      </p:sp>
      <p:sp>
        <p:nvSpPr>
          <p:cNvPr id="173" name="PlaceHolder 2"/>
          <p:cNvSpPr>
            <a:spLocks noGrp="1"/>
          </p:cNvSpPr>
          <p:nvPr>
            <p:ph type="body"/>
          </p:nvPr>
        </p:nvSpPr>
        <p:spPr>
          <a:xfrm>
            <a:off x="533880" y="1523160"/>
            <a:ext cx="8075520" cy="4230000"/>
          </a:xfrm>
          <a:prstGeom prst="rect">
            <a:avLst/>
          </a:prstGeom>
        </p:spPr>
        <p:txBody>
          <a:bodyPr lIns="0" rIns="0" tIns="0" bIns="0">
            <a:normAutofit/>
          </a:bodyPr>
          <a:p>
            <a:endParaRPr b="0" lang="en-US" sz="1800" spc="-1" strike="noStrike">
              <a:solidFill>
                <a:srgbClr val="000000"/>
              </a:solidFill>
              <a:latin typeface="Calibri"/>
            </a:endParaRPr>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74" name="PlaceHolder 1"/>
          <p:cNvSpPr>
            <a:spLocks noGrp="1"/>
          </p:cNvSpPr>
          <p:nvPr>
            <p:ph type="title"/>
          </p:nvPr>
        </p:nvSpPr>
        <p:spPr>
          <a:xfrm>
            <a:off x="673920" y="461880"/>
            <a:ext cx="7795440" cy="696240"/>
          </a:xfrm>
          <a:prstGeom prst="rect">
            <a:avLst/>
          </a:prstGeom>
        </p:spPr>
        <p:txBody>
          <a:bodyPr lIns="0" rIns="0" tIns="0" bIns="0" anchor="ctr"/>
          <a:p>
            <a:endParaRPr b="0" lang="en-US" sz="1800" spc="-1" strike="noStrike">
              <a:solidFill>
                <a:srgbClr val="000000"/>
              </a:solidFill>
              <a:latin typeface="Calibri"/>
            </a:endParaRPr>
          </a:p>
        </p:txBody>
      </p:sp>
      <p:sp>
        <p:nvSpPr>
          <p:cNvPr id="175" name="PlaceHolder 2"/>
          <p:cNvSpPr>
            <a:spLocks noGrp="1"/>
          </p:cNvSpPr>
          <p:nvPr>
            <p:ph type="body"/>
          </p:nvPr>
        </p:nvSpPr>
        <p:spPr>
          <a:xfrm>
            <a:off x="533880" y="1523160"/>
            <a:ext cx="3940560" cy="4230000"/>
          </a:xfrm>
          <a:prstGeom prst="rect">
            <a:avLst/>
          </a:prstGeom>
        </p:spPr>
        <p:txBody>
          <a:bodyPr lIns="0" rIns="0" tIns="0" bIns="0">
            <a:normAutofit/>
          </a:bodyPr>
          <a:p>
            <a:endParaRPr b="0" lang="en-US" sz="1800" spc="-1" strike="noStrike">
              <a:solidFill>
                <a:srgbClr val="000000"/>
              </a:solidFill>
              <a:latin typeface="Calibri"/>
            </a:endParaRPr>
          </a:p>
        </p:txBody>
      </p:sp>
      <p:sp>
        <p:nvSpPr>
          <p:cNvPr id="176" name="PlaceHolder 3"/>
          <p:cNvSpPr>
            <a:spLocks noGrp="1"/>
          </p:cNvSpPr>
          <p:nvPr>
            <p:ph type="body"/>
          </p:nvPr>
        </p:nvSpPr>
        <p:spPr>
          <a:xfrm>
            <a:off x="4671720" y="1523160"/>
            <a:ext cx="3940560" cy="4230000"/>
          </a:xfrm>
          <a:prstGeom prst="rect">
            <a:avLst/>
          </a:prstGeom>
        </p:spPr>
        <p:txBody>
          <a:bodyPr lIns="0" rIns="0" tIns="0" bIns="0">
            <a:normAutofit/>
          </a:bodyPr>
          <a:p>
            <a:endParaRPr b="0" lang="en-US" sz="1800" spc="-1" strike="noStrike">
              <a:solidFill>
                <a:srgbClr val="000000"/>
              </a:solidFill>
              <a:latin typeface="Calibri"/>
            </a:endParaRPr>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77" name="PlaceHolder 1"/>
          <p:cNvSpPr>
            <a:spLocks noGrp="1"/>
          </p:cNvSpPr>
          <p:nvPr>
            <p:ph type="title"/>
          </p:nvPr>
        </p:nvSpPr>
        <p:spPr>
          <a:xfrm>
            <a:off x="673920" y="461880"/>
            <a:ext cx="7795440" cy="696240"/>
          </a:xfrm>
          <a:prstGeom prst="rect">
            <a:avLst/>
          </a:prstGeom>
        </p:spPr>
        <p:txBody>
          <a:bodyPr lIns="0" rIns="0" tIns="0" bIns="0" anchor="ctr"/>
          <a:p>
            <a:endParaRPr b="0" lang="en-US" sz="1800" spc="-1" strike="noStrike">
              <a:solidFill>
                <a:srgbClr val="000000"/>
              </a:solidFill>
              <a:latin typeface="Calibri"/>
            </a:endParaRPr>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78" name="PlaceHolder 1"/>
          <p:cNvSpPr>
            <a:spLocks noGrp="1"/>
          </p:cNvSpPr>
          <p:nvPr>
            <p:ph type="subTitle"/>
          </p:nvPr>
        </p:nvSpPr>
        <p:spPr>
          <a:xfrm>
            <a:off x="673920" y="461880"/>
            <a:ext cx="7795440" cy="3228480"/>
          </a:xfrm>
          <a:prstGeom prst="rect">
            <a:avLst/>
          </a:prstGeom>
        </p:spPr>
        <p:txBody>
          <a:bodyPr lIns="0" rIns="0" tIns="0" bIns="0" anchor="ctr"/>
          <a:p>
            <a:pPr algn="ctr"/>
            <a:endParaRPr b="0" lang="en-IN" sz="3200" spc="-1" strike="noStrike">
              <a:latin typeface="Arial"/>
            </a:endParaRPr>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79" name="PlaceHolder 1"/>
          <p:cNvSpPr>
            <a:spLocks noGrp="1"/>
          </p:cNvSpPr>
          <p:nvPr>
            <p:ph type="title"/>
          </p:nvPr>
        </p:nvSpPr>
        <p:spPr>
          <a:xfrm>
            <a:off x="673920" y="461880"/>
            <a:ext cx="7795440" cy="696240"/>
          </a:xfrm>
          <a:prstGeom prst="rect">
            <a:avLst/>
          </a:prstGeom>
        </p:spPr>
        <p:txBody>
          <a:bodyPr lIns="0" rIns="0" tIns="0" bIns="0" anchor="ctr"/>
          <a:p>
            <a:endParaRPr b="0" lang="en-US" sz="1800" spc="-1" strike="noStrike">
              <a:solidFill>
                <a:srgbClr val="000000"/>
              </a:solidFill>
              <a:latin typeface="Calibri"/>
            </a:endParaRPr>
          </a:p>
        </p:txBody>
      </p:sp>
      <p:sp>
        <p:nvSpPr>
          <p:cNvPr id="180" name="PlaceHolder 2"/>
          <p:cNvSpPr>
            <a:spLocks noGrp="1"/>
          </p:cNvSpPr>
          <p:nvPr>
            <p:ph type="body"/>
          </p:nvPr>
        </p:nvSpPr>
        <p:spPr>
          <a:xfrm>
            <a:off x="533880" y="1523160"/>
            <a:ext cx="3940560" cy="2017440"/>
          </a:xfrm>
          <a:prstGeom prst="rect">
            <a:avLst/>
          </a:prstGeom>
        </p:spPr>
        <p:txBody>
          <a:bodyPr lIns="0" rIns="0" tIns="0" bIns="0">
            <a:normAutofit/>
          </a:bodyPr>
          <a:p>
            <a:endParaRPr b="0" lang="en-US" sz="1800" spc="-1" strike="noStrike">
              <a:solidFill>
                <a:srgbClr val="000000"/>
              </a:solidFill>
              <a:latin typeface="Calibri"/>
            </a:endParaRPr>
          </a:p>
        </p:txBody>
      </p:sp>
      <p:sp>
        <p:nvSpPr>
          <p:cNvPr id="181" name="PlaceHolder 3"/>
          <p:cNvSpPr>
            <a:spLocks noGrp="1"/>
          </p:cNvSpPr>
          <p:nvPr>
            <p:ph type="body"/>
          </p:nvPr>
        </p:nvSpPr>
        <p:spPr>
          <a:xfrm>
            <a:off x="4671720" y="1523160"/>
            <a:ext cx="3940560" cy="4230000"/>
          </a:xfrm>
          <a:prstGeom prst="rect">
            <a:avLst/>
          </a:prstGeom>
        </p:spPr>
        <p:txBody>
          <a:bodyPr lIns="0" rIns="0" tIns="0" bIns="0">
            <a:normAutofit/>
          </a:bodyPr>
          <a:p>
            <a:endParaRPr b="0" lang="en-US" sz="1800" spc="-1" strike="noStrike">
              <a:solidFill>
                <a:srgbClr val="000000"/>
              </a:solidFill>
              <a:latin typeface="Calibri"/>
            </a:endParaRPr>
          </a:p>
        </p:txBody>
      </p:sp>
      <p:sp>
        <p:nvSpPr>
          <p:cNvPr id="182" name="PlaceHolder 4"/>
          <p:cNvSpPr>
            <a:spLocks noGrp="1"/>
          </p:cNvSpPr>
          <p:nvPr>
            <p:ph type="body"/>
          </p:nvPr>
        </p:nvSpPr>
        <p:spPr>
          <a:xfrm>
            <a:off x="533880" y="3732480"/>
            <a:ext cx="3940560" cy="2017440"/>
          </a:xfrm>
          <a:prstGeom prst="rect">
            <a:avLst/>
          </a:prstGeom>
        </p:spPr>
        <p:txBody>
          <a:bodyPr lIns="0" rIns="0" tIns="0" bIns="0">
            <a:normAutofit/>
          </a:bodyPr>
          <a:p>
            <a:endParaRPr b="0" lang="en-US" sz="1800" spc="-1" strike="noStrike">
              <a:solidFill>
                <a:srgbClr val="000000"/>
              </a:solidFill>
              <a:latin typeface="Calibri"/>
            </a:endParaRPr>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3" name="PlaceHolder 1"/>
          <p:cNvSpPr>
            <a:spLocks noGrp="1"/>
          </p:cNvSpPr>
          <p:nvPr>
            <p:ph type="title"/>
          </p:nvPr>
        </p:nvSpPr>
        <p:spPr>
          <a:xfrm>
            <a:off x="673920" y="461880"/>
            <a:ext cx="7795440" cy="696240"/>
          </a:xfrm>
          <a:prstGeom prst="rect">
            <a:avLst/>
          </a:prstGeom>
        </p:spPr>
        <p:txBody>
          <a:bodyPr lIns="0" rIns="0" tIns="0" bIns="0" anchor="ctr"/>
          <a:p>
            <a:endParaRPr b="0" lang="en-US" sz="1800" spc="-1" strike="noStrike">
              <a:solidFill>
                <a:srgbClr val="000000"/>
              </a:solidFill>
              <a:latin typeface="Calibri"/>
            </a:endParaRPr>
          </a:p>
        </p:txBody>
      </p:sp>
      <p:sp>
        <p:nvSpPr>
          <p:cNvPr id="184" name="PlaceHolder 2"/>
          <p:cNvSpPr>
            <a:spLocks noGrp="1"/>
          </p:cNvSpPr>
          <p:nvPr>
            <p:ph type="body"/>
          </p:nvPr>
        </p:nvSpPr>
        <p:spPr>
          <a:xfrm>
            <a:off x="533880" y="1523160"/>
            <a:ext cx="3940560" cy="4230000"/>
          </a:xfrm>
          <a:prstGeom prst="rect">
            <a:avLst/>
          </a:prstGeom>
        </p:spPr>
        <p:txBody>
          <a:bodyPr lIns="0" rIns="0" tIns="0" bIns="0">
            <a:normAutofit/>
          </a:bodyPr>
          <a:p>
            <a:endParaRPr b="0" lang="en-US" sz="1800" spc="-1" strike="noStrike">
              <a:solidFill>
                <a:srgbClr val="000000"/>
              </a:solidFill>
              <a:latin typeface="Calibri"/>
            </a:endParaRPr>
          </a:p>
        </p:txBody>
      </p:sp>
      <p:sp>
        <p:nvSpPr>
          <p:cNvPr id="185" name="PlaceHolder 3"/>
          <p:cNvSpPr>
            <a:spLocks noGrp="1"/>
          </p:cNvSpPr>
          <p:nvPr>
            <p:ph type="body"/>
          </p:nvPr>
        </p:nvSpPr>
        <p:spPr>
          <a:xfrm>
            <a:off x="4671720" y="1523160"/>
            <a:ext cx="3940560" cy="2017440"/>
          </a:xfrm>
          <a:prstGeom prst="rect">
            <a:avLst/>
          </a:prstGeom>
        </p:spPr>
        <p:txBody>
          <a:bodyPr lIns="0" rIns="0" tIns="0" bIns="0">
            <a:normAutofit/>
          </a:bodyPr>
          <a:p>
            <a:endParaRPr b="0" lang="en-US" sz="1800" spc="-1" strike="noStrike">
              <a:solidFill>
                <a:srgbClr val="000000"/>
              </a:solidFill>
              <a:latin typeface="Calibri"/>
            </a:endParaRPr>
          </a:p>
        </p:txBody>
      </p:sp>
      <p:sp>
        <p:nvSpPr>
          <p:cNvPr id="186" name="PlaceHolder 4"/>
          <p:cNvSpPr>
            <a:spLocks noGrp="1"/>
          </p:cNvSpPr>
          <p:nvPr>
            <p:ph type="body"/>
          </p:nvPr>
        </p:nvSpPr>
        <p:spPr>
          <a:xfrm>
            <a:off x="4671720" y="3732480"/>
            <a:ext cx="3940560" cy="2017440"/>
          </a:xfrm>
          <a:prstGeom prst="rect">
            <a:avLst/>
          </a:prstGeom>
        </p:spPr>
        <p:txBody>
          <a:bodyPr lIns="0" rIns="0" tIns="0" bIns="0">
            <a:normAutofit/>
          </a:bodyPr>
          <a:p>
            <a:endParaRPr b="0" lang="en-US" sz="1800" spc="-1" strike="noStrike">
              <a:solidFill>
                <a:srgbClr val="000000"/>
              </a:solidFill>
              <a:latin typeface="Calibri"/>
            </a:endParaRPr>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87" name="PlaceHolder 1"/>
          <p:cNvSpPr>
            <a:spLocks noGrp="1"/>
          </p:cNvSpPr>
          <p:nvPr>
            <p:ph type="title"/>
          </p:nvPr>
        </p:nvSpPr>
        <p:spPr>
          <a:xfrm>
            <a:off x="673920" y="461880"/>
            <a:ext cx="7795440" cy="696240"/>
          </a:xfrm>
          <a:prstGeom prst="rect">
            <a:avLst/>
          </a:prstGeom>
        </p:spPr>
        <p:txBody>
          <a:bodyPr lIns="0" rIns="0" tIns="0" bIns="0" anchor="ctr"/>
          <a:p>
            <a:endParaRPr b="0" lang="en-US" sz="1800" spc="-1" strike="noStrike">
              <a:solidFill>
                <a:srgbClr val="000000"/>
              </a:solidFill>
              <a:latin typeface="Calibri"/>
            </a:endParaRPr>
          </a:p>
        </p:txBody>
      </p:sp>
      <p:sp>
        <p:nvSpPr>
          <p:cNvPr id="188" name="PlaceHolder 2"/>
          <p:cNvSpPr>
            <a:spLocks noGrp="1"/>
          </p:cNvSpPr>
          <p:nvPr>
            <p:ph type="body"/>
          </p:nvPr>
        </p:nvSpPr>
        <p:spPr>
          <a:xfrm>
            <a:off x="533880" y="1523160"/>
            <a:ext cx="3940560" cy="2017440"/>
          </a:xfrm>
          <a:prstGeom prst="rect">
            <a:avLst/>
          </a:prstGeom>
        </p:spPr>
        <p:txBody>
          <a:bodyPr lIns="0" rIns="0" tIns="0" bIns="0">
            <a:normAutofit/>
          </a:bodyPr>
          <a:p>
            <a:endParaRPr b="0" lang="en-US" sz="1800" spc="-1" strike="noStrike">
              <a:solidFill>
                <a:srgbClr val="000000"/>
              </a:solidFill>
              <a:latin typeface="Calibri"/>
            </a:endParaRPr>
          </a:p>
        </p:txBody>
      </p:sp>
      <p:sp>
        <p:nvSpPr>
          <p:cNvPr id="189" name="PlaceHolder 3"/>
          <p:cNvSpPr>
            <a:spLocks noGrp="1"/>
          </p:cNvSpPr>
          <p:nvPr>
            <p:ph type="body"/>
          </p:nvPr>
        </p:nvSpPr>
        <p:spPr>
          <a:xfrm>
            <a:off x="4671720" y="1523160"/>
            <a:ext cx="3940560" cy="2017440"/>
          </a:xfrm>
          <a:prstGeom prst="rect">
            <a:avLst/>
          </a:prstGeom>
        </p:spPr>
        <p:txBody>
          <a:bodyPr lIns="0" rIns="0" tIns="0" bIns="0">
            <a:normAutofit/>
          </a:bodyPr>
          <a:p>
            <a:endParaRPr b="0" lang="en-US" sz="1800" spc="-1" strike="noStrike">
              <a:solidFill>
                <a:srgbClr val="000000"/>
              </a:solidFill>
              <a:latin typeface="Calibri"/>
            </a:endParaRPr>
          </a:p>
        </p:txBody>
      </p:sp>
      <p:sp>
        <p:nvSpPr>
          <p:cNvPr id="190" name="PlaceHolder 4"/>
          <p:cNvSpPr>
            <a:spLocks noGrp="1"/>
          </p:cNvSpPr>
          <p:nvPr>
            <p:ph type="body"/>
          </p:nvPr>
        </p:nvSpPr>
        <p:spPr>
          <a:xfrm>
            <a:off x="533880" y="3732480"/>
            <a:ext cx="8075520" cy="2017440"/>
          </a:xfrm>
          <a:prstGeom prst="rect">
            <a:avLst/>
          </a:prstGeom>
        </p:spPr>
        <p:txBody>
          <a:bodyPr lIns="0" rIns="0" tIns="0" bIns="0">
            <a:normAutofit/>
          </a:bodyPr>
          <a:p>
            <a:endParaRPr b="0" lang="en-US" sz="1800" spc="-1" strike="noStrike">
              <a:solidFill>
                <a:srgbClr val="000000"/>
              </a:solidFill>
              <a:latin typeface="Calibri"/>
            </a:endParaRPr>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91" name="PlaceHolder 1"/>
          <p:cNvSpPr>
            <a:spLocks noGrp="1"/>
          </p:cNvSpPr>
          <p:nvPr>
            <p:ph type="title"/>
          </p:nvPr>
        </p:nvSpPr>
        <p:spPr>
          <a:xfrm>
            <a:off x="673920" y="461880"/>
            <a:ext cx="7795440" cy="696240"/>
          </a:xfrm>
          <a:prstGeom prst="rect">
            <a:avLst/>
          </a:prstGeom>
        </p:spPr>
        <p:txBody>
          <a:bodyPr lIns="0" rIns="0" tIns="0" bIns="0" anchor="ctr"/>
          <a:p>
            <a:endParaRPr b="0" lang="en-US" sz="1800" spc="-1" strike="noStrike">
              <a:solidFill>
                <a:srgbClr val="000000"/>
              </a:solidFill>
              <a:latin typeface="Calibri"/>
            </a:endParaRPr>
          </a:p>
        </p:txBody>
      </p:sp>
      <p:sp>
        <p:nvSpPr>
          <p:cNvPr id="192" name="PlaceHolder 2"/>
          <p:cNvSpPr>
            <a:spLocks noGrp="1"/>
          </p:cNvSpPr>
          <p:nvPr>
            <p:ph type="body"/>
          </p:nvPr>
        </p:nvSpPr>
        <p:spPr>
          <a:xfrm>
            <a:off x="533880" y="1523160"/>
            <a:ext cx="8075520" cy="2017440"/>
          </a:xfrm>
          <a:prstGeom prst="rect">
            <a:avLst/>
          </a:prstGeom>
        </p:spPr>
        <p:txBody>
          <a:bodyPr lIns="0" rIns="0" tIns="0" bIns="0">
            <a:normAutofit/>
          </a:bodyPr>
          <a:p>
            <a:endParaRPr b="0" lang="en-US" sz="1800" spc="-1" strike="noStrike">
              <a:solidFill>
                <a:srgbClr val="000000"/>
              </a:solidFill>
              <a:latin typeface="Calibri"/>
            </a:endParaRPr>
          </a:p>
        </p:txBody>
      </p:sp>
      <p:sp>
        <p:nvSpPr>
          <p:cNvPr id="193" name="PlaceHolder 3"/>
          <p:cNvSpPr>
            <a:spLocks noGrp="1"/>
          </p:cNvSpPr>
          <p:nvPr>
            <p:ph type="body"/>
          </p:nvPr>
        </p:nvSpPr>
        <p:spPr>
          <a:xfrm>
            <a:off x="533880" y="3732480"/>
            <a:ext cx="8075520" cy="2017440"/>
          </a:xfrm>
          <a:prstGeom prst="rect">
            <a:avLst/>
          </a:prstGeom>
        </p:spPr>
        <p:txBody>
          <a:bodyPr lIns="0" rIns="0" tIns="0" bIns="0">
            <a:normAutofit/>
          </a:bodyPr>
          <a:p>
            <a:endParaRPr b="0" lang="en-US" sz="1800" spc="-1" strike="noStrike">
              <a:solidFill>
                <a:srgbClr val="000000"/>
              </a:solidFill>
              <a:latin typeface="Calibri"/>
            </a:endParaRPr>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94" name="PlaceHolder 1"/>
          <p:cNvSpPr>
            <a:spLocks noGrp="1"/>
          </p:cNvSpPr>
          <p:nvPr>
            <p:ph type="title"/>
          </p:nvPr>
        </p:nvSpPr>
        <p:spPr>
          <a:xfrm>
            <a:off x="673920" y="461880"/>
            <a:ext cx="7795440" cy="696240"/>
          </a:xfrm>
          <a:prstGeom prst="rect">
            <a:avLst/>
          </a:prstGeom>
        </p:spPr>
        <p:txBody>
          <a:bodyPr lIns="0" rIns="0" tIns="0" bIns="0" anchor="ctr"/>
          <a:p>
            <a:endParaRPr b="0" lang="en-US" sz="1800" spc="-1" strike="noStrike">
              <a:solidFill>
                <a:srgbClr val="000000"/>
              </a:solidFill>
              <a:latin typeface="Calibri"/>
            </a:endParaRPr>
          </a:p>
        </p:txBody>
      </p:sp>
      <p:sp>
        <p:nvSpPr>
          <p:cNvPr id="195" name="PlaceHolder 2"/>
          <p:cNvSpPr>
            <a:spLocks noGrp="1"/>
          </p:cNvSpPr>
          <p:nvPr>
            <p:ph type="body"/>
          </p:nvPr>
        </p:nvSpPr>
        <p:spPr>
          <a:xfrm>
            <a:off x="533880" y="1523160"/>
            <a:ext cx="3940560" cy="2017440"/>
          </a:xfrm>
          <a:prstGeom prst="rect">
            <a:avLst/>
          </a:prstGeom>
        </p:spPr>
        <p:txBody>
          <a:bodyPr lIns="0" rIns="0" tIns="0" bIns="0">
            <a:normAutofit/>
          </a:bodyPr>
          <a:p>
            <a:endParaRPr b="0" lang="en-US" sz="1800" spc="-1" strike="noStrike">
              <a:solidFill>
                <a:srgbClr val="000000"/>
              </a:solidFill>
              <a:latin typeface="Calibri"/>
            </a:endParaRPr>
          </a:p>
        </p:txBody>
      </p:sp>
      <p:sp>
        <p:nvSpPr>
          <p:cNvPr id="196" name="PlaceHolder 3"/>
          <p:cNvSpPr>
            <a:spLocks noGrp="1"/>
          </p:cNvSpPr>
          <p:nvPr>
            <p:ph type="body"/>
          </p:nvPr>
        </p:nvSpPr>
        <p:spPr>
          <a:xfrm>
            <a:off x="4671720" y="1523160"/>
            <a:ext cx="3940560" cy="2017440"/>
          </a:xfrm>
          <a:prstGeom prst="rect">
            <a:avLst/>
          </a:prstGeom>
        </p:spPr>
        <p:txBody>
          <a:bodyPr lIns="0" rIns="0" tIns="0" bIns="0">
            <a:normAutofit/>
          </a:bodyPr>
          <a:p>
            <a:endParaRPr b="0" lang="en-US" sz="1800" spc="-1" strike="noStrike">
              <a:solidFill>
                <a:srgbClr val="000000"/>
              </a:solidFill>
              <a:latin typeface="Calibri"/>
            </a:endParaRPr>
          </a:p>
        </p:txBody>
      </p:sp>
      <p:sp>
        <p:nvSpPr>
          <p:cNvPr id="197" name="PlaceHolder 4"/>
          <p:cNvSpPr>
            <a:spLocks noGrp="1"/>
          </p:cNvSpPr>
          <p:nvPr>
            <p:ph type="body"/>
          </p:nvPr>
        </p:nvSpPr>
        <p:spPr>
          <a:xfrm>
            <a:off x="533880" y="3732480"/>
            <a:ext cx="3940560" cy="2017440"/>
          </a:xfrm>
          <a:prstGeom prst="rect">
            <a:avLst/>
          </a:prstGeom>
        </p:spPr>
        <p:txBody>
          <a:bodyPr lIns="0" rIns="0" tIns="0" bIns="0">
            <a:normAutofit/>
          </a:bodyPr>
          <a:p>
            <a:endParaRPr b="0" lang="en-US" sz="1800" spc="-1" strike="noStrike">
              <a:solidFill>
                <a:srgbClr val="000000"/>
              </a:solidFill>
              <a:latin typeface="Calibri"/>
            </a:endParaRPr>
          </a:p>
        </p:txBody>
      </p:sp>
      <p:sp>
        <p:nvSpPr>
          <p:cNvPr id="198" name="PlaceHolder 5"/>
          <p:cNvSpPr>
            <a:spLocks noGrp="1"/>
          </p:cNvSpPr>
          <p:nvPr>
            <p:ph type="body"/>
          </p:nvPr>
        </p:nvSpPr>
        <p:spPr>
          <a:xfrm>
            <a:off x="4671720" y="3732480"/>
            <a:ext cx="3940560" cy="2017440"/>
          </a:xfrm>
          <a:prstGeom prst="rect">
            <a:avLst/>
          </a:prstGeom>
        </p:spPr>
        <p:txBody>
          <a:bodyPr lIns="0" rIns="0" tIns="0" bIns="0">
            <a:normAutofit/>
          </a:bodyPr>
          <a:p>
            <a:endParaRPr b="0" lang="en-US" sz="1800" spc="-1" strike="noStrike">
              <a:solidFill>
                <a:srgbClr val="000000"/>
              </a:solidFill>
              <a:latin typeface="Calibri"/>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673920" y="461880"/>
            <a:ext cx="7795440" cy="3228480"/>
          </a:xfrm>
          <a:prstGeom prst="rect">
            <a:avLst/>
          </a:prstGeom>
        </p:spPr>
        <p:txBody>
          <a:bodyPr lIns="0" rIns="0" tIns="0" bIns="0" anchor="ctr"/>
          <a:p>
            <a:pPr algn="ctr"/>
            <a:endParaRPr b="0" lang="en-IN" sz="3200" spc="-1" strike="noStrike">
              <a:latin typeface="Arial"/>
            </a:endParaRPr>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99" name="PlaceHolder 1"/>
          <p:cNvSpPr>
            <a:spLocks noGrp="1"/>
          </p:cNvSpPr>
          <p:nvPr>
            <p:ph type="title"/>
          </p:nvPr>
        </p:nvSpPr>
        <p:spPr>
          <a:xfrm>
            <a:off x="673920" y="461880"/>
            <a:ext cx="7795440" cy="696240"/>
          </a:xfrm>
          <a:prstGeom prst="rect">
            <a:avLst/>
          </a:prstGeom>
        </p:spPr>
        <p:txBody>
          <a:bodyPr lIns="0" rIns="0" tIns="0" bIns="0" anchor="ctr"/>
          <a:p>
            <a:endParaRPr b="0" lang="en-US" sz="1800" spc="-1" strike="noStrike">
              <a:solidFill>
                <a:srgbClr val="000000"/>
              </a:solidFill>
              <a:latin typeface="Calibri"/>
            </a:endParaRPr>
          </a:p>
        </p:txBody>
      </p:sp>
      <p:sp>
        <p:nvSpPr>
          <p:cNvPr id="200" name="PlaceHolder 2"/>
          <p:cNvSpPr>
            <a:spLocks noGrp="1"/>
          </p:cNvSpPr>
          <p:nvPr>
            <p:ph type="body"/>
          </p:nvPr>
        </p:nvSpPr>
        <p:spPr>
          <a:xfrm>
            <a:off x="533880" y="1523160"/>
            <a:ext cx="2599920" cy="2017440"/>
          </a:xfrm>
          <a:prstGeom prst="rect">
            <a:avLst/>
          </a:prstGeom>
        </p:spPr>
        <p:txBody>
          <a:bodyPr lIns="0" rIns="0" tIns="0" bIns="0">
            <a:normAutofit/>
          </a:bodyPr>
          <a:p>
            <a:endParaRPr b="0" lang="en-US" sz="1800" spc="-1" strike="noStrike">
              <a:solidFill>
                <a:srgbClr val="000000"/>
              </a:solidFill>
              <a:latin typeface="Calibri"/>
            </a:endParaRPr>
          </a:p>
        </p:txBody>
      </p:sp>
      <p:sp>
        <p:nvSpPr>
          <p:cNvPr id="201" name="PlaceHolder 3"/>
          <p:cNvSpPr>
            <a:spLocks noGrp="1"/>
          </p:cNvSpPr>
          <p:nvPr>
            <p:ph type="body"/>
          </p:nvPr>
        </p:nvSpPr>
        <p:spPr>
          <a:xfrm>
            <a:off x="3264120" y="1523160"/>
            <a:ext cx="2599920" cy="2017440"/>
          </a:xfrm>
          <a:prstGeom prst="rect">
            <a:avLst/>
          </a:prstGeom>
        </p:spPr>
        <p:txBody>
          <a:bodyPr lIns="0" rIns="0" tIns="0" bIns="0">
            <a:normAutofit/>
          </a:bodyPr>
          <a:p>
            <a:endParaRPr b="0" lang="en-US" sz="1800" spc="-1" strike="noStrike">
              <a:solidFill>
                <a:srgbClr val="000000"/>
              </a:solidFill>
              <a:latin typeface="Calibri"/>
            </a:endParaRPr>
          </a:p>
        </p:txBody>
      </p:sp>
      <p:sp>
        <p:nvSpPr>
          <p:cNvPr id="202" name="PlaceHolder 4"/>
          <p:cNvSpPr>
            <a:spLocks noGrp="1"/>
          </p:cNvSpPr>
          <p:nvPr>
            <p:ph type="body"/>
          </p:nvPr>
        </p:nvSpPr>
        <p:spPr>
          <a:xfrm>
            <a:off x="5994360" y="1523160"/>
            <a:ext cx="2599920" cy="2017440"/>
          </a:xfrm>
          <a:prstGeom prst="rect">
            <a:avLst/>
          </a:prstGeom>
        </p:spPr>
        <p:txBody>
          <a:bodyPr lIns="0" rIns="0" tIns="0" bIns="0">
            <a:normAutofit/>
          </a:bodyPr>
          <a:p>
            <a:endParaRPr b="0" lang="en-US" sz="1800" spc="-1" strike="noStrike">
              <a:solidFill>
                <a:srgbClr val="000000"/>
              </a:solidFill>
              <a:latin typeface="Calibri"/>
            </a:endParaRPr>
          </a:p>
        </p:txBody>
      </p:sp>
      <p:sp>
        <p:nvSpPr>
          <p:cNvPr id="203" name="PlaceHolder 5"/>
          <p:cNvSpPr>
            <a:spLocks noGrp="1"/>
          </p:cNvSpPr>
          <p:nvPr>
            <p:ph type="body"/>
          </p:nvPr>
        </p:nvSpPr>
        <p:spPr>
          <a:xfrm>
            <a:off x="533880" y="3732480"/>
            <a:ext cx="2599920" cy="2017440"/>
          </a:xfrm>
          <a:prstGeom prst="rect">
            <a:avLst/>
          </a:prstGeom>
        </p:spPr>
        <p:txBody>
          <a:bodyPr lIns="0" rIns="0" tIns="0" bIns="0">
            <a:normAutofit/>
          </a:bodyPr>
          <a:p>
            <a:endParaRPr b="0" lang="en-US" sz="1800" spc="-1" strike="noStrike">
              <a:solidFill>
                <a:srgbClr val="000000"/>
              </a:solidFill>
              <a:latin typeface="Calibri"/>
            </a:endParaRPr>
          </a:p>
        </p:txBody>
      </p:sp>
      <p:sp>
        <p:nvSpPr>
          <p:cNvPr id="204" name="PlaceHolder 6"/>
          <p:cNvSpPr>
            <a:spLocks noGrp="1"/>
          </p:cNvSpPr>
          <p:nvPr>
            <p:ph type="body"/>
          </p:nvPr>
        </p:nvSpPr>
        <p:spPr>
          <a:xfrm>
            <a:off x="3264120" y="3732480"/>
            <a:ext cx="2599920" cy="2017440"/>
          </a:xfrm>
          <a:prstGeom prst="rect">
            <a:avLst/>
          </a:prstGeom>
        </p:spPr>
        <p:txBody>
          <a:bodyPr lIns="0" rIns="0" tIns="0" bIns="0">
            <a:normAutofit/>
          </a:bodyPr>
          <a:p>
            <a:endParaRPr b="0" lang="en-US" sz="1800" spc="-1" strike="noStrike">
              <a:solidFill>
                <a:srgbClr val="000000"/>
              </a:solidFill>
              <a:latin typeface="Calibri"/>
            </a:endParaRPr>
          </a:p>
        </p:txBody>
      </p:sp>
      <p:sp>
        <p:nvSpPr>
          <p:cNvPr id="205" name="PlaceHolder 7"/>
          <p:cNvSpPr>
            <a:spLocks noGrp="1"/>
          </p:cNvSpPr>
          <p:nvPr>
            <p:ph type="body"/>
          </p:nvPr>
        </p:nvSpPr>
        <p:spPr>
          <a:xfrm>
            <a:off x="5994360" y="3732480"/>
            <a:ext cx="2599920" cy="2017440"/>
          </a:xfrm>
          <a:prstGeom prst="rect">
            <a:avLst/>
          </a:prstGeom>
        </p:spPr>
        <p:txBody>
          <a:bodyPr lIns="0" rIns="0" tIns="0" bIns="0">
            <a:normAutofit/>
          </a:bodyPr>
          <a:p>
            <a:endParaRPr b="0" lang="en-US" sz="1800" spc="-1" strike="noStrike">
              <a:solidFill>
                <a:srgbClr val="000000"/>
              </a:solidFill>
              <a:latin typeface="Calibri"/>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673920" y="461880"/>
            <a:ext cx="7795440" cy="696240"/>
          </a:xfrm>
          <a:prstGeom prst="rect">
            <a:avLst/>
          </a:prstGeom>
        </p:spPr>
        <p:txBody>
          <a:bodyPr lIns="0" rIns="0" tIns="0" bIns="0" anchor="ctr"/>
          <a:p>
            <a:endParaRPr b="0" lang="en-US" sz="1800" spc="-1" strike="noStrike">
              <a:solidFill>
                <a:srgbClr val="000000"/>
              </a:solidFill>
              <a:latin typeface="Calibri"/>
            </a:endParaRPr>
          </a:p>
        </p:txBody>
      </p:sp>
      <p:sp>
        <p:nvSpPr>
          <p:cNvPr id="15" name="PlaceHolder 2"/>
          <p:cNvSpPr>
            <a:spLocks noGrp="1"/>
          </p:cNvSpPr>
          <p:nvPr>
            <p:ph type="body"/>
          </p:nvPr>
        </p:nvSpPr>
        <p:spPr>
          <a:xfrm>
            <a:off x="533880" y="1523160"/>
            <a:ext cx="3940560" cy="2017440"/>
          </a:xfrm>
          <a:prstGeom prst="rect">
            <a:avLst/>
          </a:prstGeom>
        </p:spPr>
        <p:txBody>
          <a:bodyPr lIns="0" rIns="0" tIns="0" bIns="0">
            <a:normAutofit/>
          </a:bodyPr>
          <a:p>
            <a:endParaRPr b="0" lang="en-US" sz="1800" spc="-1" strike="noStrike">
              <a:solidFill>
                <a:srgbClr val="000000"/>
              </a:solidFill>
              <a:latin typeface="Calibri"/>
            </a:endParaRPr>
          </a:p>
        </p:txBody>
      </p:sp>
      <p:sp>
        <p:nvSpPr>
          <p:cNvPr id="16" name="PlaceHolder 3"/>
          <p:cNvSpPr>
            <a:spLocks noGrp="1"/>
          </p:cNvSpPr>
          <p:nvPr>
            <p:ph type="body"/>
          </p:nvPr>
        </p:nvSpPr>
        <p:spPr>
          <a:xfrm>
            <a:off x="4671720" y="1523160"/>
            <a:ext cx="3940560" cy="4230000"/>
          </a:xfrm>
          <a:prstGeom prst="rect">
            <a:avLst/>
          </a:prstGeom>
        </p:spPr>
        <p:txBody>
          <a:bodyPr lIns="0" rIns="0" tIns="0" bIns="0">
            <a:normAutofit/>
          </a:bodyPr>
          <a:p>
            <a:endParaRPr b="0" lang="en-US" sz="1800" spc="-1" strike="noStrike">
              <a:solidFill>
                <a:srgbClr val="000000"/>
              </a:solidFill>
              <a:latin typeface="Calibri"/>
            </a:endParaRPr>
          </a:p>
        </p:txBody>
      </p:sp>
      <p:sp>
        <p:nvSpPr>
          <p:cNvPr id="17" name="PlaceHolder 4"/>
          <p:cNvSpPr>
            <a:spLocks noGrp="1"/>
          </p:cNvSpPr>
          <p:nvPr>
            <p:ph type="body"/>
          </p:nvPr>
        </p:nvSpPr>
        <p:spPr>
          <a:xfrm>
            <a:off x="533880" y="3732480"/>
            <a:ext cx="3940560" cy="2017440"/>
          </a:xfrm>
          <a:prstGeom prst="rect">
            <a:avLst/>
          </a:prstGeom>
        </p:spPr>
        <p:txBody>
          <a:bodyPr lIns="0" rIns="0" tIns="0" bIns="0">
            <a:normAutofit/>
          </a:bodyPr>
          <a:p>
            <a:endParaRPr b="0" lang="en-US" sz="1800" spc="-1" strike="noStrike">
              <a:solidFill>
                <a:srgbClr val="000000"/>
              </a:solidFill>
              <a:latin typeface="Calibri"/>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673920" y="461880"/>
            <a:ext cx="7795440" cy="696240"/>
          </a:xfrm>
          <a:prstGeom prst="rect">
            <a:avLst/>
          </a:prstGeom>
        </p:spPr>
        <p:txBody>
          <a:bodyPr lIns="0" rIns="0" tIns="0" bIns="0" anchor="ctr"/>
          <a:p>
            <a:endParaRPr b="0" lang="en-US" sz="1800" spc="-1" strike="noStrike">
              <a:solidFill>
                <a:srgbClr val="000000"/>
              </a:solidFill>
              <a:latin typeface="Calibri"/>
            </a:endParaRPr>
          </a:p>
        </p:txBody>
      </p:sp>
      <p:sp>
        <p:nvSpPr>
          <p:cNvPr id="19" name="PlaceHolder 2"/>
          <p:cNvSpPr>
            <a:spLocks noGrp="1"/>
          </p:cNvSpPr>
          <p:nvPr>
            <p:ph type="body"/>
          </p:nvPr>
        </p:nvSpPr>
        <p:spPr>
          <a:xfrm>
            <a:off x="533880" y="1523160"/>
            <a:ext cx="3940560" cy="4230000"/>
          </a:xfrm>
          <a:prstGeom prst="rect">
            <a:avLst/>
          </a:prstGeom>
        </p:spPr>
        <p:txBody>
          <a:bodyPr lIns="0" rIns="0" tIns="0" bIns="0">
            <a:normAutofit/>
          </a:bodyPr>
          <a:p>
            <a:endParaRPr b="0" lang="en-US" sz="1800" spc="-1" strike="noStrike">
              <a:solidFill>
                <a:srgbClr val="000000"/>
              </a:solidFill>
              <a:latin typeface="Calibri"/>
            </a:endParaRPr>
          </a:p>
        </p:txBody>
      </p:sp>
      <p:sp>
        <p:nvSpPr>
          <p:cNvPr id="20" name="PlaceHolder 3"/>
          <p:cNvSpPr>
            <a:spLocks noGrp="1"/>
          </p:cNvSpPr>
          <p:nvPr>
            <p:ph type="body"/>
          </p:nvPr>
        </p:nvSpPr>
        <p:spPr>
          <a:xfrm>
            <a:off x="4671720" y="1523160"/>
            <a:ext cx="3940560" cy="2017440"/>
          </a:xfrm>
          <a:prstGeom prst="rect">
            <a:avLst/>
          </a:prstGeom>
        </p:spPr>
        <p:txBody>
          <a:bodyPr lIns="0" rIns="0" tIns="0" bIns="0">
            <a:normAutofit/>
          </a:bodyPr>
          <a:p>
            <a:endParaRPr b="0" lang="en-US" sz="1800" spc="-1" strike="noStrike">
              <a:solidFill>
                <a:srgbClr val="000000"/>
              </a:solidFill>
              <a:latin typeface="Calibri"/>
            </a:endParaRPr>
          </a:p>
        </p:txBody>
      </p:sp>
      <p:sp>
        <p:nvSpPr>
          <p:cNvPr id="21" name="PlaceHolder 4"/>
          <p:cNvSpPr>
            <a:spLocks noGrp="1"/>
          </p:cNvSpPr>
          <p:nvPr>
            <p:ph type="body"/>
          </p:nvPr>
        </p:nvSpPr>
        <p:spPr>
          <a:xfrm>
            <a:off x="4671720" y="3732480"/>
            <a:ext cx="3940560" cy="2017440"/>
          </a:xfrm>
          <a:prstGeom prst="rect">
            <a:avLst/>
          </a:prstGeom>
        </p:spPr>
        <p:txBody>
          <a:bodyPr lIns="0" rIns="0" tIns="0" bIns="0">
            <a:normAutofit/>
          </a:bodyPr>
          <a:p>
            <a:endParaRPr b="0" lang="en-US" sz="1800" spc="-1" strike="noStrike">
              <a:solidFill>
                <a:srgbClr val="000000"/>
              </a:solidFill>
              <a:latin typeface="Calibri"/>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673920" y="461880"/>
            <a:ext cx="7795440" cy="696240"/>
          </a:xfrm>
          <a:prstGeom prst="rect">
            <a:avLst/>
          </a:prstGeom>
        </p:spPr>
        <p:txBody>
          <a:bodyPr lIns="0" rIns="0" tIns="0" bIns="0" anchor="ctr"/>
          <a:p>
            <a:endParaRPr b="0" lang="en-US" sz="1800" spc="-1" strike="noStrike">
              <a:solidFill>
                <a:srgbClr val="000000"/>
              </a:solidFill>
              <a:latin typeface="Calibri"/>
            </a:endParaRPr>
          </a:p>
        </p:txBody>
      </p:sp>
      <p:sp>
        <p:nvSpPr>
          <p:cNvPr id="23" name="PlaceHolder 2"/>
          <p:cNvSpPr>
            <a:spLocks noGrp="1"/>
          </p:cNvSpPr>
          <p:nvPr>
            <p:ph type="body"/>
          </p:nvPr>
        </p:nvSpPr>
        <p:spPr>
          <a:xfrm>
            <a:off x="533880" y="1523160"/>
            <a:ext cx="3940560" cy="2017440"/>
          </a:xfrm>
          <a:prstGeom prst="rect">
            <a:avLst/>
          </a:prstGeom>
        </p:spPr>
        <p:txBody>
          <a:bodyPr lIns="0" rIns="0" tIns="0" bIns="0">
            <a:normAutofit/>
          </a:bodyPr>
          <a:p>
            <a:endParaRPr b="0" lang="en-US" sz="1800" spc="-1" strike="noStrike">
              <a:solidFill>
                <a:srgbClr val="000000"/>
              </a:solidFill>
              <a:latin typeface="Calibri"/>
            </a:endParaRPr>
          </a:p>
        </p:txBody>
      </p:sp>
      <p:sp>
        <p:nvSpPr>
          <p:cNvPr id="24" name="PlaceHolder 3"/>
          <p:cNvSpPr>
            <a:spLocks noGrp="1"/>
          </p:cNvSpPr>
          <p:nvPr>
            <p:ph type="body"/>
          </p:nvPr>
        </p:nvSpPr>
        <p:spPr>
          <a:xfrm>
            <a:off x="4671720" y="1523160"/>
            <a:ext cx="3940560" cy="2017440"/>
          </a:xfrm>
          <a:prstGeom prst="rect">
            <a:avLst/>
          </a:prstGeom>
        </p:spPr>
        <p:txBody>
          <a:bodyPr lIns="0" rIns="0" tIns="0" bIns="0">
            <a:normAutofit/>
          </a:bodyPr>
          <a:p>
            <a:endParaRPr b="0" lang="en-US" sz="1800" spc="-1" strike="noStrike">
              <a:solidFill>
                <a:srgbClr val="000000"/>
              </a:solidFill>
              <a:latin typeface="Calibri"/>
            </a:endParaRPr>
          </a:p>
        </p:txBody>
      </p:sp>
      <p:sp>
        <p:nvSpPr>
          <p:cNvPr id="25" name="PlaceHolder 4"/>
          <p:cNvSpPr>
            <a:spLocks noGrp="1"/>
          </p:cNvSpPr>
          <p:nvPr>
            <p:ph type="body"/>
          </p:nvPr>
        </p:nvSpPr>
        <p:spPr>
          <a:xfrm>
            <a:off x="533880" y="3732480"/>
            <a:ext cx="8075520" cy="2017440"/>
          </a:xfrm>
          <a:prstGeom prst="rect">
            <a:avLst/>
          </a:prstGeom>
        </p:spPr>
        <p:txBody>
          <a:bodyPr lIns="0" rIns="0" tIns="0" bIns="0">
            <a:normAutofit/>
          </a:bodyPr>
          <a:p>
            <a:endParaRPr b="0" lang="en-US" sz="1800" spc="-1" strike="noStrike">
              <a:solidFill>
                <a:srgbClr val="000000"/>
              </a:solidFill>
              <a:latin typeface="Calibri"/>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slideLayout" Target="../slideLayouts/slideLayout47.xml"/><Relationship Id="rId13" Type="http://schemas.openxmlformats.org/officeDocument/2006/relationships/slideLayout" Target="../slideLayouts/slideLayout48.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slideLayout" Target="../slideLayouts/slideLayout49.xml"/><Relationship Id="rId3" Type="http://schemas.openxmlformats.org/officeDocument/2006/relationships/slideLayout" Target="../slideLayouts/slideLayout50.xml"/><Relationship Id="rId4" Type="http://schemas.openxmlformats.org/officeDocument/2006/relationships/slideLayout" Target="../slideLayouts/slideLayout51.xml"/><Relationship Id="rId5" Type="http://schemas.openxmlformats.org/officeDocument/2006/relationships/slideLayout" Target="../slideLayouts/slideLayout52.xml"/><Relationship Id="rId6" Type="http://schemas.openxmlformats.org/officeDocument/2006/relationships/slideLayout" Target="../slideLayouts/slideLayout53.xml"/><Relationship Id="rId7" Type="http://schemas.openxmlformats.org/officeDocument/2006/relationships/slideLayout" Target="../slideLayouts/slideLayout54.xml"/><Relationship Id="rId8" Type="http://schemas.openxmlformats.org/officeDocument/2006/relationships/slideLayout" Target="../slideLayouts/slideLayout55.xml"/><Relationship Id="rId9" Type="http://schemas.openxmlformats.org/officeDocument/2006/relationships/slideLayout" Target="../slideLayouts/slideLayout56.xml"/><Relationship Id="rId10" Type="http://schemas.openxmlformats.org/officeDocument/2006/relationships/slideLayout" Target="../slideLayouts/slideLayout57.xml"/><Relationship Id="rId11" Type="http://schemas.openxmlformats.org/officeDocument/2006/relationships/slideLayout" Target="../slideLayouts/slideLayout58.xml"/><Relationship Id="rId12" Type="http://schemas.openxmlformats.org/officeDocument/2006/relationships/slideLayout" Target="../slideLayouts/slideLayout59.xml"/><Relationship Id="rId13" Type="http://schemas.openxmlformats.org/officeDocument/2006/relationships/slideLayout" Target="../slideLayouts/slideLayout60.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673920" y="461880"/>
            <a:ext cx="7795440" cy="696240"/>
          </a:xfrm>
          <a:prstGeom prst="rect">
            <a:avLst/>
          </a:prstGeom>
        </p:spPr>
        <p:txBody>
          <a:bodyPr lIns="0" rIns="0" tIns="0" bIns="0"/>
          <a:p>
            <a:r>
              <a:rPr b="0" lang="en-US" sz="4400" spc="-1" strike="noStrike">
                <a:solidFill>
                  <a:srgbClr val="000000"/>
                </a:solidFill>
                <a:latin typeface="Calibri"/>
              </a:rPr>
              <a:t>Cli</a:t>
            </a:r>
            <a:r>
              <a:rPr b="0" lang="en-US" sz="4400" spc="-1" strike="noStrike">
                <a:solidFill>
                  <a:srgbClr val="000000"/>
                </a:solidFill>
                <a:latin typeface="Calibri"/>
              </a:rPr>
              <a:t>ck </a:t>
            </a:r>
            <a:r>
              <a:rPr b="0" lang="en-US" sz="4400" spc="-1" strike="noStrike">
                <a:solidFill>
                  <a:srgbClr val="000000"/>
                </a:solidFill>
                <a:latin typeface="Calibri"/>
              </a:rPr>
              <a:t>to </a:t>
            </a:r>
            <a:r>
              <a:rPr b="0" lang="en-US" sz="4400" spc="-1" strike="noStrike">
                <a:solidFill>
                  <a:srgbClr val="000000"/>
                </a:solidFill>
                <a:latin typeface="Calibri"/>
              </a:rPr>
              <a:t>edi</a:t>
            </a:r>
            <a:r>
              <a:rPr b="0" lang="en-US" sz="4400" spc="-1" strike="noStrike">
                <a:solidFill>
                  <a:srgbClr val="000000"/>
                </a:solidFill>
                <a:latin typeface="Calibri"/>
              </a:rPr>
              <a:t>t </a:t>
            </a:r>
            <a:r>
              <a:rPr b="0" lang="en-US" sz="4400" spc="-1" strike="noStrike">
                <a:solidFill>
                  <a:srgbClr val="000000"/>
                </a:solidFill>
                <a:latin typeface="Calibri"/>
              </a:rPr>
              <a:t>the </a:t>
            </a:r>
            <a:r>
              <a:rPr b="0" lang="en-US" sz="4400" spc="-1" strike="noStrike">
                <a:solidFill>
                  <a:srgbClr val="000000"/>
                </a:solidFill>
                <a:latin typeface="Calibri"/>
              </a:rPr>
              <a:t>titl</a:t>
            </a:r>
            <a:r>
              <a:rPr b="0" lang="en-US" sz="4400" spc="-1" strike="noStrike">
                <a:solidFill>
                  <a:srgbClr val="000000"/>
                </a:solidFill>
                <a:latin typeface="Calibri"/>
              </a:rPr>
              <a:t>e </a:t>
            </a:r>
            <a:r>
              <a:rPr b="0" lang="en-US" sz="4400" spc="-1" strike="noStrike">
                <a:solidFill>
                  <a:srgbClr val="000000"/>
                </a:solidFill>
                <a:latin typeface="Calibri"/>
              </a:rPr>
              <a:t>tex</a:t>
            </a:r>
            <a:r>
              <a:rPr b="0" lang="en-US" sz="4400" spc="-1" strike="noStrike">
                <a:solidFill>
                  <a:srgbClr val="000000"/>
                </a:solidFill>
                <a:latin typeface="Calibri"/>
              </a:rPr>
              <a:t>t </a:t>
            </a:r>
            <a:r>
              <a:rPr b="0" lang="en-US" sz="4400" spc="-1" strike="noStrike">
                <a:solidFill>
                  <a:srgbClr val="000000"/>
                </a:solidFill>
                <a:latin typeface="Calibri"/>
              </a:rPr>
              <a:t>for</a:t>
            </a:r>
            <a:r>
              <a:rPr b="0" lang="en-US" sz="4400" spc="-1" strike="noStrike">
                <a:solidFill>
                  <a:srgbClr val="000000"/>
                </a:solidFill>
                <a:latin typeface="Calibri"/>
              </a:rPr>
              <a:t>ma</a:t>
            </a:r>
            <a:r>
              <a:rPr b="0" lang="en-US" sz="4400" spc="-1" strike="noStrike">
                <a:solidFill>
                  <a:srgbClr val="000000"/>
                </a:solidFill>
                <a:latin typeface="Calibri"/>
              </a:rPr>
              <a:t>t</a:t>
            </a:r>
            <a:endParaRPr b="0" lang="en-US" sz="4400" spc="-1" strike="noStrike">
              <a:solidFill>
                <a:srgbClr val="000000"/>
              </a:solidFill>
              <a:latin typeface="Calibri"/>
            </a:endParaRPr>
          </a:p>
        </p:txBody>
      </p:sp>
      <p:sp>
        <p:nvSpPr>
          <p:cNvPr id="1" name="PlaceHolder 2"/>
          <p:cNvSpPr>
            <a:spLocks noGrp="1"/>
          </p:cNvSpPr>
          <p:nvPr>
            <p:ph type="body"/>
          </p:nvPr>
        </p:nvSpPr>
        <p:spPr>
          <a:xfrm>
            <a:off x="533880" y="1523160"/>
            <a:ext cx="8075520" cy="4230000"/>
          </a:xfrm>
          <a:prstGeom prst="rect">
            <a:avLst/>
          </a:prstGeom>
        </p:spPr>
        <p:txBody>
          <a:bodyPr lIns="0" rIns="0" tIns="0" bIns="0"/>
          <a:p>
            <a:pPr marL="432000" indent="-324000">
              <a:spcBef>
                <a:spcPts val="1417"/>
              </a:spcBef>
              <a:buClr>
                <a:srgbClr val="000000"/>
              </a:buClr>
              <a:buSzPct val="45000"/>
              <a:buFont typeface="Wingdings" charset="2"/>
              <a:buChar char=""/>
            </a:pPr>
            <a:r>
              <a:rPr b="0" lang="en-US" sz="3200" spc="-1" strike="noStrike">
                <a:solidFill>
                  <a:srgbClr val="000000"/>
                </a:solidFill>
                <a:latin typeface="Calibri"/>
              </a:rPr>
              <a:t>Click to edit the outline text format</a:t>
            </a:r>
            <a:endParaRPr b="0" lang="en-US" sz="3200" spc="-1" strike="noStrike">
              <a:solidFill>
                <a:srgbClr val="000000"/>
              </a:solidFill>
              <a:latin typeface="Calibri"/>
            </a:endParaRPr>
          </a:p>
          <a:p>
            <a:pPr lvl="1" marL="864000" indent="-324000">
              <a:spcBef>
                <a:spcPts val="1134"/>
              </a:spcBef>
              <a:buClr>
                <a:srgbClr val="000000"/>
              </a:buClr>
              <a:buSzPct val="75000"/>
              <a:buFont typeface="Symbol" charset="2"/>
              <a:buChar char=""/>
            </a:pPr>
            <a:r>
              <a:rPr b="0" lang="en-US" sz="3200" spc="-1" strike="noStrike">
                <a:solidFill>
                  <a:srgbClr val="000000"/>
                </a:solidFill>
                <a:latin typeface="Calibri"/>
              </a:rPr>
              <a:t>Second Outline Level</a:t>
            </a:r>
            <a:endParaRPr b="0" lang="en-US" sz="3200" spc="-1" strike="noStrike">
              <a:solidFill>
                <a:srgbClr val="000000"/>
              </a:solidFill>
              <a:latin typeface="Calibri"/>
            </a:endParaRPr>
          </a:p>
          <a:p>
            <a:pPr lvl="2" marL="1296000" indent="-288000">
              <a:spcBef>
                <a:spcPts val="850"/>
              </a:spcBef>
              <a:buClr>
                <a:srgbClr val="000000"/>
              </a:buClr>
              <a:buSzPct val="45000"/>
              <a:buFont typeface="Wingdings" charset="2"/>
              <a:buChar char=""/>
            </a:pPr>
            <a:r>
              <a:rPr b="0" lang="en-US" sz="3200" spc="-1" strike="noStrike">
                <a:solidFill>
                  <a:srgbClr val="000000"/>
                </a:solidFill>
                <a:latin typeface="Calibri"/>
              </a:rPr>
              <a:t>Third Outline Level</a:t>
            </a:r>
            <a:endParaRPr b="0" lang="en-US" sz="3200" spc="-1" strike="noStrike">
              <a:solidFill>
                <a:srgbClr val="000000"/>
              </a:solidFill>
              <a:latin typeface="Calibri"/>
            </a:endParaRPr>
          </a:p>
          <a:p>
            <a:pPr lvl="3" marL="1728000" indent="-216000">
              <a:spcBef>
                <a:spcPts val="567"/>
              </a:spcBef>
              <a:buClr>
                <a:srgbClr val="000000"/>
              </a:buClr>
              <a:buSzPct val="75000"/>
              <a:buFont typeface="Symbol" charset="2"/>
              <a:buChar char=""/>
            </a:pPr>
            <a:r>
              <a:rPr b="0" lang="en-US" sz="3200" spc="-1" strike="noStrike">
                <a:solidFill>
                  <a:srgbClr val="000000"/>
                </a:solidFill>
                <a:latin typeface="Calibri"/>
              </a:rPr>
              <a:t>Fourth Outline Level</a:t>
            </a:r>
            <a:endParaRPr b="0" lang="en-US" sz="3200" spc="-1" strike="noStrike">
              <a:solidFill>
                <a:srgbClr val="000000"/>
              </a:solidFill>
              <a:latin typeface="Calibri"/>
            </a:endParaRPr>
          </a:p>
          <a:p>
            <a:pPr lvl="4" marL="2160000" indent="-216000">
              <a:spcBef>
                <a:spcPts val="283"/>
              </a:spcBef>
              <a:buClr>
                <a:srgbClr val="000000"/>
              </a:buClr>
              <a:buSzPct val="45000"/>
              <a:buFont typeface="Wingdings" charset="2"/>
              <a:buChar char=""/>
            </a:pPr>
            <a:r>
              <a:rPr b="0" lang="en-US" sz="3200" spc="-1" strike="noStrike">
                <a:solidFill>
                  <a:srgbClr val="000000"/>
                </a:solidFill>
                <a:latin typeface="Calibri"/>
              </a:rPr>
              <a:t>Fifth Outline Level</a:t>
            </a:r>
            <a:endParaRPr b="0" lang="en-US" sz="3200" spc="-1" strike="noStrike">
              <a:solidFill>
                <a:srgbClr val="000000"/>
              </a:solidFill>
              <a:latin typeface="Calibri"/>
            </a:endParaRPr>
          </a:p>
          <a:p>
            <a:pPr lvl="5" marL="2592000" indent="-216000">
              <a:spcBef>
                <a:spcPts val="283"/>
              </a:spcBef>
              <a:buClr>
                <a:srgbClr val="000000"/>
              </a:buClr>
              <a:buSzPct val="45000"/>
              <a:buFont typeface="Wingdings" charset="2"/>
              <a:buChar char=""/>
            </a:pPr>
            <a:r>
              <a:rPr b="0" lang="en-US" sz="3200" spc="-1" strike="noStrike">
                <a:solidFill>
                  <a:srgbClr val="000000"/>
                </a:solidFill>
                <a:latin typeface="Calibri"/>
              </a:rPr>
              <a:t>Sixth Outline Level</a:t>
            </a:r>
            <a:endParaRPr b="0" lang="en-US" sz="3200" spc="-1" strike="noStrike">
              <a:solidFill>
                <a:srgbClr val="000000"/>
              </a:solidFill>
              <a:latin typeface="Calibri"/>
            </a:endParaRPr>
          </a:p>
          <a:p>
            <a:pPr lvl="6" marL="3024000" indent="-216000">
              <a:spcBef>
                <a:spcPts val="283"/>
              </a:spcBef>
              <a:buClr>
                <a:srgbClr val="000000"/>
              </a:buClr>
              <a:buSzPct val="45000"/>
              <a:buFont typeface="Wingdings" charset="2"/>
              <a:buChar char=""/>
            </a:pPr>
            <a:r>
              <a:rPr b="0" lang="en-US" sz="3200" spc="-1" strike="noStrike">
                <a:solidFill>
                  <a:srgbClr val="000000"/>
                </a:solidFill>
                <a:latin typeface="Calibri"/>
              </a:rPr>
              <a:t>Seventh Outline Level</a:t>
            </a:r>
            <a:endParaRPr b="0" lang="en-US" sz="3200" spc="-1" strike="noStrike">
              <a:solidFill>
                <a:srgbClr val="000000"/>
              </a:solidFill>
              <a:latin typeface="Calibri"/>
            </a:endParaRPr>
          </a:p>
        </p:txBody>
      </p:sp>
      <p:sp>
        <p:nvSpPr>
          <p:cNvPr id="2" name="PlaceHolder 3"/>
          <p:cNvSpPr>
            <a:spLocks noGrp="1"/>
          </p:cNvSpPr>
          <p:nvPr>
            <p:ph type="ftr"/>
          </p:nvPr>
        </p:nvSpPr>
        <p:spPr>
          <a:xfrm>
            <a:off x="3108960" y="6378120"/>
            <a:ext cx="2925720" cy="342720"/>
          </a:xfrm>
          <a:prstGeom prst="rect">
            <a:avLst/>
          </a:prstGeom>
        </p:spPr>
        <p:txBody>
          <a:bodyPr lIns="0" rIns="0" tIns="0" bIns="0"/>
          <a:p>
            <a:endParaRPr b="0" lang="en-IN" sz="2400" spc="-1" strike="noStrike">
              <a:latin typeface="Times New Roman"/>
            </a:endParaRPr>
          </a:p>
        </p:txBody>
      </p:sp>
      <p:sp>
        <p:nvSpPr>
          <p:cNvPr id="3" name="PlaceHolder 4"/>
          <p:cNvSpPr>
            <a:spLocks noGrp="1"/>
          </p:cNvSpPr>
          <p:nvPr>
            <p:ph type="dt"/>
          </p:nvPr>
        </p:nvSpPr>
        <p:spPr>
          <a:xfrm>
            <a:off x="457200" y="6378120"/>
            <a:ext cx="2102760" cy="342720"/>
          </a:xfrm>
          <a:prstGeom prst="rect">
            <a:avLst/>
          </a:prstGeom>
        </p:spPr>
        <p:txBody>
          <a:bodyPr lIns="0" rIns="0" tIns="0" bIns="0"/>
          <a:p>
            <a:pPr>
              <a:lnSpc>
                <a:spcPct val="100000"/>
              </a:lnSpc>
            </a:pPr>
            <a:fld id="{74D87188-C03B-4A3C-A2A6-EBC1F848A017}" type="datetime">
              <a:rPr b="0" lang="en-IN" sz="1800" spc="-1" strike="noStrike">
                <a:solidFill>
                  <a:srgbClr val="b2b2b2"/>
                </a:solidFill>
                <a:latin typeface="Calibri"/>
              </a:rPr>
              <a:t>05/12/18</a:t>
            </a:fld>
            <a:endParaRPr b="0" lang="en-IN" sz="1800" spc="-1" strike="noStrike">
              <a:latin typeface="Times New Roman"/>
            </a:endParaRPr>
          </a:p>
        </p:txBody>
      </p:sp>
      <p:sp>
        <p:nvSpPr>
          <p:cNvPr id="4" name="PlaceHolder 5"/>
          <p:cNvSpPr>
            <a:spLocks noGrp="1"/>
          </p:cNvSpPr>
          <p:nvPr>
            <p:ph type="sldNum"/>
          </p:nvPr>
        </p:nvSpPr>
        <p:spPr>
          <a:xfrm>
            <a:off x="8302320" y="6465240"/>
            <a:ext cx="318240" cy="177480"/>
          </a:xfrm>
          <a:prstGeom prst="rect">
            <a:avLst/>
          </a:prstGeom>
        </p:spPr>
        <p:txBody>
          <a:bodyPr lIns="0" rIns="0" tIns="0" bIns="0"/>
          <a:p>
            <a:pPr marL="137160">
              <a:lnSpc>
                <a:spcPts val="1239"/>
              </a:lnSpc>
            </a:pPr>
            <a:fld id="{5530237E-9A3C-4452-8F73-96683FDE1BF2}" type="slidenum">
              <a:rPr b="0" lang="en-IN" sz="1200" spc="-58" strike="noStrike">
                <a:solidFill>
                  <a:srgbClr val="888888"/>
                </a:solidFill>
                <a:latin typeface="Arial"/>
              </a:rPr>
              <a:t>&lt;number&gt;</a:t>
            </a:fld>
            <a:endParaRPr b="0" lang="en-IN" sz="12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1" name="PlaceHolder 1"/>
          <p:cNvSpPr>
            <a:spLocks noGrp="1"/>
          </p:cNvSpPr>
          <p:nvPr>
            <p:ph type="title"/>
          </p:nvPr>
        </p:nvSpPr>
        <p:spPr>
          <a:xfrm>
            <a:off x="673920" y="461880"/>
            <a:ext cx="7795440" cy="696240"/>
          </a:xfrm>
          <a:prstGeom prst="rect">
            <a:avLst/>
          </a:prstGeom>
        </p:spPr>
        <p:txBody>
          <a:bodyPr lIns="0" rIns="0" tIns="0" bIns="0"/>
          <a:p>
            <a:r>
              <a:rPr b="0" lang="en-US" sz="4400" spc="-1" strike="noStrike">
                <a:solidFill>
                  <a:srgbClr val="000000"/>
                </a:solidFill>
                <a:latin typeface="Calibri"/>
              </a:rPr>
              <a:t>Click to </a:t>
            </a:r>
            <a:r>
              <a:rPr b="0" lang="en-US" sz="4400" spc="-1" strike="noStrike">
                <a:solidFill>
                  <a:srgbClr val="000000"/>
                </a:solidFill>
                <a:latin typeface="Calibri"/>
              </a:rPr>
              <a:t>edit the </a:t>
            </a:r>
            <a:r>
              <a:rPr b="0" lang="en-US" sz="4400" spc="-1" strike="noStrike">
                <a:solidFill>
                  <a:srgbClr val="000000"/>
                </a:solidFill>
                <a:latin typeface="Calibri"/>
              </a:rPr>
              <a:t>title text </a:t>
            </a:r>
            <a:r>
              <a:rPr b="0" lang="en-US" sz="4400" spc="-1" strike="noStrike">
                <a:solidFill>
                  <a:srgbClr val="000000"/>
                </a:solidFill>
                <a:latin typeface="Calibri"/>
              </a:rPr>
              <a:t>format</a:t>
            </a:r>
            <a:endParaRPr b="0" lang="en-US" sz="4400" spc="-1" strike="noStrike">
              <a:solidFill>
                <a:srgbClr val="000000"/>
              </a:solidFill>
              <a:latin typeface="Calibri"/>
            </a:endParaRPr>
          </a:p>
        </p:txBody>
      </p:sp>
      <p:sp>
        <p:nvSpPr>
          <p:cNvPr id="42" name="PlaceHolder 2"/>
          <p:cNvSpPr>
            <a:spLocks noGrp="1"/>
          </p:cNvSpPr>
          <p:nvPr>
            <p:ph type="ftr"/>
          </p:nvPr>
        </p:nvSpPr>
        <p:spPr>
          <a:xfrm>
            <a:off x="3108960" y="6378120"/>
            <a:ext cx="2925720" cy="342720"/>
          </a:xfrm>
          <a:prstGeom prst="rect">
            <a:avLst/>
          </a:prstGeom>
        </p:spPr>
        <p:txBody>
          <a:bodyPr lIns="0" rIns="0" tIns="0" bIns="0"/>
          <a:p>
            <a:endParaRPr b="0" lang="en-IN" sz="2400" spc="-1" strike="noStrike">
              <a:latin typeface="Times New Roman"/>
            </a:endParaRPr>
          </a:p>
        </p:txBody>
      </p:sp>
      <p:sp>
        <p:nvSpPr>
          <p:cNvPr id="43" name="PlaceHolder 3"/>
          <p:cNvSpPr>
            <a:spLocks noGrp="1"/>
          </p:cNvSpPr>
          <p:nvPr>
            <p:ph type="dt"/>
          </p:nvPr>
        </p:nvSpPr>
        <p:spPr>
          <a:xfrm>
            <a:off x="457200" y="6378120"/>
            <a:ext cx="2102760" cy="342720"/>
          </a:xfrm>
          <a:prstGeom prst="rect">
            <a:avLst/>
          </a:prstGeom>
        </p:spPr>
        <p:txBody>
          <a:bodyPr lIns="0" rIns="0" tIns="0" bIns="0"/>
          <a:p>
            <a:pPr>
              <a:lnSpc>
                <a:spcPct val="100000"/>
              </a:lnSpc>
            </a:pPr>
            <a:fld id="{B025B9BD-A258-4029-AD07-681F152828F7}" type="datetime">
              <a:rPr b="0" lang="en-IN" sz="1800" spc="-1" strike="noStrike">
                <a:solidFill>
                  <a:srgbClr val="b2b2b2"/>
                </a:solidFill>
                <a:latin typeface="Calibri"/>
              </a:rPr>
              <a:t>05/12/18</a:t>
            </a:fld>
            <a:endParaRPr b="0" lang="en-IN" sz="1800" spc="-1" strike="noStrike">
              <a:latin typeface="Times New Roman"/>
            </a:endParaRPr>
          </a:p>
        </p:txBody>
      </p:sp>
      <p:sp>
        <p:nvSpPr>
          <p:cNvPr id="44" name="PlaceHolder 4"/>
          <p:cNvSpPr>
            <a:spLocks noGrp="1"/>
          </p:cNvSpPr>
          <p:nvPr>
            <p:ph type="sldNum"/>
          </p:nvPr>
        </p:nvSpPr>
        <p:spPr>
          <a:xfrm>
            <a:off x="8302320" y="6465240"/>
            <a:ext cx="318240" cy="177480"/>
          </a:xfrm>
          <a:prstGeom prst="rect">
            <a:avLst/>
          </a:prstGeom>
        </p:spPr>
        <p:txBody>
          <a:bodyPr lIns="0" rIns="0" tIns="0" bIns="0"/>
          <a:p>
            <a:pPr marL="137160">
              <a:lnSpc>
                <a:spcPts val="1239"/>
              </a:lnSpc>
            </a:pPr>
            <a:fld id="{35EBD4E7-BC0E-4BAC-9C19-6C986E0D38BB}" type="slidenum">
              <a:rPr b="0" lang="en-IN" sz="1200" spc="-58" strike="noStrike">
                <a:solidFill>
                  <a:srgbClr val="888888"/>
                </a:solidFill>
                <a:latin typeface="Arial"/>
              </a:rPr>
              <a:t>1</a:t>
            </a:fld>
            <a:endParaRPr b="0" lang="en-IN" sz="1200" spc="-1" strike="noStrike">
              <a:latin typeface="Times New Roman"/>
            </a:endParaRPr>
          </a:p>
        </p:txBody>
      </p:sp>
      <p:sp>
        <p:nvSpPr>
          <p:cNvPr id="45" name="PlaceHolder 5"/>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Calibri"/>
              </a:rPr>
              <a:t>Click to edit the outline text format</a:t>
            </a:r>
            <a:endParaRPr b="0" lang="en-US" sz="1800" spc="-1" strike="noStrike">
              <a:solidFill>
                <a:srgbClr val="000000"/>
              </a:solidFill>
              <a:latin typeface="Calibri"/>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Calibri"/>
              </a:rPr>
              <a:t>Second Outline Level</a:t>
            </a:r>
            <a:endParaRPr b="0" lang="en-US" sz="1800" spc="-1" strike="noStrike">
              <a:solidFill>
                <a:srgbClr val="000000"/>
              </a:solidFill>
              <a:latin typeface="Calibri"/>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Calibri"/>
              </a:rPr>
              <a:t>Third Outline Level</a:t>
            </a:r>
            <a:endParaRPr b="0" lang="en-US" sz="1800" spc="-1" strike="noStrike">
              <a:solidFill>
                <a:srgbClr val="000000"/>
              </a:solidFill>
              <a:latin typeface="Calibri"/>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Calibri"/>
              </a:rPr>
              <a:t>Fourth Outline Level</a:t>
            </a:r>
            <a:endParaRPr b="0" lang="en-US" sz="1800" spc="-1" strike="noStrike">
              <a:solidFill>
                <a:srgbClr val="000000"/>
              </a:solidFill>
              <a:latin typeface="Calibri"/>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Calibri"/>
              </a:rPr>
              <a:t>Fifth Outline Level</a:t>
            </a:r>
            <a:endParaRPr b="0" lang="en-US" sz="2000" spc="-1" strike="noStrike">
              <a:solidFill>
                <a:srgbClr val="000000"/>
              </a:solidFill>
              <a:latin typeface="Calibri"/>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Calibri"/>
              </a:rPr>
              <a:t>Sixth Outline Level</a:t>
            </a:r>
            <a:endParaRPr b="0" lang="en-US" sz="2000" spc="-1" strike="noStrike">
              <a:solidFill>
                <a:srgbClr val="000000"/>
              </a:solidFill>
              <a:latin typeface="Calibri"/>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Calibri"/>
              </a:rPr>
              <a:t>Seventh Outline Level</a:t>
            </a:r>
            <a:endParaRPr b="0" lang="en-US" sz="2000" spc="-1" strike="noStrike">
              <a:solidFill>
                <a:srgbClr val="000000"/>
              </a:solidFill>
              <a:latin typeface="Calibri"/>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82" name="PlaceHolder 1"/>
          <p:cNvSpPr>
            <a:spLocks noGrp="1"/>
          </p:cNvSpPr>
          <p:nvPr>
            <p:ph type="ftr"/>
          </p:nvPr>
        </p:nvSpPr>
        <p:spPr>
          <a:xfrm>
            <a:off x="3108960" y="6378120"/>
            <a:ext cx="2925720" cy="342720"/>
          </a:xfrm>
          <a:prstGeom prst="rect">
            <a:avLst/>
          </a:prstGeom>
        </p:spPr>
        <p:txBody>
          <a:bodyPr lIns="0" rIns="0" tIns="0" bIns="0"/>
          <a:p>
            <a:endParaRPr b="0" lang="en-IN" sz="2400" spc="-1" strike="noStrike">
              <a:latin typeface="Times New Roman"/>
            </a:endParaRPr>
          </a:p>
        </p:txBody>
      </p:sp>
      <p:sp>
        <p:nvSpPr>
          <p:cNvPr id="83" name="PlaceHolder 2"/>
          <p:cNvSpPr>
            <a:spLocks noGrp="1"/>
          </p:cNvSpPr>
          <p:nvPr>
            <p:ph type="dt"/>
          </p:nvPr>
        </p:nvSpPr>
        <p:spPr>
          <a:xfrm>
            <a:off x="457200" y="6378120"/>
            <a:ext cx="2102760" cy="342720"/>
          </a:xfrm>
          <a:prstGeom prst="rect">
            <a:avLst/>
          </a:prstGeom>
        </p:spPr>
        <p:txBody>
          <a:bodyPr lIns="0" rIns="0" tIns="0" bIns="0"/>
          <a:p>
            <a:pPr>
              <a:lnSpc>
                <a:spcPct val="100000"/>
              </a:lnSpc>
            </a:pPr>
            <a:fld id="{90D6B772-0E72-4599-B7DC-D976CCDAD74F}" type="datetime">
              <a:rPr b="0" lang="en-IN" sz="1800" spc="-1" strike="noStrike">
                <a:solidFill>
                  <a:srgbClr val="b2b2b2"/>
                </a:solidFill>
                <a:latin typeface="Calibri"/>
              </a:rPr>
              <a:t>05/12/18</a:t>
            </a:fld>
            <a:endParaRPr b="0" lang="en-IN" sz="1800" spc="-1" strike="noStrike">
              <a:latin typeface="Times New Roman"/>
            </a:endParaRPr>
          </a:p>
        </p:txBody>
      </p:sp>
      <p:sp>
        <p:nvSpPr>
          <p:cNvPr id="84" name="PlaceHolder 3"/>
          <p:cNvSpPr>
            <a:spLocks noGrp="1"/>
          </p:cNvSpPr>
          <p:nvPr>
            <p:ph type="sldNum"/>
          </p:nvPr>
        </p:nvSpPr>
        <p:spPr>
          <a:xfrm>
            <a:off x="8302320" y="6465240"/>
            <a:ext cx="318240" cy="177480"/>
          </a:xfrm>
          <a:prstGeom prst="rect">
            <a:avLst/>
          </a:prstGeom>
        </p:spPr>
        <p:txBody>
          <a:bodyPr lIns="0" rIns="0" tIns="0" bIns="0"/>
          <a:p>
            <a:pPr marL="137160">
              <a:lnSpc>
                <a:spcPts val="1239"/>
              </a:lnSpc>
            </a:pPr>
            <a:fld id="{2F71AC8F-CBCC-40AA-A00E-FBF1AE3A27D3}" type="slidenum">
              <a:rPr b="0" lang="en-IN" sz="1200" spc="-58" strike="noStrike">
                <a:solidFill>
                  <a:srgbClr val="888888"/>
                </a:solidFill>
                <a:latin typeface="Arial"/>
              </a:rPr>
              <a:t>1</a:t>
            </a:fld>
            <a:endParaRPr b="0" lang="en-IN" sz="1200" spc="-1" strike="noStrike">
              <a:latin typeface="Times New Roman"/>
            </a:endParaRPr>
          </a:p>
        </p:txBody>
      </p:sp>
      <p:sp>
        <p:nvSpPr>
          <p:cNvPr id="85" name="PlaceHolder 4"/>
          <p:cNvSpPr>
            <a:spLocks noGrp="1"/>
          </p:cNvSpPr>
          <p:nvPr>
            <p:ph type="title"/>
          </p:nvPr>
        </p:nvSpPr>
        <p:spPr>
          <a:xfrm>
            <a:off x="457200" y="273600"/>
            <a:ext cx="8229240" cy="1144800"/>
          </a:xfrm>
          <a:prstGeom prst="rect">
            <a:avLst/>
          </a:prstGeom>
        </p:spPr>
        <p:txBody>
          <a:bodyPr lIns="0" rIns="0" tIns="0" bIns="0" anchor="ctr"/>
          <a:p>
            <a:r>
              <a:rPr b="0" lang="en-US" sz="1800" spc="-1" strike="noStrike">
                <a:solidFill>
                  <a:srgbClr val="000000"/>
                </a:solidFill>
                <a:latin typeface="Calibri"/>
              </a:rPr>
              <a:t>C</a:t>
            </a:r>
            <a:r>
              <a:rPr b="0" lang="en-US" sz="1800" spc="-1" strike="noStrike">
                <a:solidFill>
                  <a:srgbClr val="000000"/>
                </a:solidFill>
                <a:latin typeface="Calibri"/>
              </a:rPr>
              <a:t>l</a:t>
            </a:r>
            <a:r>
              <a:rPr b="0" lang="en-US" sz="1800" spc="-1" strike="noStrike">
                <a:solidFill>
                  <a:srgbClr val="000000"/>
                </a:solidFill>
                <a:latin typeface="Calibri"/>
              </a:rPr>
              <a:t>i</a:t>
            </a:r>
            <a:r>
              <a:rPr b="0" lang="en-US" sz="1800" spc="-1" strike="noStrike">
                <a:solidFill>
                  <a:srgbClr val="000000"/>
                </a:solidFill>
                <a:latin typeface="Calibri"/>
              </a:rPr>
              <a:t>c</a:t>
            </a:r>
            <a:r>
              <a:rPr b="0" lang="en-US" sz="1800" spc="-1" strike="noStrike">
                <a:solidFill>
                  <a:srgbClr val="000000"/>
                </a:solidFill>
                <a:latin typeface="Calibri"/>
              </a:rPr>
              <a:t>k</a:t>
            </a:r>
            <a:r>
              <a:rPr b="0" lang="en-US" sz="1800" spc="-1" strike="noStrike">
                <a:solidFill>
                  <a:srgbClr val="000000"/>
                </a:solidFill>
                <a:latin typeface="Calibri"/>
              </a:rPr>
              <a:t> </a:t>
            </a:r>
            <a:r>
              <a:rPr b="0" lang="en-US" sz="1800" spc="-1" strike="noStrike">
                <a:solidFill>
                  <a:srgbClr val="000000"/>
                </a:solidFill>
                <a:latin typeface="Calibri"/>
              </a:rPr>
              <a:t>t</a:t>
            </a:r>
            <a:r>
              <a:rPr b="0" lang="en-US" sz="1800" spc="-1" strike="noStrike">
                <a:solidFill>
                  <a:srgbClr val="000000"/>
                </a:solidFill>
                <a:latin typeface="Calibri"/>
              </a:rPr>
              <a:t>o</a:t>
            </a:r>
            <a:r>
              <a:rPr b="0" lang="en-US" sz="1800" spc="-1" strike="noStrike">
                <a:solidFill>
                  <a:srgbClr val="000000"/>
                </a:solidFill>
                <a:latin typeface="Calibri"/>
              </a:rPr>
              <a:t> </a:t>
            </a:r>
            <a:r>
              <a:rPr b="0" lang="en-US" sz="1800" spc="-1" strike="noStrike">
                <a:solidFill>
                  <a:srgbClr val="000000"/>
                </a:solidFill>
                <a:latin typeface="Calibri"/>
              </a:rPr>
              <a:t>e</a:t>
            </a:r>
            <a:r>
              <a:rPr b="0" lang="en-US" sz="1800" spc="-1" strike="noStrike">
                <a:solidFill>
                  <a:srgbClr val="000000"/>
                </a:solidFill>
                <a:latin typeface="Calibri"/>
              </a:rPr>
              <a:t>d</a:t>
            </a:r>
            <a:r>
              <a:rPr b="0" lang="en-US" sz="1800" spc="-1" strike="noStrike">
                <a:solidFill>
                  <a:srgbClr val="000000"/>
                </a:solidFill>
                <a:latin typeface="Calibri"/>
              </a:rPr>
              <a:t>i</a:t>
            </a:r>
            <a:r>
              <a:rPr b="0" lang="en-US" sz="1800" spc="-1" strike="noStrike">
                <a:solidFill>
                  <a:srgbClr val="000000"/>
                </a:solidFill>
                <a:latin typeface="Calibri"/>
              </a:rPr>
              <a:t>t </a:t>
            </a:r>
            <a:r>
              <a:rPr b="0" lang="en-US" sz="1800" spc="-1" strike="noStrike">
                <a:solidFill>
                  <a:srgbClr val="000000"/>
                </a:solidFill>
                <a:latin typeface="Calibri"/>
              </a:rPr>
              <a:t>t</a:t>
            </a:r>
            <a:r>
              <a:rPr b="0" lang="en-US" sz="1800" spc="-1" strike="noStrike">
                <a:solidFill>
                  <a:srgbClr val="000000"/>
                </a:solidFill>
                <a:latin typeface="Calibri"/>
              </a:rPr>
              <a:t>h</a:t>
            </a:r>
            <a:r>
              <a:rPr b="0" lang="en-US" sz="1800" spc="-1" strike="noStrike">
                <a:solidFill>
                  <a:srgbClr val="000000"/>
                </a:solidFill>
                <a:latin typeface="Calibri"/>
              </a:rPr>
              <a:t>e</a:t>
            </a:r>
            <a:r>
              <a:rPr b="0" lang="en-US" sz="1800" spc="-1" strike="noStrike">
                <a:solidFill>
                  <a:srgbClr val="000000"/>
                </a:solidFill>
                <a:latin typeface="Calibri"/>
              </a:rPr>
              <a:t> </a:t>
            </a:r>
            <a:r>
              <a:rPr b="0" lang="en-US" sz="1800" spc="-1" strike="noStrike">
                <a:solidFill>
                  <a:srgbClr val="000000"/>
                </a:solidFill>
                <a:latin typeface="Calibri"/>
              </a:rPr>
              <a:t>t</a:t>
            </a:r>
            <a:r>
              <a:rPr b="0" lang="en-US" sz="1800" spc="-1" strike="noStrike">
                <a:solidFill>
                  <a:srgbClr val="000000"/>
                </a:solidFill>
                <a:latin typeface="Calibri"/>
              </a:rPr>
              <a:t>i</a:t>
            </a:r>
            <a:r>
              <a:rPr b="0" lang="en-US" sz="1800" spc="-1" strike="noStrike">
                <a:solidFill>
                  <a:srgbClr val="000000"/>
                </a:solidFill>
                <a:latin typeface="Calibri"/>
              </a:rPr>
              <a:t>t</a:t>
            </a:r>
            <a:r>
              <a:rPr b="0" lang="en-US" sz="1800" spc="-1" strike="noStrike">
                <a:solidFill>
                  <a:srgbClr val="000000"/>
                </a:solidFill>
                <a:latin typeface="Calibri"/>
              </a:rPr>
              <a:t>l</a:t>
            </a:r>
            <a:r>
              <a:rPr b="0" lang="en-US" sz="1800" spc="-1" strike="noStrike">
                <a:solidFill>
                  <a:srgbClr val="000000"/>
                </a:solidFill>
                <a:latin typeface="Calibri"/>
              </a:rPr>
              <a:t>e</a:t>
            </a:r>
            <a:r>
              <a:rPr b="0" lang="en-US" sz="1800" spc="-1" strike="noStrike">
                <a:solidFill>
                  <a:srgbClr val="000000"/>
                </a:solidFill>
                <a:latin typeface="Calibri"/>
              </a:rPr>
              <a:t> </a:t>
            </a:r>
            <a:r>
              <a:rPr b="0" lang="en-US" sz="1800" spc="-1" strike="noStrike">
                <a:solidFill>
                  <a:srgbClr val="000000"/>
                </a:solidFill>
                <a:latin typeface="Calibri"/>
              </a:rPr>
              <a:t>t</a:t>
            </a:r>
            <a:r>
              <a:rPr b="0" lang="en-US" sz="1800" spc="-1" strike="noStrike">
                <a:solidFill>
                  <a:srgbClr val="000000"/>
                </a:solidFill>
                <a:latin typeface="Calibri"/>
              </a:rPr>
              <a:t>e</a:t>
            </a:r>
            <a:r>
              <a:rPr b="0" lang="en-US" sz="1800" spc="-1" strike="noStrike">
                <a:solidFill>
                  <a:srgbClr val="000000"/>
                </a:solidFill>
                <a:latin typeface="Calibri"/>
              </a:rPr>
              <a:t>x</a:t>
            </a:r>
            <a:r>
              <a:rPr b="0" lang="en-US" sz="1800" spc="-1" strike="noStrike">
                <a:solidFill>
                  <a:srgbClr val="000000"/>
                </a:solidFill>
                <a:latin typeface="Calibri"/>
              </a:rPr>
              <a:t>t </a:t>
            </a:r>
            <a:r>
              <a:rPr b="0" lang="en-US" sz="1800" spc="-1" strike="noStrike">
                <a:solidFill>
                  <a:srgbClr val="000000"/>
                </a:solidFill>
                <a:latin typeface="Calibri"/>
              </a:rPr>
              <a:t>f</a:t>
            </a:r>
            <a:r>
              <a:rPr b="0" lang="en-US" sz="1800" spc="-1" strike="noStrike">
                <a:solidFill>
                  <a:srgbClr val="000000"/>
                </a:solidFill>
                <a:latin typeface="Calibri"/>
              </a:rPr>
              <a:t>o</a:t>
            </a:r>
            <a:r>
              <a:rPr b="0" lang="en-US" sz="1800" spc="-1" strike="noStrike">
                <a:solidFill>
                  <a:srgbClr val="000000"/>
                </a:solidFill>
                <a:latin typeface="Calibri"/>
              </a:rPr>
              <a:t>r</a:t>
            </a:r>
            <a:r>
              <a:rPr b="0" lang="en-US" sz="1800" spc="-1" strike="noStrike">
                <a:solidFill>
                  <a:srgbClr val="000000"/>
                </a:solidFill>
                <a:latin typeface="Calibri"/>
              </a:rPr>
              <a:t>m</a:t>
            </a:r>
            <a:r>
              <a:rPr b="0" lang="en-US" sz="1800" spc="-1" strike="noStrike">
                <a:solidFill>
                  <a:srgbClr val="000000"/>
                </a:solidFill>
                <a:latin typeface="Calibri"/>
              </a:rPr>
              <a:t>a</a:t>
            </a:r>
            <a:r>
              <a:rPr b="0" lang="en-US" sz="1800" spc="-1" strike="noStrike">
                <a:solidFill>
                  <a:srgbClr val="000000"/>
                </a:solidFill>
                <a:latin typeface="Calibri"/>
              </a:rPr>
              <a:t>t</a:t>
            </a:r>
            <a:endParaRPr b="0" lang="en-US" sz="1800" spc="-1" strike="noStrike">
              <a:solidFill>
                <a:srgbClr val="000000"/>
              </a:solidFill>
              <a:latin typeface="Calibri"/>
            </a:endParaRPr>
          </a:p>
        </p:txBody>
      </p:sp>
      <p:sp>
        <p:nvSpPr>
          <p:cNvPr id="86" name="PlaceHolder 5"/>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Calibri"/>
              </a:rPr>
              <a:t>Click to edit the outline text format</a:t>
            </a:r>
            <a:endParaRPr b="0" lang="en-US" sz="1800" spc="-1" strike="noStrike">
              <a:solidFill>
                <a:srgbClr val="000000"/>
              </a:solidFill>
              <a:latin typeface="Calibri"/>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Calibri"/>
              </a:rPr>
              <a:t>Second Outline Level</a:t>
            </a:r>
            <a:endParaRPr b="0" lang="en-US" sz="1800" spc="-1" strike="noStrike">
              <a:solidFill>
                <a:srgbClr val="000000"/>
              </a:solidFill>
              <a:latin typeface="Calibri"/>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Calibri"/>
              </a:rPr>
              <a:t>Third Outline Level</a:t>
            </a:r>
            <a:endParaRPr b="0" lang="en-US" sz="1800" spc="-1" strike="noStrike">
              <a:solidFill>
                <a:srgbClr val="000000"/>
              </a:solidFill>
              <a:latin typeface="Calibri"/>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Calibri"/>
              </a:rPr>
              <a:t>Fourth Outline Level</a:t>
            </a:r>
            <a:endParaRPr b="0" lang="en-US" sz="1800" spc="-1" strike="noStrike">
              <a:solidFill>
                <a:srgbClr val="000000"/>
              </a:solidFill>
              <a:latin typeface="Calibri"/>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Calibri"/>
              </a:rPr>
              <a:t>Fifth Outline Level</a:t>
            </a:r>
            <a:endParaRPr b="0" lang="en-US" sz="2000" spc="-1" strike="noStrike">
              <a:solidFill>
                <a:srgbClr val="000000"/>
              </a:solidFill>
              <a:latin typeface="Calibri"/>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Calibri"/>
              </a:rPr>
              <a:t>Sixth Outline Level</a:t>
            </a:r>
            <a:endParaRPr b="0" lang="en-US" sz="2000" spc="-1" strike="noStrike">
              <a:solidFill>
                <a:srgbClr val="000000"/>
              </a:solidFill>
              <a:latin typeface="Calibri"/>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Calibri"/>
              </a:rPr>
              <a:t>Seventh Outline Level</a:t>
            </a:r>
            <a:endParaRPr b="0" lang="en-US" sz="2000" spc="-1" strike="noStrike">
              <a:solidFill>
                <a:srgbClr val="000000"/>
              </a:solidFill>
              <a:latin typeface="Calibri"/>
            </a:endParaRPr>
          </a:p>
        </p:txBody>
      </p:sp>
    </p:spTree>
  </p:cSld>
  <p:clrMap bg1="lt1" bg2="lt2" tx1="dk1" tx2="dk2" accent1="accent1" accent2="accent2" accent3="accent3" accent4="accent4" accent5="accent5" accent6="accent6" hlink="hlink" folHlink="folHlink"/>
  <p:sldLayoutIdLst>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23" name="PlaceHolder 1"/>
          <p:cNvSpPr>
            <a:spLocks noGrp="1"/>
          </p:cNvSpPr>
          <p:nvPr>
            <p:ph type="title"/>
          </p:nvPr>
        </p:nvSpPr>
        <p:spPr>
          <a:xfrm>
            <a:off x="673920" y="461880"/>
            <a:ext cx="7795440" cy="696240"/>
          </a:xfrm>
          <a:prstGeom prst="rect">
            <a:avLst/>
          </a:prstGeom>
        </p:spPr>
        <p:txBody>
          <a:bodyPr lIns="0" rIns="0" tIns="0" bIns="0"/>
          <a:p>
            <a:r>
              <a:rPr b="0" lang="en-US" sz="4400" spc="-1" strike="noStrike">
                <a:solidFill>
                  <a:srgbClr val="000000"/>
                </a:solidFill>
                <a:latin typeface="Calibri"/>
              </a:rPr>
              <a:t>C</a:t>
            </a:r>
            <a:r>
              <a:rPr b="0" lang="en-US" sz="4400" spc="-1" strike="noStrike">
                <a:solidFill>
                  <a:srgbClr val="000000"/>
                </a:solidFill>
                <a:latin typeface="Calibri"/>
              </a:rPr>
              <a:t>l</a:t>
            </a:r>
            <a:r>
              <a:rPr b="0" lang="en-US" sz="4400" spc="-1" strike="noStrike">
                <a:solidFill>
                  <a:srgbClr val="000000"/>
                </a:solidFill>
                <a:latin typeface="Calibri"/>
              </a:rPr>
              <a:t>i</a:t>
            </a:r>
            <a:r>
              <a:rPr b="0" lang="en-US" sz="4400" spc="-1" strike="noStrike">
                <a:solidFill>
                  <a:srgbClr val="000000"/>
                </a:solidFill>
                <a:latin typeface="Calibri"/>
              </a:rPr>
              <a:t>c</a:t>
            </a:r>
            <a:r>
              <a:rPr b="0" lang="en-US" sz="4400" spc="-1" strike="noStrike">
                <a:solidFill>
                  <a:srgbClr val="000000"/>
                </a:solidFill>
                <a:latin typeface="Calibri"/>
              </a:rPr>
              <a:t>k</a:t>
            </a:r>
            <a:r>
              <a:rPr b="0" lang="en-US" sz="4400" spc="-1" strike="noStrike">
                <a:solidFill>
                  <a:srgbClr val="000000"/>
                </a:solidFill>
                <a:latin typeface="Calibri"/>
              </a:rPr>
              <a:t> </a:t>
            </a:r>
            <a:r>
              <a:rPr b="0" lang="en-US" sz="4400" spc="-1" strike="noStrike">
                <a:solidFill>
                  <a:srgbClr val="000000"/>
                </a:solidFill>
                <a:latin typeface="Calibri"/>
              </a:rPr>
              <a:t>t</a:t>
            </a:r>
            <a:r>
              <a:rPr b="0" lang="en-US" sz="4400" spc="-1" strike="noStrike">
                <a:solidFill>
                  <a:srgbClr val="000000"/>
                </a:solidFill>
                <a:latin typeface="Calibri"/>
              </a:rPr>
              <a:t>o</a:t>
            </a:r>
            <a:r>
              <a:rPr b="0" lang="en-US" sz="4400" spc="-1" strike="noStrike">
                <a:solidFill>
                  <a:srgbClr val="000000"/>
                </a:solidFill>
                <a:latin typeface="Calibri"/>
              </a:rPr>
              <a:t> </a:t>
            </a:r>
            <a:r>
              <a:rPr b="0" lang="en-US" sz="4400" spc="-1" strike="noStrike">
                <a:solidFill>
                  <a:srgbClr val="000000"/>
                </a:solidFill>
                <a:latin typeface="Calibri"/>
              </a:rPr>
              <a:t>e</a:t>
            </a:r>
            <a:r>
              <a:rPr b="0" lang="en-US" sz="4400" spc="-1" strike="noStrike">
                <a:solidFill>
                  <a:srgbClr val="000000"/>
                </a:solidFill>
                <a:latin typeface="Calibri"/>
              </a:rPr>
              <a:t>d</a:t>
            </a:r>
            <a:r>
              <a:rPr b="0" lang="en-US" sz="4400" spc="-1" strike="noStrike">
                <a:solidFill>
                  <a:srgbClr val="000000"/>
                </a:solidFill>
                <a:latin typeface="Calibri"/>
              </a:rPr>
              <a:t>i</a:t>
            </a:r>
            <a:r>
              <a:rPr b="0" lang="en-US" sz="4400" spc="-1" strike="noStrike">
                <a:solidFill>
                  <a:srgbClr val="000000"/>
                </a:solidFill>
                <a:latin typeface="Calibri"/>
              </a:rPr>
              <a:t>t</a:t>
            </a:r>
            <a:r>
              <a:rPr b="0" lang="en-US" sz="4400" spc="-1" strike="noStrike">
                <a:solidFill>
                  <a:srgbClr val="000000"/>
                </a:solidFill>
                <a:latin typeface="Calibri"/>
              </a:rPr>
              <a:t> </a:t>
            </a:r>
            <a:r>
              <a:rPr b="0" lang="en-US" sz="4400" spc="-1" strike="noStrike">
                <a:solidFill>
                  <a:srgbClr val="000000"/>
                </a:solidFill>
                <a:latin typeface="Calibri"/>
              </a:rPr>
              <a:t>t</a:t>
            </a:r>
            <a:r>
              <a:rPr b="0" lang="en-US" sz="4400" spc="-1" strike="noStrike">
                <a:solidFill>
                  <a:srgbClr val="000000"/>
                </a:solidFill>
                <a:latin typeface="Calibri"/>
              </a:rPr>
              <a:t>h</a:t>
            </a:r>
            <a:r>
              <a:rPr b="0" lang="en-US" sz="4400" spc="-1" strike="noStrike">
                <a:solidFill>
                  <a:srgbClr val="000000"/>
                </a:solidFill>
                <a:latin typeface="Calibri"/>
              </a:rPr>
              <a:t>e</a:t>
            </a:r>
            <a:r>
              <a:rPr b="0" lang="en-US" sz="4400" spc="-1" strike="noStrike">
                <a:solidFill>
                  <a:srgbClr val="000000"/>
                </a:solidFill>
                <a:latin typeface="Calibri"/>
              </a:rPr>
              <a:t> </a:t>
            </a:r>
            <a:r>
              <a:rPr b="0" lang="en-US" sz="4400" spc="-1" strike="noStrike">
                <a:solidFill>
                  <a:srgbClr val="000000"/>
                </a:solidFill>
                <a:latin typeface="Calibri"/>
              </a:rPr>
              <a:t>t</a:t>
            </a:r>
            <a:r>
              <a:rPr b="0" lang="en-US" sz="4400" spc="-1" strike="noStrike">
                <a:solidFill>
                  <a:srgbClr val="000000"/>
                </a:solidFill>
                <a:latin typeface="Calibri"/>
              </a:rPr>
              <a:t>i</a:t>
            </a:r>
            <a:r>
              <a:rPr b="0" lang="en-US" sz="4400" spc="-1" strike="noStrike">
                <a:solidFill>
                  <a:srgbClr val="000000"/>
                </a:solidFill>
                <a:latin typeface="Calibri"/>
              </a:rPr>
              <a:t>t</a:t>
            </a:r>
            <a:r>
              <a:rPr b="0" lang="en-US" sz="4400" spc="-1" strike="noStrike">
                <a:solidFill>
                  <a:srgbClr val="000000"/>
                </a:solidFill>
                <a:latin typeface="Calibri"/>
              </a:rPr>
              <a:t>l</a:t>
            </a:r>
            <a:r>
              <a:rPr b="0" lang="en-US" sz="4400" spc="-1" strike="noStrike">
                <a:solidFill>
                  <a:srgbClr val="000000"/>
                </a:solidFill>
                <a:latin typeface="Calibri"/>
              </a:rPr>
              <a:t>e</a:t>
            </a:r>
            <a:r>
              <a:rPr b="0" lang="en-US" sz="4400" spc="-1" strike="noStrike">
                <a:solidFill>
                  <a:srgbClr val="000000"/>
                </a:solidFill>
                <a:latin typeface="Calibri"/>
              </a:rPr>
              <a:t> </a:t>
            </a:r>
            <a:r>
              <a:rPr b="0" lang="en-US" sz="4400" spc="-1" strike="noStrike">
                <a:solidFill>
                  <a:srgbClr val="000000"/>
                </a:solidFill>
                <a:latin typeface="Calibri"/>
              </a:rPr>
              <a:t>t</a:t>
            </a:r>
            <a:r>
              <a:rPr b="0" lang="en-US" sz="4400" spc="-1" strike="noStrike">
                <a:solidFill>
                  <a:srgbClr val="000000"/>
                </a:solidFill>
                <a:latin typeface="Calibri"/>
              </a:rPr>
              <a:t>e</a:t>
            </a:r>
            <a:r>
              <a:rPr b="0" lang="en-US" sz="4400" spc="-1" strike="noStrike">
                <a:solidFill>
                  <a:srgbClr val="000000"/>
                </a:solidFill>
                <a:latin typeface="Calibri"/>
              </a:rPr>
              <a:t>x</a:t>
            </a:r>
            <a:r>
              <a:rPr b="0" lang="en-US" sz="4400" spc="-1" strike="noStrike">
                <a:solidFill>
                  <a:srgbClr val="000000"/>
                </a:solidFill>
                <a:latin typeface="Calibri"/>
              </a:rPr>
              <a:t>t</a:t>
            </a:r>
            <a:r>
              <a:rPr b="0" lang="en-US" sz="4400" spc="-1" strike="noStrike">
                <a:solidFill>
                  <a:srgbClr val="000000"/>
                </a:solidFill>
                <a:latin typeface="Calibri"/>
              </a:rPr>
              <a:t> </a:t>
            </a:r>
            <a:r>
              <a:rPr b="0" lang="en-US" sz="4400" spc="-1" strike="noStrike">
                <a:solidFill>
                  <a:srgbClr val="000000"/>
                </a:solidFill>
                <a:latin typeface="Calibri"/>
              </a:rPr>
              <a:t>f</a:t>
            </a:r>
            <a:r>
              <a:rPr b="0" lang="en-US" sz="4400" spc="-1" strike="noStrike">
                <a:solidFill>
                  <a:srgbClr val="000000"/>
                </a:solidFill>
                <a:latin typeface="Calibri"/>
              </a:rPr>
              <a:t>o</a:t>
            </a:r>
            <a:r>
              <a:rPr b="0" lang="en-US" sz="4400" spc="-1" strike="noStrike">
                <a:solidFill>
                  <a:srgbClr val="000000"/>
                </a:solidFill>
                <a:latin typeface="Calibri"/>
              </a:rPr>
              <a:t>r</a:t>
            </a:r>
            <a:r>
              <a:rPr b="0" lang="en-US" sz="4400" spc="-1" strike="noStrike">
                <a:solidFill>
                  <a:srgbClr val="000000"/>
                </a:solidFill>
                <a:latin typeface="Calibri"/>
              </a:rPr>
              <a:t>m</a:t>
            </a:r>
            <a:r>
              <a:rPr b="0" lang="en-US" sz="4400" spc="-1" strike="noStrike">
                <a:solidFill>
                  <a:srgbClr val="000000"/>
                </a:solidFill>
                <a:latin typeface="Calibri"/>
              </a:rPr>
              <a:t>a</a:t>
            </a:r>
            <a:r>
              <a:rPr b="0" lang="en-US" sz="4400" spc="-1" strike="noStrike">
                <a:solidFill>
                  <a:srgbClr val="000000"/>
                </a:solidFill>
                <a:latin typeface="Calibri"/>
              </a:rPr>
              <a:t>t</a:t>
            </a:r>
            <a:endParaRPr b="0" lang="en-US" sz="4400" spc="-1" strike="noStrike">
              <a:solidFill>
                <a:srgbClr val="000000"/>
              </a:solidFill>
              <a:latin typeface="Calibri"/>
            </a:endParaRPr>
          </a:p>
        </p:txBody>
      </p:sp>
      <p:sp>
        <p:nvSpPr>
          <p:cNvPr id="124" name="PlaceHolder 2"/>
          <p:cNvSpPr>
            <a:spLocks noGrp="1"/>
          </p:cNvSpPr>
          <p:nvPr>
            <p:ph type="body"/>
          </p:nvPr>
        </p:nvSpPr>
        <p:spPr>
          <a:xfrm>
            <a:off x="639720" y="1410120"/>
            <a:ext cx="3954960" cy="11643480"/>
          </a:xfrm>
          <a:prstGeom prst="rect">
            <a:avLst/>
          </a:prstGeom>
        </p:spPr>
        <p:txBody>
          <a:bodyPr lIns="0" rIns="0" tIns="0" bIns="0"/>
          <a:p>
            <a:pPr marL="432000" indent="-324000">
              <a:spcBef>
                <a:spcPts val="1417"/>
              </a:spcBef>
              <a:buClr>
                <a:srgbClr val="000000"/>
              </a:buClr>
              <a:buSzPct val="45000"/>
              <a:buFont typeface="Wingdings" charset="2"/>
              <a:buChar char=""/>
            </a:pPr>
            <a:r>
              <a:rPr b="0" lang="en-US" sz="3200" spc="-1" strike="noStrike">
                <a:solidFill>
                  <a:srgbClr val="000000"/>
                </a:solidFill>
                <a:latin typeface="Calibri"/>
              </a:rPr>
              <a:t>Click to edit the outline text format</a:t>
            </a:r>
            <a:endParaRPr b="0" lang="en-US" sz="3200" spc="-1" strike="noStrike">
              <a:solidFill>
                <a:srgbClr val="000000"/>
              </a:solidFill>
              <a:latin typeface="Calibri"/>
            </a:endParaRPr>
          </a:p>
          <a:p>
            <a:pPr lvl="1" marL="864000" indent="-324000">
              <a:spcBef>
                <a:spcPts val="1134"/>
              </a:spcBef>
              <a:buClr>
                <a:srgbClr val="000000"/>
              </a:buClr>
              <a:buSzPct val="75000"/>
              <a:buFont typeface="Symbol" charset="2"/>
              <a:buChar char=""/>
            </a:pPr>
            <a:r>
              <a:rPr b="0" lang="en-US" sz="3200" spc="-1" strike="noStrike">
                <a:solidFill>
                  <a:srgbClr val="000000"/>
                </a:solidFill>
                <a:latin typeface="Calibri"/>
              </a:rPr>
              <a:t>Second Outline Level</a:t>
            </a:r>
            <a:endParaRPr b="0" lang="en-US" sz="3200" spc="-1" strike="noStrike">
              <a:solidFill>
                <a:srgbClr val="000000"/>
              </a:solidFill>
              <a:latin typeface="Calibri"/>
            </a:endParaRPr>
          </a:p>
          <a:p>
            <a:pPr lvl="2" marL="1296000" indent="-288000">
              <a:spcBef>
                <a:spcPts val="850"/>
              </a:spcBef>
              <a:buClr>
                <a:srgbClr val="000000"/>
              </a:buClr>
              <a:buSzPct val="45000"/>
              <a:buFont typeface="Wingdings" charset="2"/>
              <a:buChar char=""/>
            </a:pPr>
            <a:r>
              <a:rPr b="0" lang="en-US" sz="3200" spc="-1" strike="noStrike">
                <a:solidFill>
                  <a:srgbClr val="000000"/>
                </a:solidFill>
                <a:latin typeface="Calibri"/>
              </a:rPr>
              <a:t>Third Outline Level</a:t>
            </a:r>
            <a:endParaRPr b="0" lang="en-US" sz="3200" spc="-1" strike="noStrike">
              <a:solidFill>
                <a:srgbClr val="000000"/>
              </a:solidFill>
              <a:latin typeface="Calibri"/>
            </a:endParaRPr>
          </a:p>
          <a:p>
            <a:pPr lvl="3" marL="1728000" indent="-216000">
              <a:spcBef>
                <a:spcPts val="567"/>
              </a:spcBef>
              <a:buClr>
                <a:srgbClr val="000000"/>
              </a:buClr>
              <a:buSzPct val="75000"/>
              <a:buFont typeface="Symbol" charset="2"/>
              <a:buChar char=""/>
            </a:pPr>
            <a:r>
              <a:rPr b="0" lang="en-US" sz="3200" spc="-1" strike="noStrike">
                <a:solidFill>
                  <a:srgbClr val="000000"/>
                </a:solidFill>
                <a:latin typeface="Calibri"/>
              </a:rPr>
              <a:t>Fourth Outline Level</a:t>
            </a:r>
            <a:endParaRPr b="0" lang="en-US" sz="3200" spc="-1" strike="noStrike">
              <a:solidFill>
                <a:srgbClr val="000000"/>
              </a:solidFill>
              <a:latin typeface="Calibri"/>
            </a:endParaRPr>
          </a:p>
          <a:p>
            <a:pPr lvl="4" marL="2160000" indent="-216000">
              <a:spcBef>
                <a:spcPts val="283"/>
              </a:spcBef>
              <a:buClr>
                <a:srgbClr val="000000"/>
              </a:buClr>
              <a:buSzPct val="45000"/>
              <a:buFont typeface="Wingdings" charset="2"/>
              <a:buChar char=""/>
            </a:pPr>
            <a:r>
              <a:rPr b="0" lang="en-US" sz="3200" spc="-1" strike="noStrike">
                <a:solidFill>
                  <a:srgbClr val="000000"/>
                </a:solidFill>
                <a:latin typeface="Calibri"/>
              </a:rPr>
              <a:t>Fifth Outline Level</a:t>
            </a:r>
            <a:endParaRPr b="0" lang="en-US" sz="3200" spc="-1" strike="noStrike">
              <a:solidFill>
                <a:srgbClr val="000000"/>
              </a:solidFill>
              <a:latin typeface="Calibri"/>
            </a:endParaRPr>
          </a:p>
          <a:p>
            <a:pPr lvl="5" marL="2592000" indent="-216000">
              <a:spcBef>
                <a:spcPts val="283"/>
              </a:spcBef>
              <a:buClr>
                <a:srgbClr val="000000"/>
              </a:buClr>
              <a:buSzPct val="45000"/>
              <a:buFont typeface="Wingdings" charset="2"/>
              <a:buChar char=""/>
            </a:pPr>
            <a:r>
              <a:rPr b="0" lang="en-US" sz="3200" spc="-1" strike="noStrike">
                <a:solidFill>
                  <a:srgbClr val="000000"/>
                </a:solidFill>
                <a:latin typeface="Calibri"/>
              </a:rPr>
              <a:t>Sixth Outline Level</a:t>
            </a:r>
            <a:endParaRPr b="0" lang="en-US" sz="3200" spc="-1" strike="noStrike">
              <a:solidFill>
                <a:srgbClr val="000000"/>
              </a:solidFill>
              <a:latin typeface="Calibri"/>
            </a:endParaRPr>
          </a:p>
          <a:p>
            <a:pPr lvl="6" marL="3024000" indent="-216000">
              <a:spcBef>
                <a:spcPts val="283"/>
              </a:spcBef>
              <a:buClr>
                <a:srgbClr val="000000"/>
              </a:buClr>
              <a:buSzPct val="45000"/>
              <a:buFont typeface="Wingdings" charset="2"/>
              <a:buChar char=""/>
            </a:pPr>
            <a:r>
              <a:rPr b="0" lang="en-US" sz="3200" spc="-1" strike="noStrike">
                <a:solidFill>
                  <a:srgbClr val="000000"/>
                </a:solidFill>
                <a:latin typeface="Calibri"/>
              </a:rPr>
              <a:t>Seventh Outline Level</a:t>
            </a:r>
            <a:endParaRPr b="0" lang="en-US" sz="3200" spc="-1" strike="noStrike">
              <a:solidFill>
                <a:srgbClr val="000000"/>
              </a:solidFill>
              <a:latin typeface="Calibri"/>
            </a:endParaRPr>
          </a:p>
        </p:txBody>
      </p:sp>
      <p:sp>
        <p:nvSpPr>
          <p:cNvPr id="125" name="PlaceHolder 3"/>
          <p:cNvSpPr>
            <a:spLocks noGrp="1"/>
          </p:cNvSpPr>
          <p:nvPr>
            <p:ph type="body"/>
          </p:nvPr>
        </p:nvSpPr>
        <p:spPr>
          <a:xfrm>
            <a:off x="4820040" y="1950120"/>
            <a:ext cx="3844440" cy="5311080"/>
          </a:xfrm>
          <a:prstGeom prst="rect">
            <a:avLst/>
          </a:prstGeom>
        </p:spPr>
        <p:txBody>
          <a:bodyPr lIns="0" rIns="0" tIns="0" bIns="0"/>
          <a:p>
            <a:pPr marL="432000" indent="-324000">
              <a:spcBef>
                <a:spcPts val="1417"/>
              </a:spcBef>
              <a:buClr>
                <a:srgbClr val="000000"/>
              </a:buClr>
              <a:buSzPct val="45000"/>
              <a:buFont typeface="Wingdings" charset="2"/>
              <a:buChar char=""/>
            </a:pPr>
            <a:r>
              <a:rPr b="0" lang="en-US" sz="2000" spc="-1" strike="noStrike">
                <a:solidFill>
                  <a:srgbClr val="000000"/>
                </a:solidFill>
                <a:latin typeface="Calibri"/>
              </a:rPr>
              <a:t>Click to edit the outline text format</a:t>
            </a:r>
            <a:endParaRPr b="0" lang="en-US" sz="2000" spc="-1" strike="noStrike">
              <a:solidFill>
                <a:srgbClr val="000000"/>
              </a:solidFill>
              <a:latin typeface="Calibri"/>
            </a:endParaRPr>
          </a:p>
          <a:p>
            <a:pPr lvl="1" marL="864000" indent="-324000">
              <a:spcBef>
                <a:spcPts val="1134"/>
              </a:spcBef>
              <a:buClr>
                <a:srgbClr val="000000"/>
              </a:buClr>
              <a:buSzPct val="75000"/>
              <a:buFont typeface="Symbol" charset="2"/>
              <a:buChar char=""/>
            </a:pPr>
            <a:r>
              <a:rPr b="0" lang="en-US" sz="2000" spc="-1" strike="noStrike">
                <a:solidFill>
                  <a:srgbClr val="000000"/>
                </a:solidFill>
                <a:latin typeface="Calibri"/>
              </a:rPr>
              <a:t>Second Outline Level</a:t>
            </a:r>
            <a:endParaRPr b="0" lang="en-US" sz="2000" spc="-1" strike="noStrike">
              <a:solidFill>
                <a:srgbClr val="000000"/>
              </a:solidFill>
              <a:latin typeface="Calibri"/>
            </a:endParaRPr>
          </a:p>
          <a:p>
            <a:pPr lvl="2" marL="1296000" indent="-288000">
              <a:spcBef>
                <a:spcPts val="850"/>
              </a:spcBef>
              <a:buClr>
                <a:srgbClr val="000000"/>
              </a:buClr>
              <a:buSzPct val="45000"/>
              <a:buFont typeface="Wingdings" charset="2"/>
              <a:buChar char=""/>
            </a:pPr>
            <a:r>
              <a:rPr b="0" lang="en-US" sz="2000" spc="-1" strike="noStrike">
                <a:solidFill>
                  <a:srgbClr val="000000"/>
                </a:solidFill>
                <a:latin typeface="Calibri"/>
              </a:rPr>
              <a:t>Third Outline Level</a:t>
            </a:r>
            <a:endParaRPr b="0" lang="en-US" sz="2000" spc="-1" strike="noStrike">
              <a:solidFill>
                <a:srgbClr val="000000"/>
              </a:solidFill>
              <a:latin typeface="Calibri"/>
            </a:endParaRPr>
          </a:p>
          <a:p>
            <a:pPr lvl="3" marL="1728000" indent="-216000">
              <a:spcBef>
                <a:spcPts val="567"/>
              </a:spcBef>
              <a:buClr>
                <a:srgbClr val="000000"/>
              </a:buClr>
              <a:buSzPct val="75000"/>
              <a:buFont typeface="Symbol" charset="2"/>
              <a:buChar char=""/>
            </a:pPr>
            <a:r>
              <a:rPr b="0" lang="en-US" sz="2000" spc="-1" strike="noStrike">
                <a:solidFill>
                  <a:srgbClr val="000000"/>
                </a:solidFill>
                <a:latin typeface="Calibri"/>
              </a:rPr>
              <a:t>Fourth Outline Level</a:t>
            </a:r>
            <a:endParaRPr b="0" lang="en-US" sz="2000" spc="-1" strike="noStrike">
              <a:solidFill>
                <a:srgbClr val="000000"/>
              </a:solidFill>
              <a:latin typeface="Calibri"/>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Calibri"/>
              </a:rPr>
              <a:t>Fifth Outline Level</a:t>
            </a:r>
            <a:endParaRPr b="0" lang="en-US" sz="2000" spc="-1" strike="noStrike">
              <a:solidFill>
                <a:srgbClr val="000000"/>
              </a:solidFill>
              <a:latin typeface="Calibri"/>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Calibri"/>
              </a:rPr>
              <a:t>Sixth Outline Level</a:t>
            </a:r>
            <a:endParaRPr b="0" lang="en-US" sz="2000" spc="-1" strike="noStrike">
              <a:solidFill>
                <a:srgbClr val="000000"/>
              </a:solidFill>
              <a:latin typeface="Calibri"/>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Calibri"/>
              </a:rPr>
              <a:t>Seventh Outline Level</a:t>
            </a:r>
            <a:endParaRPr b="0" lang="en-US" sz="2000" spc="-1" strike="noStrike">
              <a:solidFill>
                <a:srgbClr val="000000"/>
              </a:solidFill>
              <a:latin typeface="Calibri"/>
            </a:endParaRPr>
          </a:p>
        </p:txBody>
      </p:sp>
      <p:sp>
        <p:nvSpPr>
          <p:cNvPr id="126" name="PlaceHolder 4"/>
          <p:cNvSpPr>
            <a:spLocks noGrp="1"/>
          </p:cNvSpPr>
          <p:nvPr>
            <p:ph type="ftr"/>
          </p:nvPr>
        </p:nvSpPr>
        <p:spPr>
          <a:xfrm>
            <a:off x="3108960" y="6378120"/>
            <a:ext cx="2925720" cy="342720"/>
          </a:xfrm>
          <a:prstGeom prst="rect">
            <a:avLst/>
          </a:prstGeom>
        </p:spPr>
        <p:txBody>
          <a:bodyPr lIns="0" rIns="0" tIns="0" bIns="0"/>
          <a:p>
            <a:endParaRPr b="0" lang="en-IN" sz="2400" spc="-1" strike="noStrike">
              <a:latin typeface="Times New Roman"/>
            </a:endParaRPr>
          </a:p>
        </p:txBody>
      </p:sp>
      <p:sp>
        <p:nvSpPr>
          <p:cNvPr id="127" name="PlaceHolder 5"/>
          <p:cNvSpPr>
            <a:spLocks noGrp="1"/>
          </p:cNvSpPr>
          <p:nvPr>
            <p:ph type="dt"/>
          </p:nvPr>
        </p:nvSpPr>
        <p:spPr>
          <a:xfrm>
            <a:off x="457200" y="6378120"/>
            <a:ext cx="2102760" cy="342720"/>
          </a:xfrm>
          <a:prstGeom prst="rect">
            <a:avLst/>
          </a:prstGeom>
        </p:spPr>
        <p:txBody>
          <a:bodyPr lIns="0" rIns="0" tIns="0" bIns="0"/>
          <a:p>
            <a:pPr>
              <a:lnSpc>
                <a:spcPct val="100000"/>
              </a:lnSpc>
            </a:pPr>
            <a:fld id="{7FF7411B-5FEA-4F1A-BBEE-271204680305}" type="datetime">
              <a:rPr b="0" lang="en-IN" sz="1800" spc="-1" strike="noStrike">
                <a:solidFill>
                  <a:srgbClr val="b2b2b2"/>
                </a:solidFill>
                <a:latin typeface="Calibri"/>
              </a:rPr>
              <a:t>05/12/18</a:t>
            </a:fld>
            <a:endParaRPr b="0" lang="en-IN" sz="1800" spc="-1" strike="noStrike">
              <a:latin typeface="Times New Roman"/>
            </a:endParaRPr>
          </a:p>
        </p:txBody>
      </p:sp>
      <p:sp>
        <p:nvSpPr>
          <p:cNvPr id="128" name="PlaceHolder 6"/>
          <p:cNvSpPr>
            <a:spLocks noGrp="1"/>
          </p:cNvSpPr>
          <p:nvPr>
            <p:ph type="sldNum"/>
          </p:nvPr>
        </p:nvSpPr>
        <p:spPr>
          <a:xfrm>
            <a:off x="8302320" y="6465240"/>
            <a:ext cx="318240" cy="177480"/>
          </a:xfrm>
          <a:prstGeom prst="rect">
            <a:avLst/>
          </a:prstGeom>
        </p:spPr>
        <p:txBody>
          <a:bodyPr lIns="0" rIns="0" tIns="0" bIns="0"/>
          <a:p>
            <a:pPr marL="137160">
              <a:lnSpc>
                <a:spcPts val="1239"/>
              </a:lnSpc>
            </a:pPr>
            <a:fld id="{6EA570B5-FE33-4910-904B-E30EB923EF9B}" type="slidenum">
              <a:rPr b="0" lang="en-IN" sz="1200" spc="-58" strike="noStrike">
                <a:solidFill>
                  <a:srgbClr val="888888"/>
                </a:solidFill>
                <a:latin typeface="Arial"/>
              </a:rPr>
              <a:t>1</a:t>
            </a:fld>
            <a:endParaRPr b="0" lang="en-IN" sz="12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65" name="PlaceHolder 1"/>
          <p:cNvSpPr>
            <a:spLocks noGrp="1"/>
          </p:cNvSpPr>
          <p:nvPr>
            <p:ph type="title"/>
          </p:nvPr>
        </p:nvSpPr>
        <p:spPr>
          <a:xfrm>
            <a:off x="231120" y="100080"/>
            <a:ext cx="8681400" cy="1341000"/>
          </a:xfrm>
          <a:prstGeom prst="rect">
            <a:avLst/>
          </a:prstGeom>
        </p:spPr>
        <p:txBody>
          <a:bodyPr lIns="0" rIns="0" tIns="0" bIns="0"/>
          <a:p>
            <a:r>
              <a:rPr b="0" lang="en-US" sz="4400" spc="-1" strike="noStrike">
                <a:solidFill>
                  <a:srgbClr val="000000"/>
                </a:solidFill>
                <a:latin typeface="Calibri"/>
              </a:rPr>
              <a:t>Click to edit the </a:t>
            </a:r>
            <a:r>
              <a:rPr b="0" lang="en-US" sz="4400" spc="-1" strike="noStrike">
                <a:solidFill>
                  <a:srgbClr val="000000"/>
                </a:solidFill>
                <a:latin typeface="Calibri"/>
              </a:rPr>
              <a:t>title text format</a:t>
            </a:r>
            <a:endParaRPr b="0" lang="en-US" sz="4400" spc="-1" strike="noStrike">
              <a:solidFill>
                <a:srgbClr val="000000"/>
              </a:solidFill>
              <a:latin typeface="Calibri"/>
            </a:endParaRPr>
          </a:p>
        </p:txBody>
      </p:sp>
      <p:sp>
        <p:nvSpPr>
          <p:cNvPr id="166" name="PlaceHolder 2"/>
          <p:cNvSpPr>
            <a:spLocks noGrp="1"/>
          </p:cNvSpPr>
          <p:nvPr>
            <p:ph type="ftr"/>
          </p:nvPr>
        </p:nvSpPr>
        <p:spPr>
          <a:xfrm>
            <a:off x="3108960" y="6378120"/>
            <a:ext cx="2925720" cy="342720"/>
          </a:xfrm>
          <a:prstGeom prst="rect">
            <a:avLst/>
          </a:prstGeom>
        </p:spPr>
        <p:txBody>
          <a:bodyPr lIns="0" rIns="0" tIns="0" bIns="0"/>
          <a:p>
            <a:endParaRPr b="0" lang="en-IN" sz="2400" spc="-1" strike="noStrike">
              <a:latin typeface="Times New Roman"/>
            </a:endParaRPr>
          </a:p>
        </p:txBody>
      </p:sp>
      <p:sp>
        <p:nvSpPr>
          <p:cNvPr id="167" name="PlaceHolder 3"/>
          <p:cNvSpPr>
            <a:spLocks noGrp="1"/>
          </p:cNvSpPr>
          <p:nvPr>
            <p:ph type="dt"/>
          </p:nvPr>
        </p:nvSpPr>
        <p:spPr>
          <a:xfrm>
            <a:off x="457200" y="6378120"/>
            <a:ext cx="2102760" cy="342720"/>
          </a:xfrm>
          <a:prstGeom prst="rect">
            <a:avLst/>
          </a:prstGeom>
        </p:spPr>
        <p:txBody>
          <a:bodyPr lIns="0" rIns="0" tIns="0" bIns="0"/>
          <a:p>
            <a:pPr>
              <a:lnSpc>
                <a:spcPct val="100000"/>
              </a:lnSpc>
            </a:pPr>
            <a:fld id="{808C37DC-672B-4DD0-B566-E5A31F3D024E}" type="datetime">
              <a:rPr b="0" lang="en-IN" sz="1800" spc="-1" strike="noStrike">
                <a:solidFill>
                  <a:srgbClr val="b2b2b2"/>
                </a:solidFill>
                <a:latin typeface="Calibri"/>
              </a:rPr>
              <a:t>05/12/18</a:t>
            </a:fld>
            <a:endParaRPr b="0" lang="en-IN" sz="1800" spc="-1" strike="noStrike">
              <a:latin typeface="Times New Roman"/>
            </a:endParaRPr>
          </a:p>
        </p:txBody>
      </p:sp>
      <p:sp>
        <p:nvSpPr>
          <p:cNvPr id="168" name="PlaceHolder 4"/>
          <p:cNvSpPr>
            <a:spLocks noGrp="1"/>
          </p:cNvSpPr>
          <p:nvPr>
            <p:ph type="sldNum"/>
          </p:nvPr>
        </p:nvSpPr>
        <p:spPr>
          <a:xfrm>
            <a:off x="8302320" y="6465240"/>
            <a:ext cx="318240" cy="177480"/>
          </a:xfrm>
          <a:prstGeom prst="rect">
            <a:avLst/>
          </a:prstGeom>
        </p:spPr>
        <p:txBody>
          <a:bodyPr lIns="0" rIns="0" tIns="0" bIns="0"/>
          <a:p>
            <a:pPr marL="137160">
              <a:lnSpc>
                <a:spcPts val="1239"/>
              </a:lnSpc>
            </a:pPr>
            <a:fld id="{A00210E2-61EA-40A1-A3CB-B326E6AAEB33}" type="slidenum">
              <a:rPr b="0" lang="en-IN" sz="1200" spc="-58" strike="noStrike">
                <a:solidFill>
                  <a:srgbClr val="888888"/>
                </a:solidFill>
                <a:latin typeface="Arial"/>
              </a:rPr>
              <a:t>&lt;number&gt;</a:t>
            </a:fld>
            <a:endParaRPr b="0" lang="en-IN" sz="1200" spc="-1" strike="noStrike">
              <a:latin typeface="Times New Roman"/>
            </a:endParaRPr>
          </a:p>
        </p:txBody>
      </p:sp>
      <p:sp>
        <p:nvSpPr>
          <p:cNvPr id="169" name="PlaceHolder 5"/>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Calibri"/>
              </a:rPr>
              <a:t>Click to edit the outline text format</a:t>
            </a:r>
            <a:endParaRPr b="0" lang="en-US" sz="1800" spc="-1" strike="noStrike">
              <a:solidFill>
                <a:srgbClr val="000000"/>
              </a:solidFill>
              <a:latin typeface="Calibri"/>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Calibri"/>
              </a:rPr>
              <a:t>Second Outline Level</a:t>
            </a:r>
            <a:endParaRPr b="0" lang="en-US" sz="1800" spc="-1" strike="noStrike">
              <a:solidFill>
                <a:srgbClr val="000000"/>
              </a:solidFill>
              <a:latin typeface="Calibri"/>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Calibri"/>
              </a:rPr>
              <a:t>Third Outline Level</a:t>
            </a:r>
            <a:endParaRPr b="0" lang="en-US" sz="1800" spc="-1" strike="noStrike">
              <a:solidFill>
                <a:srgbClr val="000000"/>
              </a:solidFill>
              <a:latin typeface="Calibri"/>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Calibri"/>
              </a:rPr>
              <a:t>Fourth Outline Level</a:t>
            </a:r>
            <a:endParaRPr b="0" lang="en-US" sz="1800" spc="-1" strike="noStrike">
              <a:solidFill>
                <a:srgbClr val="000000"/>
              </a:solidFill>
              <a:latin typeface="Calibri"/>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Calibri"/>
              </a:rPr>
              <a:t>Fifth Outline Level</a:t>
            </a:r>
            <a:endParaRPr b="0" lang="en-US" sz="2000" spc="-1" strike="noStrike">
              <a:solidFill>
                <a:srgbClr val="000000"/>
              </a:solidFill>
              <a:latin typeface="Calibri"/>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Calibri"/>
              </a:rPr>
              <a:t>Sixth Outline Level</a:t>
            </a:r>
            <a:endParaRPr b="0" lang="en-US" sz="2000" spc="-1" strike="noStrike">
              <a:solidFill>
                <a:srgbClr val="000000"/>
              </a:solidFill>
              <a:latin typeface="Calibri"/>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Calibri"/>
              </a:rPr>
              <a:t>Seventh Outline Level</a:t>
            </a:r>
            <a:endParaRPr b="0" lang="en-US" sz="2000" spc="-1" strike="noStrike">
              <a:solidFill>
                <a:srgbClr val="000000"/>
              </a:solidFill>
              <a:latin typeface="Calibri"/>
            </a:endParaRPr>
          </a:p>
        </p:txBody>
      </p:sp>
    </p:spTree>
  </p:cSld>
  <p:clrMap bg1="lt1" bg2="lt2" tx1="dk1" tx2="dk2" accent1="accent1" accent2="accent2" accent3="accent3" accent4="accent4" accent5="accent5" accent6="accent6" hlink="hlink" folHlink="folHlink"/>
  <p:sldLayoutIdLst>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 id="2147483712"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2.png"/><Relationship Id="rId3" Type="http://schemas.openxmlformats.org/officeDocument/2006/relationships/image" Target="../media/image3.wmf"/><Relationship Id="rId4"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13.xml"/>
</Relationships>
</file>

<file path=ppt/slides/_rels/slide100.xml.rels><?xml version="1.0" encoding="UTF-8"?>
<Relationships xmlns="http://schemas.openxmlformats.org/package/2006/relationships"><Relationship Id="rId1" Type="http://schemas.openxmlformats.org/officeDocument/2006/relationships/image" Target="../media/image244.png"/><Relationship Id="rId2" Type="http://schemas.openxmlformats.org/officeDocument/2006/relationships/image" Target="../media/image245.png"/><Relationship Id="rId3" Type="http://schemas.openxmlformats.org/officeDocument/2006/relationships/image" Target="../media/image246.png"/><Relationship Id="rId4" Type="http://schemas.openxmlformats.org/officeDocument/2006/relationships/image" Target="../media/image247.png"/><Relationship Id="rId5" Type="http://schemas.openxmlformats.org/officeDocument/2006/relationships/image" Target="../media/image248.png"/><Relationship Id="rId6" Type="http://schemas.openxmlformats.org/officeDocument/2006/relationships/image" Target="../media/image249.png"/><Relationship Id="rId7" Type="http://schemas.openxmlformats.org/officeDocument/2006/relationships/image" Target="../media/image250.png"/><Relationship Id="rId8" Type="http://schemas.openxmlformats.org/officeDocument/2006/relationships/image" Target="../media/image251.png"/><Relationship Id="rId9" Type="http://schemas.openxmlformats.org/officeDocument/2006/relationships/image" Target="../media/image252.png"/><Relationship Id="rId10" Type="http://schemas.openxmlformats.org/officeDocument/2006/relationships/image" Target="../media/image253.png"/><Relationship Id="rId11" Type="http://schemas.openxmlformats.org/officeDocument/2006/relationships/slideLayout" Target="../slideLayouts/slideLayout1.xml"/>
</Relationships>
</file>

<file path=ppt/slides/_rels/slide10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02.xml.rels><?xml version="1.0" encoding="UTF-8"?>
<Relationships xmlns="http://schemas.openxmlformats.org/package/2006/relationships"><Relationship Id="rId1" Type="http://schemas.openxmlformats.org/officeDocument/2006/relationships/image" Target="../media/image254.png"/><Relationship Id="rId2" Type="http://schemas.openxmlformats.org/officeDocument/2006/relationships/image" Target="../media/image255.png"/><Relationship Id="rId3" Type="http://schemas.openxmlformats.org/officeDocument/2006/relationships/image" Target="../media/image256.png"/><Relationship Id="rId4" Type="http://schemas.openxmlformats.org/officeDocument/2006/relationships/image" Target="../media/image257.png"/><Relationship Id="rId5" Type="http://schemas.openxmlformats.org/officeDocument/2006/relationships/image" Target="../media/image258.png"/><Relationship Id="rId6" Type="http://schemas.openxmlformats.org/officeDocument/2006/relationships/image" Target="../media/image259.png"/><Relationship Id="rId7" Type="http://schemas.openxmlformats.org/officeDocument/2006/relationships/image" Target="../media/image260.png"/><Relationship Id="rId8" Type="http://schemas.openxmlformats.org/officeDocument/2006/relationships/image" Target="../media/image261.png"/><Relationship Id="rId9" Type="http://schemas.openxmlformats.org/officeDocument/2006/relationships/image" Target="../media/image262.png"/><Relationship Id="rId10" Type="http://schemas.openxmlformats.org/officeDocument/2006/relationships/image" Target="../media/image263.png"/><Relationship Id="rId11" Type="http://schemas.openxmlformats.org/officeDocument/2006/relationships/image" Target="../media/image264.png"/><Relationship Id="rId12" Type="http://schemas.openxmlformats.org/officeDocument/2006/relationships/image" Target="../media/image265.png"/><Relationship Id="rId13" Type="http://schemas.openxmlformats.org/officeDocument/2006/relationships/slideLayout" Target="../slideLayouts/slideLayout1.xml"/>
</Relationships>
</file>

<file path=ppt/slides/_rels/slide103.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04.xml.rels><?xml version="1.0" encoding="UTF-8"?>
<Relationships xmlns="http://schemas.openxmlformats.org/package/2006/relationships"><Relationship Id="rId1" Type="http://schemas.openxmlformats.org/officeDocument/2006/relationships/image" Target="../media/image266.png"/><Relationship Id="rId2" Type="http://schemas.openxmlformats.org/officeDocument/2006/relationships/slideLayout" Target="../slideLayouts/slideLayout1.xml"/>
</Relationships>
</file>

<file path=ppt/slides/_rels/slide105.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06.xml.rels><?xml version="1.0" encoding="UTF-8"?>
<Relationships xmlns="http://schemas.openxmlformats.org/package/2006/relationships"><Relationship Id="rId1" Type="http://schemas.openxmlformats.org/officeDocument/2006/relationships/image" Target="../media/image267.png"/><Relationship Id="rId2" Type="http://schemas.openxmlformats.org/officeDocument/2006/relationships/image" Target="../media/image268.png"/><Relationship Id="rId3" Type="http://schemas.openxmlformats.org/officeDocument/2006/relationships/image" Target="../media/image269.png"/><Relationship Id="rId4" Type="http://schemas.openxmlformats.org/officeDocument/2006/relationships/slideLayout" Target="../slideLayouts/slideLayout1.xml"/>
</Relationships>
</file>

<file path=ppt/slides/_rels/slide107.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08.xml.rels><?xml version="1.0" encoding="UTF-8"?>
<Relationships xmlns="http://schemas.openxmlformats.org/package/2006/relationships"><Relationship Id="rId1" Type="http://schemas.openxmlformats.org/officeDocument/2006/relationships/image" Target="../media/image270.png"/><Relationship Id="rId2" Type="http://schemas.openxmlformats.org/officeDocument/2006/relationships/image" Target="../media/image271.png"/><Relationship Id="rId3" Type="http://schemas.openxmlformats.org/officeDocument/2006/relationships/image" Target="../media/image272.png"/><Relationship Id="rId4" Type="http://schemas.openxmlformats.org/officeDocument/2006/relationships/image" Target="../media/image273.png"/><Relationship Id="rId5" Type="http://schemas.openxmlformats.org/officeDocument/2006/relationships/image" Target="../media/image274.png"/><Relationship Id="rId6" Type="http://schemas.openxmlformats.org/officeDocument/2006/relationships/image" Target="../media/image275.png"/><Relationship Id="rId7" Type="http://schemas.openxmlformats.org/officeDocument/2006/relationships/slideLayout" Target="../slideLayouts/slideLayout13.xml"/>
</Relationships>
</file>

<file path=ppt/slides/_rels/slide109.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10.xml.rels><?xml version="1.0" encoding="UTF-8"?>
<Relationships xmlns="http://schemas.openxmlformats.org/package/2006/relationships"><Relationship Id="rId1" Type="http://schemas.openxmlformats.org/officeDocument/2006/relationships/image" Target="../media/image276.png"/><Relationship Id="rId2" Type="http://schemas.openxmlformats.org/officeDocument/2006/relationships/image" Target="../media/image277.png"/><Relationship Id="rId3" Type="http://schemas.openxmlformats.org/officeDocument/2006/relationships/image" Target="../media/image278.jpeg"/><Relationship Id="rId4" Type="http://schemas.openxmlformats.org/officeDocument/2006/relationships/image" Target="../media/image279.png"/><Relationship Id="rId5" Type="http://schemas.openxmlformats.org/officeDocument/2006/relationships/slideLayout" Target="../slideLayouts/slideLayout49.xml"/>
</Relationships>
</file>

<file path=ppt/slides/_rels/slide111.xml.rels><?xml version="1.0" encoding="UTF-8"?>
<Relationships xmlns="http://schemas.openxmlformats.org/package/2006/relationships"><Relationship Id="rId1" Type="http://schemas.openxmlformats.org/officeDocument/2006/relationships/image" Target="../media/image280.jpeg"/><Relationship Id="rId2" Type="http://schemas.openxmlformats.org/officeDocument/2006/relationships/image" Target="../media/image281.png"/><Relationship Id="rId3" Type="http://schemas.openxmlformats.org/officeDocument/2006/relationships/image" Target="../media/image282.png"/><Relationship Id="rId4" Type="http://schemas.openxmlformats.org/officeDocument/2006/relationships/image" Target="../media/image283.png"/><Relationship Id="rId5" Type="http://schemas.openxmlformats.org/officeDocument/2006/relationships/image" Target="../media/image284.png"/><Relationship Id="rId6" Type="http://schemas.openxmlformats.org/officeDocument/2006/relationships/image" Target="../media/image285.png"/><Relationship Id="rId7" Type="http://schemas.openxmlformats.org/officeDocument/2006/relationships/image" Target="../media/image286.png"/><Relationship Id="rId8" Type="http://schemas.openxmlformats.org/officeDocument/2006/relationships/image" Target="../media/image287.png"/><Relationship Id="rId9" Type="http://schemas.openxmlformats.org/officeDocument/2006/relationships/image" Target="../media/image288.png"/><Relationship Id="rId10" Type="http://schemas.openxmlformats.org/officeDocument/2006/relationships/slideLayout" Target="../slideLayouts/slideLayout49.xml"/>
</Relationships>
</file>

<file path=ppt/slides/_rels/slide112.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13.xml.rels><?xml version="1.0" encoding="UTF-8"?>
<Relationships xmlns="http://schemas.openxmlformats.org/package/2006/relationships"><Relationship Id="rId1" Type="http://schemas.openxmlformats.org/officeDocument/2006/relationships/image" Target="../media/image289.jpeg"/><Relationship Id="rId2" Type="http://schemas.openxmlformats.org/officeDocument/2006/relationships/image" Target="../media/image290.png"/><Relationship Id="rId3" Type="http://schemas.openxmlformats.org/officeDocument/2006/relationships/image" Target="../media/image291.png"/><Relationship Id="rId4" Type="http://schemas.openxmlformats.org/officeDocument/2006/relationships/image" Target="../media/image292.png"/><Relationship Id="rId5" Type="http://schemas.openxmlformats.org/officeDocument/2006/relationships/image" Target="../media/image293.png"/><Relationship Id="rId6" Type="http://schemas.openxmlformats.org/officeDocument/2006/relationships/image" Target="../media/image294.png"/><Relationship Id="rId7" Type="http://schemas.openxmlformats.org/officeDocument/2006/relationships/image" Target="../media/image295.png"/><Relationship Id="rId8" Type="http://schemas.openxmlformats.org/officeDocument/2006/relationships/image" Target="../media/image296.png"/><Relationship Id="rId9" Type="http://schemas.openxmlformats.org/officeDocument/2006/relationships/image" Target="../media/image297.png"/><Relationship Id="rId10" Type="http://schemas.openxmlformats.org/officeDocument/2006/relationships/image" Target="../media/image298.png"/><Relationship Id="rId11" Type="http://schemas.openxmlformats.org/officeDocument/2006/relationships/image" Target="../media/image299.png"/><Relationship Id="rId12" Type="http://schemas.openxmlformats.org/officeDocument/2006/relationships/slideLayout" Target="../slideLayouts/slideLayout1.xml"/>
</Relationships>
</file>

<file path=ppt/slides/_rels/slide114.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15.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16.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17.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18.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19.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2.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20.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2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22.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23.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24.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25.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26.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27.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28.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29.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3.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30.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3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32.xml.rels><?xml version="1.0" encoding="UTF-8"?>
<Relationships xmlns="http://schemas.openxmlformats.org/package/2006/relationships"><Relationship Id="rId1" Type="http://schemas.openxmlformats.org/officeDocument/2006/relationships/image" Target="../media/image300.png"/><Relationship Id="rId2" Type="http://schemas.openxmlformats.org/officeDocument/2006/relationships/image" Target="../media/image301.png"/><Relationship Id="rId3" Type="http://schemas.openxmlformats.org/officeDocument/2006/relationships/image" Target="../media/image302.png"/><Relationship Id="rId4" Type="http://schemas.openxmlformats.org/officeDocument/2006/relationships/image" Target="../media/image303.png"/><Relationship Id="rId5" Type="http://schemas.openxmlformats.org/officeDocument/2006/relationships/image" Target="../media/image304.png"/><Relationship Id="rId6" Type="http://schemas.openxmlformats.org/officeDocument/2006/relationships/image" Target="../media/image305.png"/><Relationship Id="rId7" Type="http://schemas.openxmlformats.org/officeDocument/2006/relationships/image" Target="../media/image306.png"/><Relationship Id="rId8" Type="http://schemas.openxmlformats.org/officeDocument/2006/relationships/image" Target="../media/image307.png"/><Relationship Id="rId9" Type="http://schemas.openxmlformats.org/officeDocument/2006/relationships/image" Target="../media/image308.png"/><Relationship Id="rId10" Type="http://schemas.openxmlformats.org/officeDocument/2006/relationships/slideLayout" Target="../slideLayouts/slideLayout13.xml"/>
</Relationships>
</file>

<file path=ppt/slides/_rels/slide133.xml.rels><?xml version="1.0" encoding="UTF-8"?>
<Relationships xmlns="http://schemas.openxmlformats.org/package/2006/relationships"><Relationship Id="rId1" Type="http://schemas.openxmlformats.org/officeDocument/2006/relationships/hyperlink" Target="mailto:assomebody@coldmail.com" TargetMode="External"/><Relationship Id="rId2" Type="http://schemas.openxmlformats.org/officeDocument/2006/relationships/slideLayout" Target="../slideLayouts/slideLayout1.xml"/>
</Relationships>
</file>

<file path=ppt/slides/_rels/slide134.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3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5.xml"/>
</Relationships>
</file>

<file path=ppt/slides/_rels/slide136.xml.rels><?xml version="1.0" encoding="UTF-8"?>
<Relationships xmlns="http://schemas.openxmlformats.org/package/2006/relationships"><Relationship Id="rId1" Type="http://schemas.openxmlformats.org/officeDocument/2006/relationships/image" Target="../media/image309.png"/><Relationship Id="rId2" Type="http://schemas.openxmlformats.org/officeDocument/2006/relationships/image" Target="../media/image310.png"/><Relationship Id="rId3" Type="http://schemas.openxmlformats.org/officeDocument/2006/relationships/image" Target="../media/image311.png"/><Relationship Id="rId4" Type="http://schemas.openxmlformats.org/officeDocument/2006/relationships/image" Target="../media/image312.png"/><Relationship Id="rId5" Type="http://schemas.openxmlformats.org/officeDocument/2006/relationships/image" Target="../media/image313.png"/><Relationship Id="rId6" Type="http://schemas.openxmlformats.org/officeDocument/2006/relationships/image" Target="../media/image314.png"/><Relationship Id="rId7" Type="http://schemas.openxmlformats.org/officeDocument/2006/relationships/slideLayout" Target="../slideLayouts/slideLayout1.xml"/>
</Relationships>
</file>

<file path=ppt/slides/_rels/slide137.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38.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39.xml.rels><?xml version="1.0" encoding="UTF-8"?>
<Relationships xmlns="http://schemas.openxmlformats.org/package/2006/relationships"><Relationship Id="rId1" Type="http://schemas.openxmlformats.org/officeDocument/2006/relationships/image" Target="../media/image315.png"/><Relationship Id="rId2" Type="http://schemas.openxmlformats.org/officeDocument/2006/relationships/image" Target="../media/image316.png"/><Relationship Id="rId3" Type="http://schemas.openxmlformats.org/officeDocument/2006/relationships/image" Target="../media/image317.png"/><Relationship Id="rId4" Type="http://schemas.openxmlformats.org/officeDocument/2006/relationships/image" Target="../media/image318.png"/><Relationship Id="rId5" Type="http://schemas.openxmlformats.org/officeDocument/2006/relationships/image" Target="../media/image319.png"/><Relationship Id="rId6" Type="http://schemas.openxmlformats.org/officeDocument/2006/relationships/image" Target="../media/image320.png"/><Relationship Id="rId7" Type="http://schemas.openxmlformats.org/officeDocument/2006/relationships/image" Target="../media/image321.png"/><Relationship Id="rId8" Type="http://schemas.openxmlformats.org/officeDocument/2006/relationships/image" Target="../media/image322.png"/><Relationship Id="rId9" Type="http://schemas.openxmlformats.org/officeDocument/2006/relationships/image" Target="../media/image323.png"/><Relationship Id="rId10" Type="http://schemas.openxmlformats.org/officeDocument/2006/relationships/image" Target="../media/image324.png"/><Relationship Id="rId11" Type="http://schemas.openxmlformats.org/officeDocument/2006/relationships/image" Target="../media/image325.png"/><Relationship Id="rId12" Type="http://schemas.openxmlformats.org/officeDocument/2006/relationships/image" Target="../media/image326.png"/><Relationship Id="rId13" Type="http://schemas.openxmlformats.org/officeDocument/2006/relationships/image" Target="../media/image327.png"/><Relationship Id="rId14" Type="http://schemas.openxmlformats.org/officeDocument/2006/relationships/image" Target="../media/image328.png"/><Relationship Id="rId15" Type="http://schemas.openxmlformats.org/officeDocument/2006/relationships/image" Target="../media/image329.png"/><Relationship Id="rId16" Type="http://schemas.openxmlformats.org/officeDocument/2006/relationships/image" Target="../media/image330.png"/><Relationship Id="rId17" Type="http://schemas.openxmlformats.org/officeDocument/2006/relationships/image" Target="../media/image331.png"/><Relationship Id="rId18" Type="http://schemas.openxmlformats.org/officeDocument/2006/relationships/image" Target="../media/image332.png"/><Relationship Id="rId19" Type="http://schemas.openxmlformats.org/officeDocument/2006/relationships/image" Target="../media/image333.png"/><Relationship Id="rId20" Type="http://schemas.openxmlformats.org/officeDocument/2006/relationships/image" Target="../media/image334.png"/><Relationship Id="rId21" Type="http://schemas.openxmlformats.org/officeDocument/2006/relationships/image" Target="../media/image335.png"/><Relationship Id="rId22" Type="http://schemas.openxmlformats.org/officeDocument/2006/relationships/image" Target="../media/image336.png"/><Relationship Id="rId23" Type="http://schemas.openxmlformats.org/officeDocument/2006/relationships/image" Target="../media/image337.png"/><Relationship Id="rId24" Type="http://schemas.openxmlformats.org/officeDocument/2006/relationships/image" Target="../media/image338.png"/><Relationship Id="rId25" Type="http://schemas.openxmlformats.org/officeDocument/2006/relationships/image" Target="../media/image339.png"/><Relationship Id="rId26" Type="http://schemas.openxmlformats.org/officeDocument/2006/relationships/image" Target="../media/image340.png"/><Relationship Id="rId27" Type="http://schemas.openxmlformats.org/officeDocument/2006/relationships/image" Target="../media/image341.png"/><Relationship Id="rId28" Type="http://schemas.openxmlformats.org/officeDocument/2006/relationships/image" Target="../media/image342.png"/><Relationship Id="rId29" Type="http://schemas.openxmlformats.org/officeDocument/2006/relationships/image" Target="../media/image343.png"/><Relationship Id="rId30" Type="http://schemas.openxmlformats.org/officeDocument/2006/relationships/image" Target="../media/image344.png"/><Relationship Id="rId31" Type="http://schemas.openxmlformats.org/officeDocument/2006/relationships/image" Target="../media/image345.png"/><Relationship Id="rId32" Type="http://schemas.openxmlformats.org/officeDocument/2006/relationships/image" Target="../media/image346.png"/><Relationship Id="rId33" Type="http://schemas.openxmlformats.org/officeDocument/2006/relationships/image" Target="../media/image347.png"/><Relationship Id="rId34" Type="http://schemas.openxmlformats.org/officeDocument/2006/relationships/image" Target="../media/image348.png"/><Relationship Id="rId35" Type="http://schemas.openxmlformats.org/officeDocument/2006/relationships/image" Target="../media/image349.png"/><Relationship Id="rId36" Type="http://schemas.openxmlformats.org/officeDocument/2006/relationships/image" Target="../media/image350.png"/><Relationship Id="rId37" Type="http://schemas.openxmlformats.org/officeDocument/2006/relationships/image" Target="../media/image351.png"/><Relationship Id="rId38" Type="http://schemas.openxmlformats.org/officeDocument/2006/relationships/slideLayout" Target="../slideLayouts/slideLayout1.xml"/>
</Relationships>
</file>

<file path=ppt/slides/_rels/slide14.xml.rels><?xml version="1.0" encoding="UTF-8"?>
<Relationships xmlns="http://schemas.openxmlformats.org/package/2006/relationships"><Relationship Id="rId1" Type="http://schemas.openxmlformats.org/officeDocument/2006/relationships/image" Target="../media/image32.jpeg"/><Relationship Id="rId2" Type="http://schemas.openxmlformats.org/officeDocument/2006/relationships/slideLayout" Target="../slideLayouts/slideLayout1.xml"/>
</Relationships>
</file>

<file path=ppt/slides/_rels/slide140.xml.rels><?xml version="1.0" encoding="UTF-8"?>
<Relationships xmlns="http://schemas.openxmlformats.org/package/2006/relationships"><Relationship Id="rId1" Type="http://schemas.openxmlformats.org/officeDocument/2006/relationships/image" Target="../media/image352.png"/><Relationship Id="rId2" Type="http://schemas.openxmlformats.org/officeDocument/2006/relationships/image" Target="../media/image353.png"/><Relationship Id="rId3" Type="http://schemas.openxmlformats.org/officeDocument/2006/relationships/slideLayout" Target="../slideLayouts/slideLayout13.xml"/>
</Relationships>
</file>

<file path=ppt/slides/_rels/slide14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42.xml.rels><?xml version="1.0" encoding="UTF-8"?>
<Relationships xmlns="http://schemas.openxmlformats.org/package/2006/relationships"><Relationship Id="rId1" Type="http://schemas.openxmlformats.org/officeDocument/2006/relationships/image" Target="../media/image354.png"/><Relationship Id="rId2" Type="http://schemas.openxmlformats.org/officeDocument/2006/relationships/slideLayout" Target="../slideLayouts/slideLayout13.xml"/>
</Relationships>
</file>

<file path=ppt/slides/_rels/slide143.xml.rels><?xml version="1.0" encoding="UTF-8"?>
<Relationships xmlns="http://schemas.openxmlformats.org/package/2006/relationships"><Relationship Id="rId1" Type="http://schemas.openxmlformats.org/officeDocument/2006/relationships/image" Target="../media/image355.png"/><Relationship Id="rId2" Type="http://schemas.openxmlformats.org/officeDocument/2006/relationships/slideLayout" Target="../slideLayouts/slideLayout13.xml"/>
</Relationships>
</file>

<file path=ppt/slides/_rels/slide144.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45.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46.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47.xml.rels><?xml version="1.0" encoding="UTF-8"?>
<Relationships xmlns="http://schemas.openxmlformats.org/package/2006/relationships"><Relationship Id="rId1" Type="http://schemas.openxmlformats.org/officeDocument/2006/relationships/image" Target="../media/image356.png"/><Relationship Id="rId2" Type="http://schemas.openxmlformats.org/officeDocument/2006/relationships/slideLayout" Target="../slideLayouts/slideLayout1.xml"/>
</Relationships>
</file>

<file path=ppt/slides/_rels/slide148.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49.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5.xml.rels><?xml version="1.0" encoding="UTF-8"?>
<Relationships xmlns="http://schemas.openxmlformats.org/package/2006/relationships"><Relationship Id="rId1" Type="http://schemas.openxmlformats.org/officeDocument/2006/relationships/image" Target="../media/image33.png"/><Relationship Id="rId2" Type="http://schemas.openxmlformats.org/officeDocument/2006/relationships/slideLayout" Target="../slideLayouts/slideLayout1.xml"/>
</Relationships>
</file>

<file path=ppt/slides/_rels/slide150.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5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52.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53.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54.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55.xml.rels><?xml version="1.0" encoding="UTF-8"?>
<Relationships xmlns="http://schemas.openxmlformats.org/package/2006/relationships"><Relationship Id="rId1" Type="http://schemas.openxmlformats.org/officeDocument/2006/relationships/image" Target="../media/image357.png"/><Relationship Id="rId2" Type="http://schemas.openxmlformats.org/officeDocument/2006/relationships/slideLayout" Target="../slideLayouts/slideLayout1.xml"/>
</Relationships>
</file>

<file path=ppt/slides/_rels/slide16.xml.rels><?xml version="1.0" encoding="UTF-8"?>
<Relationships xmlns="http://schemas.openxmlformats.org/package/2006/relationships"><Relationship Id="rId1" Type="http://schemas.openxmlformats.org/officeDocument/2006/relationships/image" Target="../media/image34.jpeg"/><Relationship Id="rId2" Type="http://schemas.openxmlformats.org/officeDocument/2006/relationships/image" Target="../media/image35.jpeg"/><Relationship Id="rId3" Type="http://schemas.openxmlformats.org/officeDocument/2006/relationships/image" Target="../media/image36.png"/><Relationship Id="rId4" Type="http://schemas.openxmlformats.org/officeDocument/2006/relationships/slideLayout" Target="../slideLayouts/slideLayout13.xml"/>
</Relationships>
</file>

<file path=ppt/slides/_rels/slide17.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8.xml.rels><?xml version="1.0" encoding="UTF-8"?>
<Relationships xmlns="http://schemas.openxmlformats.org/package/2006/relationships"><Relationship Id="rId1" Type="http://schemas.openxmlformats.org/officeDocument/2006/relationships/image" Target="../media/image37.jpeg"/><Relationship Id="rId2" Type="http://schemas.openxmlformats.org/officeDocument/2006/relationships/slideLayout" Target="../slideLayouts/slideLayout1.xml"/>
</Relationships>
</file>

<file path=ppt/slides/_rels/slide19.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2.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image" Target="../media/image5.jpeg"/><Relationship Id="rId3" Type="http://schemas.openxmlformats.org/officeDocument/2006/relationships/slideLayout" Target="../slideLayouts/slideLayout1.xml"/>
</Relationships>
</file>

<file path=ppt/slides/_rels/slide20.xml.rels><?xml version="1.0" encoding="UTF-8"?>
<Relationships xmlns="http://schemas.openxmlformats.org/package/2006/relationships"><Relationship Id="rId1" Type="http://schemas.openxmlformats.org/officeDocument/2006/relationships/image" Target="../media/image38.jpeg"/><Relationship Id="rId2" Type="http://schemas.openxmlformats.org/officeDocument/2006/relationships/slideLayout" Target="../slideLayouts/slideLayout1.xml"/>
</Relationships>
</file>

<file path=ppt/slides/_rels/slide2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22.xml.rels><?xml version="1.0" encoding="UTF-8"?>
<Relationships xmlns="http://schemas.openxmlformats.org/package/2006/relationships"><Relationship Id="rId1" Type="http://schemas.openxmlformats.org/officeDocument/2006/relationships/image" Target="../media/image39.png"/><Relationship Id="rId2" Type="http://schemas.openxmlformats.org/officeDocument/2006/relationships/slideLayout" Target="../slideLayouts/slideLayout13.xml"/>
</Relationships>
</file>

<file path=ppt/slides/_rels/slide23.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24.xml.rels><?xml version="1.0" encoding="UTF-8"?>
<Relationships xmlns="http://schemas.openxmlformats.org/package/2006/relationships"><Relationship Id="rId1" Type="http://schemas.openxmlformats.org/officeDocument/2006/relationships/image" Target="../media/image40.jpeg"/><Relationship Id="rId2" Type="http://schemas.openxmlformats.org/officeDocument/2006/relationships/image" Target="../media/image41.jpeg"/><Relationship Id="rId3" Type="http://schemas.openxmlformats.org/officeDocument/2006/relationships/image" Target="../media/image42.png"/><Relationship Id="rId4" Type="http://schemas.openxmlformats.org/officeDocument/2006/relationships/slideLayout" Target="../slideLayouts/slideLayout13.xml"/>
</Relationships>
</file>

<file path=ppt/slides/_rels/slide25.xml.rels><?xml version="1.0" encoding="UTF-8"?>
<Relationships xmlns="http://schemas.openxmlformats.org/package/2006/relationships"><Relationship Id="rId1" Type="http://schemas.openxmlformats.org/officeDocument/2006/relationships/image" Target="../media/image43.jpeg"/><Relationship Id="rId2" Type="http://schemas.openxmlformats.org/officeDocument/2006/relationships/slideLayout" Target="../slideLayouts/slideLayout13.xml"/>
</Relationships>
</file>

<file path=ppt/slides/_rels/slide26.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27.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28.xml.rels><?xml version="1.0" encoding="UTF-8"?>
<Relationships xmlns="http://schemas.openxmlformats.org/package/2006/relationships"><Relationship Id="rId1" Type="http://schemas.openxmlformats.org/officeDocument/2006/relationships/image" Target="../media/image44.jpeg"/><Relationship Id="rId2" Type="http://schemas.openxmlformats.org/officeDocument/2006/relationships/image" Target="../media/image45.png"/><Relationship Id="rId3" Type="http://schemas.openxmlformats.org/officeDocument/2006/relationships/image" Target="../media/image46.jpeg"/><Relationship Id="rId4" Type="http://schemas.openxmlformats.org/officeDocument/2006/relationships/image" Target="../media/image47.png"/><Relationship Id="rId5" Type="http://schemas.openxmlformats.org/officeDocument/2006/relationships/slideLayout" Target="../slideLayouts/slideLayout13.xml"/>
</Relationships>
</file>

<file path=ppt/slides/_rels/slide29.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30.xml.rels><?xml version="1.0" encoding="UTF-8"?>
<Relationships xmlns="http://schemas.openxmlformats.org/package/2006/relationships"><Relationship Id="rId1" Type="http://schemas.openxmlformats.org/officeDocument/2006/relationships/image" Target="../media/image48.jpeg"/><Relationship Id="rId2" Type="http://schemas.openxmlformats.org/officeDocument/2006/relationships/image" Target="../media/image49.jpeg"/><Relationship Id="rId3" Type="http://schemas.openxmlformats.org/officeDocument/2006/relationships/image" Target="../media/image50.png"/><Relationship Id="rId4" Type="http://schemas.openxmlformats.org/officeDocument/2006/relationships/image" Target="../media/image51.png"/><Relationship Id="rId5" Type="http://schemas.openxmlformats.org/officeDocument/2006/relationships/slideLayout" Target="../slideLayouts/slideLayout13.xml"/>
</Relationships>
</file>

<file path=ppt/slides/_rels/slide3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32.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33.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34.xml.rels><?xml version="1.0" encoding="UTF-8"?>
<Relationships xmlns="http://schemas.openxmlformats.org/package/2006/relationships"><Relationship Id="rId1" Type="http://schemas.openxmlformats.org/officeDocument/2006/relationships/image" Target="../media/image52.png"/><Relationship Id="rId2" Type="http://schemas.openxmlformats.org/officeDocument/2006/relationships/image" Target="../media/image53.png"/><Relationship Id="rId3" Type="http://schemas.openxmlformats.org/officeDocument/2006/relationships/image" Target="../media/image54.png"/><Relationship Id="rId4" Type="http://schemas.openxmlformats.org/officeDocument/2006/relationships/image" Target="../media/image55.png"/><Relationship Id="rId5" Type="http://schemas.openxmlformats.org/officeDocument/2006/relationships/image" Target="../media/image56.png"/><Relationship Id="rId6" Type="http://schemas.openxmlformats.org/officeDocument/2006/relationships/slideLayout" Target="../slideLayouts/slideLayout13.xml"/>
</Relationships>
</file>

<file path=ppt/slides/_rels/slide35.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3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
</Relationships>
</file>

<file path=ppt/slides/_rels/slide37.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38.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39.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4.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slideLayout" Target="../slideLayouts/slideLayout1.xml"/>
</Relationships>
</file>

<file path=ppt/slides/_rels/slide40.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4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42.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43.xml.rels><?xml version="1.0" encoding="UTF-8"?>
<Relationships xmlns="http://schemas.openxmlformats.org/package/2006/relationships"><Relationship Id="rId1" Type="http://schemas.openxmlformats.org/officeDocument/2006/relationships/image" Target="../media/image57.png"/><Relationship Id="rId2" Type="http://schemas.openxmlformats.org/officeDocument/2006/relationships/slideLayout" Target="../slideLayouts/slideLayout1.xml"/>
</Relationships>
</file>

<file path=ppt/slides/_rels/slide44.xml.rels><?xml version="1.0" encoding="UTF-8"?>
<Relationships xmlns="http://schemas.openxmlformats.org/package/2006/relationships"><Relationship Id="rId1" Type="http://schemas.openxmlformats.org/officeDocument/2006/relationships/image" Target="../media/image58.jpeg"/><Relationship Id="rId2" Type="http://schemas.openxmlformats.org/officeDocument/2006/relationships/slideLayout" Target="../slideLayouts/slideLayout25.xml"/>
</Relationships>
</file>

<file path=ppt/slides/_rels/slide45.xml.rels><?xml version="1.0" encoding="UTF-8"?>
<Relationships xmlns="http://schemas.openxmlformats.org/package/2006/relationships"><Relationship Id="rId1" Type="http://schemas.openxmlformats.org/officeDocument/2006/relationships/image" Target="../media/image59.jpeg"/><Relationship Id="rId2" Type="http://schemas.openxmlformats.org/officeDocument/2006/relationships/slideLayout" Target="../slideLayouts/slideLayout1.xml"/>
</Relationships>
</file>

<file path=ppt/slides/_rels/slide46.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47.xml.rels><?xml version="1.0" encoding="UTF-8"?>
<Relationships xmlns="http://schemas.openxmlformats.org/package/2006/relationships"><Relationship Id="rId1" Type="http://schemas.openxmlformats.org/officeDocument/2006/relationships/image" Target="../media/image60.png"/><Relationship Id="rId2" Type="http://schemas.openxmlformats.org/officeDocument/2006/relationships/image" Target="../media/image61.png"/><Relationship Id="rId3" Type="http://schemas.openxmlformats.org/officeDocument/2006/relationships/image" Target="../media/image62.png"/><Relationship Id="rId4" Type="http://schemas.openxmlformats.org/officeDocument/2006/relationships/image" Target="../media/image63.png"/><Relationship Id="rId5" Type="http://schemas.openxmlformats.org/officeDocument/2006/relationships/image" Target="../media/image64.png"/><Relationship Id="rId6" Type="http://schemas.openxmlformats.org/officeDocument/2006/relationships/image" Target="../media/image65.png"/><Relationship Id="rId7" Type="http://schemas.openxmlformats.org/officeDocument/2006/relationships/image" Target="../media/image66.png"/><Relationship Id="rId8" Type="http://schemas.openxmlformats.org/officeDocument/2006/relationships/image" Target="../media/image67.png"/><Relationship Id="rId9" Type="http://schemas.openxmlformats.org/officeDocument/2006/relationships/image" Target="../media/image68.png"/><Relationship Id="rId10" Type="http://schemas.openxmlformats.org/officeDocument/2006/relationships/image" Target="../media/image69.png"/><Relationship Id="rId11" Type="http://schemas.openxmlformats.org/officeDocument/2006/relationships/image" Target="../media/image70.png"/><Relationship Id="rId12" Type="http://schemas.openxmlformats.org/officeDocument/2006/relationships/image" Target="../media/image71.png"/><Relationship Id="rId13" Type="http://schemas.openxmlformats.org/officeDocument/2006/relationships/image" Target="../media/image72.png"/><Relationship Id="rId14" Type="http://schemas.openxmlformats.org/officeDocument/2006/relationships/image" Target="../media/image73.png"/><Relationship Id="rId15" Type="http://schemas.openxmlformats.org/officeDocument/2006/relationships/slideLayout" Target="../slideLayouts/slideLayout1.xml"/>
</Relationships>
</file>

<file path=ppt/slides/_rels/slide48.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49.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50.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51.xml.rels><?xml version="1.0" encoding="UTF-8"?>
<Relationships xmlns="http://schemas.openxmlformats.org/package/2006/relationships"><Relationship Id="rId1" Type="http://schemas.openxmlformats.org/officeDocument/2006/relationships/image" Target="../media/image74.png"/><Relationship Id="rId2" Type="http://schemas.openxmlformats.org/officeDocument/2006/relationships/image" Target="../media/image75.png"/><Relationship Id="rId3" Type="http://schemas.openxmlformats.org/officeDocument/2006/relationships/image" Target="../media/image76.png"/><Relationship Id="rId4" Type="http://schemas.openxmlformats.org/officeDocument/2006/relationships/image" Target="../media/image77.png"/><Relationship Id="rId5" Type="http://schemas.openxmlformats.org/officeDocument/2006/relationships/image" Target="../media/image78.png"/><Relationship Id="rId6" Type="http://schemas.openxmlformats.org/officeDocument/2006/relationships/image" Target="../media/image79.png"/><Relationship Id="rId7" Type="http://schemas.openxmlformats.org/officeDocument/2006/relationships/image" Target="../media/image80.png"/><Relationship Id="rId8" Type="http://schemas.openxmlformats.org/officeDocument/2006/relationships/image" Target="../media/image81.png"/><Relationship Id="rId9" Type="http://schemas.openxmlformats.org/officeDocument/2006/relationships/image" Target="../media/image82.png"/><Relationship Id="rId10" Type="http://schemas.openxmlformats.org/officeDocument/2006/relationships/image" Target="../media/image83.png"/><Relationship Id="rId11" Type="http://schemas.openxmlformats.org/officeDocument/2006/relationships/image" Target="../media/image84.png"/><Relationship Id="rId12" Type="http://schemas.openxmlformats.org/officeDocument/2006/relationships/image" Target="../media/image85.png"/><Relationship Id="rId13" Type="http://schemas.openxmlformats.org/officeDocument/2006/relationships/image" Target="../media/image86.png"/><Relationship Id="rId14" Type="http://schemas.openxmlformats.org/officeDocument/2006/relationships/image" Target="../media/image87.png"/><Relationship Id="rId15" Type="http://schemas.openxmlformats.org/officeDocument/2006/relationships/image" Target="../media/image88.jpeg"/><Relationship Id="rId16" Type="http://schemas.openxmlformats.org/officeDocument/2006/relationships/slideLayout" Target="../slideLayouts/slideLayout1.xml"/>
</Relationships>
</file>

<file path=ppt/slides/_rels/slide52.xml.rels><?xml version="1.0" encoding="UTF-8"?>
<Relationships xmlns="http://schemas.openxmlformats.org/package/2006/relationships"><Relationship Id="rId1" Type="http://schemas.openxmlformats.org/officeDocument/2006/relationships/image" Target="../media/image89.jpeg"/><Relationship Id="rId2" Type="http://schemas.openxmlformats.org/officeDocument/2006/relationships/slideLayout" Target="../slideLayouts/slideLayout1.xml"/>
</Relationships>
</file>

<file path=ppt/slides/_rels/slide53.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54.xml.rels><?xml version="1.0" encoding="UTF-8"?>
<Relationships xmlns="http://schemas.openxmlformats.org/package/2006/relationships"><Relationship Id="rId1" Type="http://schemas.openxmlformats.org/officeDocument/2006/relationships/image" Target="../media/image90.jpeg"/><Relationship Id="rId2" Type="http://schemas.openxmlformats.org/officeDocument/2006/relationships/slideLayout" Target="../slideLayouts/slideLayout1.xml"/>
</Relationships>
</file>

<file path=ppt/slides/_rels/slide55.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56.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57.xml.rels><?xml version="1.0" encoding="UTF-8"?>
<Relationships xmlns="http://schemas.openxmlformats.org/package/2006/relationships"><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image" Target="../media/image93.png"/><Relationship Id="rId4" Type="http://schemas.openxmlformats.org/officeDocument/2006/relationships/image" Target="../media/image94.png"/><Relationship Id="rId5" Type="http://schemas.openxmlformats.org/officeDocument/2006/relationships/image" Target="../media/image95.png"/><Relationship Id="rId6" Type="http://schemas.openxmlformats.org/officeDocument/2006/relationships/image" Target="../media/image96.png"/><Relationship Id="rId7" Type="http://schemas.openxmlformats.org/officeDocument/2006/relationships/image" Target="../media/image97.png"/><Relationship Id="rId8" Type="http://schemas.openxmlformats.org/officeDocument/2006/relationships/image" Target="../media/image98.png"/><Relationship Id="rId9" Type="http://schemas.openxmlformats.org/officeDocument/2006/relationships/image" Target="../media/image99.png"/><Relationship Id="rId10" Type="http://schemas.openxmlformats.org/officeDocument/2006/relationships/image" Target="../media/image100.png"/><Relationship Id="rId11" Type="http://schemas.openxmlformats.org/officeDocument/2006/relationships/image" Target="../media/image101.png"/><Relationship Id="rId12" Type="http://schemas.openxmlformats.org/officeDocument/2006/relationships/image" Target="../media/image102.png"/><Relationship Id="rId13" Type="http://schemas.openxmlformats.org/officeDocument/2006/relationships/image" Target="../media/image103.png"/><Relationship Id="rId14" Type="http://schemas.openxmlformats.org/officeDocument/2006/relationships/image" Target="../media/image104.png"/><Relationship Id="rId15" Type="http://schemas.openxmlformats.org/officeDocument/2006/relationships/image" Target="../media/image105.png"/><Relationship Id="rId16" Type="http://schemas.openxmlformats.org/officeDocument/2006/relationships/image" Target="../media/image106.png"/><Relationship Id="rId17" Type="http://schemas.openxmlformats.org/officeDocument/2006/relationships/image" Target="../media/image107.png"/><Relationship Id="rId18" Type="http://schemas.openxmlformats.org/officeDocument/2006/relationships/image" Target="../media/image108.png"/><Relationship Id="rId19" Type="http://schemas.openxmlformats.org/officeDocument/2006/relationships/image" Target="../media/image109.png"/><Relationship Id="rId20" Type="http://schemas.openxmlformats.org/officeDocument/2006/relationships/image" Target="../media/image110.png"/><Relationship Id="rId21" Type="http://schemas.openxmlformats.org/officeDocument/2006/relationships/image" Target="../media/image111.png"/><Relationship Id="rId22" Type="http://schemas.openxmlformats.org/officeDocument/2006/relationships/image" Target="../media/image112.png"/><Relationship Id="rId23" Type="http://schemas.openxmlformats.org/officeDocument/2006/relationships/image" Target="../media/image113.png"/><Relationship Id="rId24" Type="http://schemas.openxmlformats.org/officeDocument/2006/relationships/image" Target="../media/image114.png"/><Relationship Id="rId25" Type="http://schemas.openxmlformats.org/officeDocument/2006/relationships/image" Target="../media/image115.png"/><Relationship Id="rId26" Type="http://schemas.openxmlformats.org/officeDocument/2006/relationships/image" Target="../media/image116.png"/><Relationship Id="rId27" Type="http://schemas.openxmlformats.org/officeDocument/2006/relationships/image" Target="../media/image117.png"/><Relationship Id="rId28" Type="http://schemas.openxmlformats.org/officeDocument/2006/relationships/image" Target="../media/image118.png"/><Relationship Id="rId29" Type="http://schemas.openxmlformats.org/officeDocument/2006/relationships/image" Target="../media/image119.png"/><Relationship Id="rId30" Type="http://schemas.openxmlformats.org/officeDocument/2006/relationships/image" Target="../media/image120.png"/><Relationship Id="rId31" Type="http://schemas.openxmlformats.org/officeDocument/2006/relationships/image" Target="../media/image121.png"/><Relationship Id="rId32" Type="http://schemas.openxmlformats.org/officeDocument/2006/relationships/image" Target="../media/image122.png"/><Relationship Id="rId33" Type="http://schemas.openxmlformats.org/officeDocument/2006/relationships/image" Target="../media/image123.png"/><Relationship Id="rId34" Type="http://schemas.openxmlformats.org/officeDocument/2006/relationships/image" Target="../media/image124.png"/><Relationship Id="rId35" Type="http://schemas.openxmlformats.org/officeDocument/2006/relationships/image" Target="../media/image125.png"/><Relationship Id="rId36" Type="http://schemas.openxmlformats.org/officeDocument/2006/relationships/image" Target="../media/image126.png"/><Relationship Id="rId37" Type="http://schemas.openxmlformats.org/officeDocument/2006/relationships/image" Target="../media/image127.png"/><Relationship Id="rId38" Type="http://schemas.openxmlformats.org/officeDocument/2006/relationships/image" Target="../media/image128.png"/><Relationship Id="rId39" Type="http://schemas.openxmlformats.org/officeDocument/2006/relationships/image" Target="../media/image129.png"/><Relationship Id="rId40" Type="http://schemas.openxmlformats.org/officeDocument/2006/relationships/image" Target="../media/image130.png"/><Relationship Id="rId41" Type="http://schemas.openxmlformats.org/officeDocument/2006/relationships/image" Target="../media/image131.png"/><Relationship Id="rId42" Type="http://schemas.openxmlformats.org/officeDocument/2006/relationships/image" Target="../media/image132.png"/><Relationship Id="rId43" Type="http://schemas.openxmlformats.org/officeDocument/2006/relationships/image" Target="../media/image133.png"/><Relationship Id="rId44" Type="http://schemas.openxmlformats.org/officeDocument/2006/relationships/image" Target="../media/image134.png"/><Relationship Id="rId45" Type="http://schemas.openxmlformats.org/officeDocument/2006/relationships/image" Target="../media/image135.png"/><Relationship Id="rId46" Type="http://schemas.openxmlformats.org/officeDocument/2006/relationships/image" Target="../media/image136.png"/><Relationship Id="rId47" Type="http://schemas.openxmlformats.org/officeDocument/2006/relationships/image" Target="../media/image137.png"/><Relationship Id="rId48" Type="http://schemas.openxmlformats.org/officeDocument/2006/relationships/image" Target="../media/image138.png"/><Relationship Id="rId49" Type="http://schemas.openxmlformats.org/officeDocument/2006/relationships/image" Target="../media/image139.png"/><Relationship Id="rId50" Type="http://schemas.openxmlformats.org/officeDocument/2006/relationships/image" Target="../media/image140.png"/><Relationship Id="rId51" Type="http://schemas.openxmlformats.org/officeDocument/2006/relationships/image" Target="../media/image141.png"/><Relationship Id="rId52" Type="http://schemas.openxmlformats.org/officeDocument/2006/relationships/image" Target="../media/image142.png"/><Relationship Id="rId53" Type="http://schemas.openxmlformats.org/officeDocument/2006/relationships/image" Target="../media/image143.png"/><Relationship Id="rId54" Type="http://schemas.openxmlformats.org/officeDocument/2006/relationships/image" Target="../media/image144.png"/><Relationship Id="rId55" Type="http://schemas.openxmlformats.org/officeDocument/2006/relationships/image" Target="../media/image145.png"/><Relationship Id="rId56" Type="http://schemas.openxmlformats.org/officeDocument/2006/relationships/image" Target="../media/image146.png"/><Relationship Id="rId57" Type="http://schemas.openxmlformats.org/officeDocument/2006/relationships/image" Target="../media/image147.png"/><Relationship Id="rId58" Type="http://schemas.openxmlformats.org/officeDocument/2006/relationships/image" Target="../media/image148.png"/><Relationship Id="rId59" Type="http://schemas.openxmlformats.org/officeDocument/2006/relationships/slideLayout" Target="../slideLayouts/slideLayout1.xml"/>
</Relationships>
</file>

<file path=ppt/slides/_rels/slide58.xml.rels><?xml version="1.0" encoding="UTF-8"?>
<Relationships xmlns="http://schemas.openxmlformats.org/package/2006/relationships"><Relationship Id="rId1" Type="http://schemas.openxmlformats.org/officeDocument/2006/relationships/image" Target="../media/image149.png"/><Relationship Id="rId2" Type="http://schemas.openxmlformats.org/officeDocument/2006/relationships/image" Target="../media/image150.png"/><Relationship Id="rId3" Type="http://schemas.openxmlformats.org/officeDocument/2006/relationships/image" Target="../media/image151.png"/><Relationship Id="rId4" Type="http://schemas.openxmlformats.org/officeDocument/2006/relationships/image" Target="../media/image152.png"/><Relationship Id="rId5" Type="http://schemas.openxmlformats.org/officeDocument/2006/relationships/image" Target="../media/image153.png"/><Relationship Id="rId6" Type="http://schemas.openxmlformats.org/officeDocument/2006/relationships/image" Target="../media/image154.png"/><Relationship Id="rId7" Type="http://schemas.openxmlformats.org/officeDocument/2006/relationships/image" Target="../media/image155.png"/><Relationship Id="rId8" Type="http://schemas.openxmlformats.org/officeDocument/2006/relationships/image" Target="../media/image156.png"/><Relationship Id="rId9" Type="http://schemas.openxmlformats.org/officeDocument/2006/relationships/image" Target="../media/image157.png"/><Relationship Id="rId10" Type="http://schemas.openxmlformats.org/officeDocument/2006/relationships/image" Target="../media/image158.png"/><Relationship Id="rId11" Type="http://schemas.openxmlformats.org/officeDocument/2006/relationships/image" Target="../media/image159.png"/><Relationship Id="rId12" Type="http://schemas.openxmlformats.org/officeDocument/2006/relationships/image" Target="../media/image160.png"/><Relationship Id="rId13" Type="http://schemas.openxmlformats.org/officeDocument/2006/relationships/image" Target="../media/image161.png"/><Relationship Id="rId14" Type="http://schemas.openxmlformats.org/officeDocument/2006/relationships/image" Target="../media/image162.png"/><Relationship Id="rId15" Type="http://schemas.openxmlformats.org/officeDocument/2006/relationships/image" Target="../media/image163.png"/><Relationship Id="rId16" Type="http://schemas.openxmlformats.org/officeDocument/2006/relationships/image" Target="../media/image164.png"/><Relationship Id="rId17" Type="http://schemas.openxmlformats.org/officeDocument/2006/relationships/image" Target="../media/image165.png"/><Relationship Id="rId18" Type="http://schemas.openxmlformats.org/officeDocument/2006/relationships/image" Target="../media/image166.png"/><Relationship Id="rId19" Type="http://schemas.openxmlformats.org/officeDocument/2006/relationships/image" Target="../media/image167.png"/><Relationship Id="rId20" Type="http://schemas.openxmlformats.org/officeDocument/2006/relationships/image" Target="../media/image168.png"/><Relationship Id="rId21" Type="http://schemas.openxmlformats.org/officeDocument/2006/relationships/image" Target="../media/image169.png"/><Relationship Id="rId22" Type="http://schemas.openxmlformats.org/officeDocument/2006/relationships/image" Target="../media/image170.png"/><Relationship Id="rId23" Type="http://schemas.openxmlformats.org/officeDocument/2006/relationships/image" Target="../media/image171.png"/><Relationship Id="rId24" Type="http://schemas.openxmlformats.org/officeDocument/2006/relationships/image" Target="../media/image172.png"/><Relationship Id="rId25" Type="http://schemas.openxmlformats.org/officeDocument/2006/relationships/image" Target="../media/image173.png"/><Relationship Id="rId26" Type="http://schemas.openxmlformats.org/officeDocument/2006/relationships/image" Target="../media/image174.png"/><Relationship Id="rId27" Type="http://schemas.openxmlformats.org/officeDocument/2006/relationships/image" Target="../media/image175.png"/><Relationship Id="rId28" Type="http://schemas.openxmlformats.org/officeDocument/2006/relationships/image" Target="../media/image176.png"/><Relationship Id="rId29" Type="http://schemas.openxmlformats.org/officeDocument/2006/relationships/slideLayout" Target="../slideLayouts/slideLayout1.xml"/>
</Relationships>
</file>

<file path=ppt/slides/_rels/slide5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9.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60.xml.rels><?xml version="1.0" encoding="UTF-8"?>
<Relationships xmlns="http://schemas.openxmlformats.org/package/2006/relationships"><Relationship Id="rId1" Type="http://schemas.openxmlformats.org/officeDocument/2006/relationships/image" Target="../media/image177.png"/><Relationship Id="rId2" Type="http://schemas.openxmlformats.org/officeDocument/2006/relationships/image" Target="../media/image178.png"/><Relationship Id="rId3" Type="http://schemas.openxmlformats.org/officeDocument/2006/relationships/image" Target="../media/image179.png"/><Relationship Id="rId4" Type="http://schemas.openxmlformats.org/officeDocument/2006/relationships/image" Target="../media/image180.png"/><Relationship Id="rId5" Type="http://schemas.openxmlformats.org/officeDocument/2006/relationships/image" Target="../media/image181.png"/><Relationship Id="rId6" Type="http://schemas.openxmlformats.org/officeDocument/2006/relationships/image" Target="../media/image182.png"/><Relationship Id="rId7" Type="http://schemas.openxmlformats.org/officeDocument/2006/relationships/image" Target="../media/image183.png"/><Relationship Id="rId8" Type="http://schemas.openxmlformats.org/officeDocument/2006/relationships/image" Target="../media/image184.png"/><Relationship Id="rId9" Type="http://schemas.openxmlformats.org/officeDocument/2006/relationships/image" Target="../media/image185.png"/><Relationship Id="rId10" Type="http://schemas.openxmlformats.org/officeDocument/2006/relationships/image" Target="../media/image186.png"/><Relationship Id="rId11" Type="http://schemas.openxmlformats.org/officeDocument/2006/relationships/image" Target="../media/image187.png"/><Relationship Id="rId12" Type="http://schemas.openxmlformats.org/officeDocument/2006/relationships/image" Target="../media/image188.png"/><Relationship Id="rId13" Type="http://schemas.openxmlformats.org/officeDocument/2006/relationships/image" Target="../media/image189.png"/><Relationship Id="rId14" Type="http://schemas.openxmlformats.org/officeDocument/2006/relationships/image" Target="../media/image190.png"/><Relationship Id="rId15" Type="http://schemas.openxmlformats.org/officeDocument/2006/relationships/image" Target="../media/image191.png"/><Relationship Id="rId16" Type="http://schemas.openxmlformats.org/officeDocument/2006/relationships/image" Target="../media/image192.png"/><Relationship Id="rId17" Type="http://schemas.openxmlformats.org/officeDocument/2006/relationships/image" Target="../media/image193.png"/><Relationship Id="rId18" Type="http://schemas.openxmlformats.org/officeDocument/2006/relationships/slideLayout" Target="../slideLayouts/slideLayout1.xml"/>
</Relationships>
</file>

<file path=ppt/slides/_rels/slide61.xml.rels><?xml version="1.0" encoding="UTF-8"?>
<Relationships xmlns="http://schemas.openxmlformats.org/package/2006/relationships"><Relationship Id="rId1" Type="http://schemas.openxmlformats.org/officeDocument/2006/relationships/image" Target="../media/image194.png"/><Relationship Id="rId2" Type="http://schemas.openxmlformats.org/officeDocument/2006/relationships/image" Target="../media/image195.png"/><Relationship Id="rId3" Type="http://schemas.openxmlformats.org/officeDocument/2006/relationships/image" Target="../media/image196.jpeg"/><Relationship Id="rId4" Type="http://schemas.openxmlformats.org/officeDocument/2006/relationships/image" Target="../media/image197.png"/><Relationship Id="rId5" Type="http://schemas.openxmlformats.org/officeDocument/2006/relationships/image" Target="../media/image198.jpeg"/><Relationship Id="rId6" Type="http://schemas.openxmlformats.org/officeDocument/2006/relationships/image" Target="../media/image199.png"/><Relationship Id="rId7" Type="http://schemas.openxmlformats.org/officeDocument/2006/relationships/slideLayout" Target="../slideLayouts/slideLayout1.xml"/>
</Relationships>
</file>

<file path=ppt/slides/_rels/slide62.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63.xml.rels><?xml version="1.0" encoding="UTF-8"?>
<Relationships xmlns="http://schemas.openxmlformats.org/package/2006/relationships"><Relationship Id="rId1" Type="http://schemas.openxmlformats.org/officeDocument/2006/relationships/image" Target="../media/image200.jpeg"/><Relationship Id="rId2" Type="http://schemas.openxmlformats.org/officeDocument/2006/relationships/image" Target="../media/image201.gif"/><Relationship Id="rId3" Type="http://schemas.openxmlformats.org/officeDocument/2006/relationships/slideLayout" Target="../slideLayouts/slideLayout1.xml"/>
</Relationships>
</file>

<file path=ppt/slides/_rels/slide64.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65.xml.rels><?xml version="1.0" encoding="UTF-8"?>
<Relationships xmlns="http://schemas.openxmlformats.org/package/2006/relationships"><Relationship Id="rId1" Type="http://schemas.openxmlformats.org/officeDocument/2006/relationships/image" Target="../media/image202.jpeg"/><Relationship Id="rId2" Type="http://schemas.openxmlformats.org/officeDocument/2006/relationships/slideLayout" Target="../slideLayouts/slideLayout1.xml"/>
</Relationships>
</file>

<file path=ppt/slides/_rels/slide66.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67.xml.rels><?xml version="1.0" encoding="UTF-8"?>
<Relationships xmlns="http://schemas.openxmlformats.org/package/2006/relationships"><Relationship Id="rId1" Type="http://schemas.openxmlformats.org/officeDocument/2006/relationships/image" Target="../media/image203.png"/><Relationship Id="rId2" Type="http://schemas.openxmlformats.org/officeDocument/2006/relationships/image" Target="../media/image204.jpeg"/><Relationship Id="rId3" Type="http://schemas.openxmlformats.org/officeDocument/2006/relationships/slideLayout" Target="../slideLayouts/slideLayout1.xml"/>
</Relationships>
</file>

<file path=ppt/slides/_rels/slide68.xml.rels><?xml version="1.0" encoding="UTF-8"?>
<Relationships xmlns="http://schemas.openxmlformats.org/package/2006/relationships"><Relationship Id="rId1" Type="http://schemas.openxmlformats.org/officeDocument/2006/relationships/image" Target="../media/image205.jpeg"/><Relationship Id="rId2" Type="http://schemas.openxmlformats.org/officeDocument/2006/relationships/slideLayout" Target="../slideLayouts/slideLayout1.xml"/>
</Relationships>
</file>

<file path=ppt/slides/_rels/slide69.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7.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image" Target="../media/image8.png"/><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 Id="rId6" Type="http://schemas.openxmlformats.org/officeDocument/2006/relationships/image" Target="../media/image12.png"/><Relationship Id="rId7" Type="http://schemas.openxmlformats.org/officeDocument/2006/relationships/image" Target="../media/image13.png"/><Relationship Id="rId8" Type="http://schemas.openxmlformats.org/officeDocument/2006/relationships/image" Target="../media/image14.png"/><Relationship Id="rId9" Type="http://schemas.openxmlformats.org/officeDocument/2006/relationships/image" Target="../media/image15.png"/><Relationship Id="rId10" Type="http://schemas.openxmlformats.org/officeDocument/2006/relationships/image" Target="../media/image16.png"/><Relationship Id="rId11" Type="http://schemas.openxmlformats.org/officeDocument/2006/relationships/image" Target="../media/image17.png"/><Relationship Id="rId12" Type="http://schemas.openxmlformats.org/officeDocument/2006/relationships/image" Target="../media/image18.png"/><Relationship Id="rId13" Type="http://schemas.openxmlformats.org/officeDocument/2006/relationships/image" Target="../media/image19.png"/><Relationship Id="rId14" Type="http://schemas.openxmlformats.org/officeDocument/2006/relationships/image" Target="../media/image20.png"/><Relationship Id="rId15" Type="http://schemas.openxmlformats.org/officeDocument/2006/relationships/image" Target="../media/image21.png"/><Relationship Id="rId16" Type="http://schemas.openxmlformats.org/officeDocument/2006/relationships/image" Target="../media/image22.png"/><Relationship Id="rId17" Type="http://schemas.openxmlformats.org/officeDocument/2006/relationships/image" Target="../media/image23.png"/><Relationship Id="rId18" Type="http://schemas.openxmlformats.org/officeDocument/2006/relationships/image" Target="../media/image24.png"/><Relationship Id="rId19" Type="http://schemas.openxmlformats.org/officeDocument/2006/relationships/image" Target="../media/image25.png"/><Relationship Id="rId20" Type="http://schemas.openxmlformats.org/officeDocument/2006/relationships/image" Target="../media/image26.png"/><Relationship Id="rId21" Type="http://schemas.openxmlformats.org/officeDocument/2006/relationships/image" Target="../media/image27.png"/><Relationship Id="rId22" Type="http://schemas.openxmlformats.org/officeDocument/2006/relationships/image" Target="../media/image28.png"/><Relationship Id="rId23" Type="http://schemas.openxmlformats.org/officeDocument/2006/relationships/slideLayout" Target="../slideLayouts/slideLayout1.xml"/>
</Relationships>
</file>

<file path=ppt/slides/_rels/slide70.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7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72.xml.rels><?xml version="1.0" encoding="UTF-8"?>
<Relationships xmlns="http://schemas.openxmlformats.org/package/2006/relationships"><Relationship Id="rId1" Type="http://schemas.openxmlformats.org/officeDocument/2006/relationships/image" Target="../media/image206.gif"/><Relationship Id="rId2" Type="http://schemas.openxmlformats.org/officeDocument/2006/relationships/slideLayout" Target="../slideLayouts/slideLayout1.xml"/>
</Relationships>
</file>

<file path=ppt/slides/_rels/slide73.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74.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75.xml.rels><?xml version="1.0" encoding="UTF-8"?>
<Relationships xmlns="http://schemas.openxmlformats.org/package/2006/relationships"><Relationship Id="rId1" Type="http://schemas.openxmlformats.org/officeDocument/2006/relationships/image" Target="../media/image207.jpeg"/><Relationship Id="rId2" Type="http://schemas.openxmlformats.org/officeDocument/2006/relationships/slideLayout" Target="../slideLayouts/slideLayout1.xml"/>
</Relationships>
</file>

<file path=ppt/slides/_rels/slide76.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77.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7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8.xml"/>
</Relationships>
</file>

<file path=ppt/slides/_rels/slide79.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8.xml.rels><?xml version="1.0" encoding="UTF-8"?>
<Relationships xmlns="http://schemas.openxmlformats.org/package/2006/relationships"><Relationship Id="rId1" Type="http://schemas.openxmlformats.org/officeDocument/2006/relationships/image" Target="../media/image29.png"/><Relationship Id="rId2" Type="http://schemas.openxmlformats.org/officeDocument/2006/relationships/slideLayout" Target="../slideLayouts/slideLayout13.xml"/>
</Relationships>
</file>

<file path=ppt/slides/_rels/slide80.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8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82.xml.rels><?xml version="1.0" encoding="UTF-8"?>
<Relationships xmlns="http://schemas.openxmlformats.org/package/2006/relationships"><Relationship Id="rId1" Type="http://schemas.openxmlformats.org/officeDocument/2006/relationships/image" Target="../media/image208.png"/><Relationship Id="rId2" Type="http://schemas.openxmlformats.org/officeDocument/2006/relationships/image" Target="../media/image209.png"/><Relationship Id="rId3" Type="http://schemas.openxmlformats.org/officeDocument/2006/relationships/image" Target="../media/image210.png"/><Relationship Id="rId4" Type="http://schemas.openxmlformats.org/officeDocument/2006/relationships/image" Target="../media/image211.png"/><Relationship Id="rId5" Type="http://schemas.openxmlformats.org/officeDocument/2006/relationships/image" Target="../media/image212.png"/><Relationship Id="rId6" Type="http://schemas.openxmlformats.org/officeDocument/2006/relationships/image" Target="../media/image213.png"/><Relationship Id="rId7" Type="http://schemas.openxmlformats.org/officeDocument/2006/relationships/slideLayout" Target="../slideLayouts/slideLayout1.xml"/>
</Relationships>
</file>

<file path=ppt/slides/_rels/slide83.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84.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85.xml.rels><?xml version="1.0" encoding="UTF-8"?>
<Relationships xmlns="http://schemas.openxmlformats.org/package/2006/relationships"><Relationship Id="rId1" Type="http://schemas.openxmlformats.org/officeDocument/2006/relationships/image" Target="../media/image214.png"/><Relationship Id="rId2" Type="http://schemas.openxmlformats.org/officeDocument/2006/relationships/image" Target="../media/image215.png"/><Relationship Id="rId3" Type="http://schemas.openxmlformats.org/officeDocument/2006/relationships/image" Target="../media/image216.png"/><Relationship Id="rId4" Type="http://schemas.openxmlformats.org/officeDocument/2006/relationships/image" Target="../media/image217.png"/><Relationship Id="rId5" Type="http://schemas.openxmlformats.org/officeDocument/2006/relationships/image" Target="../media/image218.png"/><Relationship Id="rId6" Type="http://schemas.openxmlformats.org/officeDocument/2006/relationships/image" Target="../media/image219.png"/><Relationship Id="rId7" Type="http://schemas.openxmlformats.org/officeDocument/2006/relationships/slideLayout" Target="../slideLayouts/slideLayout1.xml"/>
</Relationships>
</file>

<file path=ppt/slides/_rels/slide86.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87.xml.rels><?xml version="1.0" encoding="UTF-8"?>
<Relationships xmlns="http://schemas.openxmlformats.org/package/2006/relationships"><Relationship Id="rId1" Type="http://schemas.openxmlformats.org/officeDocument/2006/relationships/image" Target="../media/image220.png"/><Relationship Id="rId2" Type="http://schemas.openxmlformats.org/officeDocument/2006/relationships/image" Target="../media/image221.png"/><Relationship Id="rId3" Type="http://schemas.openxmlformats.org/officeDocument/2006/relationships/image" Target="../media/image222.png"/><Relationship Id="rId4" Type="http://schemas.openxmlformats.org/officeDocument/2006/relationships/image" Target="../media/image223.png"/><Relationship Id="rId5" Type="http://schemas.openxmlformats.org/officeDocument/2006/relationships/image" Target="../media/image224.png"/><Relationship Id="rId6" Type="http://schemas.openxmlformats.org/officeDocument/2006/relationships/slideLayout" Target="../slideLayouts/slideLayout37.xml"/>
</Relationships>
</file>

<file path=ppt/slides/_rels/slide88.xml.rels><?xml version="1.0" encoding="UTF-8"?>
<Relationships xmlns="http://schemas.openxmlformats.org/package/2006/relationships"><Relationship Id="rId1" Type="http://schemas.openxmlformats.org/officeDocument/2006/relationships/image" Target="../media/image225.png"/><Relationship Id="rId2" Type="http://schemas.openxmlformats.org/officeDocument/2006/relationships/image" Target="../media/image226.png"/><Relationship Id="rId3" Type="http://schemas.openxmlformats.org/officeDocument/2006/relationships/image" Target="../media/image227.png"/><Relationship Id="rId4" Type="http://schemas.openxmlformats.org/officeDocument/2006/relationships/image" Target="../media/image228.png"/><Relationship Id="rId5" Type="http://schemas.openxmlformats.org/officeDocument/2006/relationships/image" Target="../media/image229.png"/><Relationship Id="rId6" Type="http://schemas.openxmlformats.org/officeDocument/2006/relationships/slideLayout" Target="../slideLayouts/slideLayout1.xml"/>
</Relationships>
</file>

<file path=ppt/slides/_rels/slide89.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9.xml.rels><?xml version="1.0" encoding="UTF-8"?>
<Relationships xmlns="http://schemas.openxmlformats.org/package/2006/relationships"><Relationship Id="rId1" Type="http://schemas.openxmlformats.org/officeDocument/2006/relationships/image" Target="../media/image30.png"/><Relationship Id="rId2" Type="http://schemas.openxmlformats.org/officeDocument/2006/relationships/slideLayout" Target="../slideLayouts/slideLayout13.xml"/>
</Relationships>
</file>

<file path=ppt/slides/_rels/slide90.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9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92.xml.rels><?xml version="1.0" encoding="UTF-8"?>
<Relationships xmlns="http://schemas.openxmlformats.org/package/2006/relationships"><Relationship Id="rId1" Type="http://schemas.openxmlformats.org/officeDocument/2006/relationships/image" Target="../media/image230.png"/><Relationship Id="rId2" Type="http://schemas.openxmlformats.org/officeDocument/2006/relationships/image" Target="../media/image231.png"/><Relationship Id="rId3" Type="http://schemas.openxmlformats.org/officeDocument/2006/relationships/image" Target="../media/image232.png"/><Relationship Id="rId4" Type="http://schemas.openxmlformats.org/officeDocument/2006/relationships/image" Target="../media/image233.png"/><Relationship Id="rId5" Type="http://schemas.openxmlformats.org/officeDocument/2006/relationships/image" Target="../media/image234.png"/><Relationship Id="rId6" Type="http://schemas.openxmlformats.org/officeDocument/2006/relationships/image" Target="../media/image235.png"/><Relationship Id="rId7" Type="http://schemas.openxmlformats.org/officeDocument/2006/relationships/image" Target="../media/image236.png"/><Relationship Id="rId8" Type="http://schemas.openxmlformats.org/officeDocument/2006/relationships/slideLayout" Target="../slideLayouts/slideLayout37.xml"/>
</Relationships>
</file>

<file path=ppt/slides/_rels/slide93.xml.rels><?xml version="1.0" encoding="UTF-8"?>
<Relationships xmlns="http://schemas.openxmlformats.org/package/2006/relationships"><Relationship Id="rId1" Type="http://schemas.openxmlformats.org/officeDocument/2006/relationships/image" Target="../media/image237.png"/><Relationship Id="rId2" Type="http://schemas.openxmlformats.org/officeDocument/2006/relationships/image" Target="../media/image238.png"/><Relationship Id="rId3" Type="http://schemas.openxmlformats.org/officeDocument/2006/relationships/image" Target="../media/image239.png"/><Relationship Id="rId4" Type="http://schemas.openxmlformats.org/officeDocument/2006/relationships/image" Target="../media/image240.png"/><Relationship Id="rId5" Type="http://schemas.openxmlformats.org/officeDocument/2006/relationships/image" Target="../media/image241.png"/><Relationship Id="rId6" Type="http://schemas.openxmlformats.org/officeDocument/2006/relationships/image" Target="../media/image242.png"/><Relationship Id="rId7" Type="http://schemas.openxmlformats.org/officeDocument/2006/relationships/image" Target="../media/image243.png"/><Relationship Id="rId8" Type="http://schemas.openxmlformats.org/officeDocument/2006/relationships/slideLayout" Target="../slideLayouts/slideLayout1.xml"/><Relationship Id="rId9" Type="http://schemas.openxmlformats.org/officeDocument/2006/relationships/notesSlide" Target="../notesSlides/notesSlide93.xml"/>
</Relationships>
</file>

<file path=ppt/slides/_rels/slide94.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95.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96.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97.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98.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99.xml.rels><?xml version="1.0" encoding="UTF-8"?>
<Relationships xmlns="http://schemas.openxmlformats.org/package/2006/relationships"><Relationship Id="rId1" Type="http://schemas.openxmlformats.org/officeDocument/2006/relationships/slideLayout" Target="../slideLayouts/slideLayout1.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12" name="Picture 2" descr=""/>
          <p:cNvPicPr/>
          <p:nvPr/>
        </p:nvPicPr>
        <p:blipFill>
          <a:blip r:embed="rId1"/>
          <a:stretch/>
        </p:blipFill>
        <p:spPr>
          <a:xfrm>
            <a:off x="152280" y="1447920"/>
            <a:ext cx="8838720" cy="5425200"/>
          </a:xfrm>
          <a:prstGeom prst="rect">
            <a:avLst/>
          </a:prstGeom>
          <a:ln>
            <a:noFill/>
          </a:ln>
        </p:spPr>
      </p:pic>
      <p:sp>
        <p:nvSpPr>
          <p:cNvPr id="213" name="CustomShape 1"/>
          <p:cNvSpPr/>
          <p:nvPr/>
        </p:nvSpPr>
        <p:spPr>
          <a:xfrm>
            <a:off x="6019920" y="6212160"/>
            <a:ext cx="2971440" cy="660960"/>
          </a:xfrm>
          <a:prstGeom prst="rect">
            <a:avLst/>
          </a:prstGeom>
          <a:solidFill>
            <a:schemeClr val="bg1"/>
          </a:solidFill>
          <a:ln>
            <a:round/>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b="0" lang="en-IN" sz="1800" spc="-1" strike="noStrike">
                <a:solidFill>
                  <a:srgbClr val="ffffff"/>
                </a:solidFill>
                <a:latin typeface="Calibri"/>
                <a:ea typeface="Times New Roman"/>
              </a:rPr>
              <a:t>UE17MC502</a:t>
            </a:r>
            <a:endParaRPr b="0" lang="en-IN" sz="1800" spc="-1" strike="noStrike">
              <a:latin typeface="Arial"/>
            </a:endParaRPr>
          </a:p>
        </p:txBody>
      </p:sp>
      <p:pic>
        <p:nvPicPr>
          <p:cNvPr id="214" name="Picture 6" descr=""/>
          <p:cNvPicPr/>
          <p:nvPr/>
        </p:nvPicPr>
        <p:blipFill>
          <a:blip r:embed="rId2"/>
          <a:stretch/>
        </p:blipFill>
        <p:spPr>
          <a:xfrm>
            <a:off x="5248800" y="0"/>
            <a:ext cx="3922560" cy="1331280"/>
          </a:xfrm>
          <a:prstGeom prst="rect">
            <a:avLst/>
          </a:prstGeom>
          <a:ln>
            <a:noFill/>
          </a:ln>
        </p:spPr>
      </p:pic>
      <p:pic>
        <p:nvPicPr>
          <p:cNvPr id="215" name="Picture 2" descr=""/>
          <p:cNvPicPr/>
          <p:nvPr/>
        </p:nvPicPr>
        <p:blipFill>
          <a:blip r:embed="rId3"/>
          <a:stretch/>
        </p:blipFill>
        <p:spPr>
          <a:xfrm>
            <a:off x="1634760" y="3342960"/>
            <a:ext cx="5874120" cy="171720"/>
          </a:xfrm>
          <a:prstGeom prst="rect">
            <a:avLst/>
          </a:prstGeom>
          <a:ln>
            <a:noFill/>
          </a:ln>
        </p:spPr>
      </p:pic>
      <p:sp>
        <p:nvSpPr>
          <p:cNvPr id="216" name="CustomShape 2"/>
          <p:cNvSpPr/>
          <p:nvPr/>
        </p:nvSpPr>
        <p:spPr>
          <a:xfrm>
            <a:off x="6019920" y="6212160"/>
            <a:ext cx="3110040" cy="577800"/>
          </a:xfrm>
          <a:prstGeom prst="rect">
            <a:avLst/>
          </a:prstGeom>
          <a:noFill/>
          <a:ln>
            <a:noFill/>
          </a:ln>
        </p:spPr>
        <p:style>
          <a:lnRef idx="0"/>
          <a:fillRef idx="0"/>
          <a:effectRef idx="0"/>
          <a:fontRef idx="minor"/>
        </p:style>
        <p:txBody>
          <a:bodyPr lIns="90000" rIns="90000" tIns="45000" bIns="45000"/>
          <a:p>
            <a:pPr>
              <a:lnSpc>
                <a:spcPct val="100000"/>
              </a:lnSpc>
            </a:pPr>
            <a:r>
              <a:rPr b="0" lang="en-IN" sz="3200" spc="-1" strike="noStrike">
                <a:solidFill>
                  <a:srgbClr val="000000"/>
                </a:solidFill>
                <a:latin typeface="Bodoni MT Black"/>
                <a:ea typeface="Times New Roman"/>
              </a:rPr>
              <a:t>UE17MC502</a:t>
            </a:r>
            <a:endParaRPr b="0" lang="en-IN" sz="3200" spc="-1" strike="noStrike">
              <a:latin typeface="Arial"/>
            </a:endParaRPr>
          </a:p>
        </p:txBody>
      </p:sp>
    </p:spTree>
  </p:cSld>
  <p:timing>
    <p:tnLst>
      <p:par>
        <p:cTn id="1" dur="indefinite" restart="never" nodeType="tmRoot">
          <p:childTnLst>
            <p:seq>
              <p:cTn id="2" dur="indefinite" nodeType="mainSeq"/>
              <p:prevCondLst>
                <p:cond delay="0" evt="onPrev">
                  <p:tgtEl>
                    <p:sldTgt/>
                  </p:tgtEl>
                </p:cond>
              </p:prevCondLst>
              <p:nextCondLst>
                <p:cond delay="0" evt="onNext">
                  <p:tgtEl>
                    <p:sldTgt/>
                  </p:tgtEl>
                </p:cond>
              </p:nextCondLst>
            </p:seq>
          </p:childTnLst>
        </p:cTn>
      </p:par>
    </p:tnLst>
  </p:timing>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0" name="CustomShape 1"/>
          <p:cNvSpPr/>
          <p:nvPr/>
        </p:nvSpPr>
        <p:spPr>
          <a:xfrm>
            <a:off x="152280" y="228600"/>
            <a:ext cx="8762760" cy="360"/>
          </a:xfrm>
          <a:custGeom>
            <a:avLst/>
            <a:gdLst/>
            <a:ahLst/>
            <a:rect l="l" t="t" r="r" b="b"/>
            <a:pathLst>
              <a:path w="8763000" h="0">
                <a:moveTo>
                  <a:pt x="0" y="0"/>
                </a:moveTo>
                <a:lnTo>
                  <a:pt x="8763000" y="0"/>
                </a:lnTo>
              </a:path>
            </a:pathLst>
          </a:custGeom>
          <a:noFill/>
          <a:ln w="76320">
            <a:solidFill>
              <a:srgbClr val="0000ff"/>
            </a:solidFill>
            <a:round/>
          </a:ln>
        </p:spPr>
        <p:style>
          <a:lnRef idx="0"/>
          <a:fillRef idx="0"/>
          <a:effectRef idx="0"/>
          <a:fontRef idx="minor"/>
        </p:style>
      </p:sp>
      <p:sp>
        <p:nvSpPr>
          <p:cNvPr id="321" name="CustomShape 2"/>
          <p:cNvSpPr/>
          <p:nvPr/>
        </p:nvSpPr>
        <p:spPr>
          <a:xfrm>
            <a:off x="153000" y="1067400"/>
            <a:ext cx="8762760" cy="360"/>
          </a:xfrm>
          <a:custGeom>
            <a:avLst/>
            <a:gdLst/>
            <a:ahLst/>
            <a:rect l="l" t="t" r="r" b="b"/>
            <a:pathLst>
              <a:path w="8763000" h="0">
                <a:moveTo>
                  <a:pt x="0" y="0"/>
                </a:moveTo>
                <a:lnTo>
                  <a:pt x="8763000" y="0"/>
                </a:lnTo>
              </a:path>
            </a:pathLst>
          </a:custGeom>
          <a:noFill/>
          <a:ln w="19800">
            <a:solidFill>
              <a:srgbClr val="0000ff"/>
            </a:solidFill>
            <a:round/>
          </a:ln>
        </p:spPr>
        <p:style>
          <a:lnRef idx="0"/>
          <a:fillRef idx="0"/>
          <a:effectRef idx="0"/>
          <a:fontRef idx="minor"/>
        </p:style>
      </p:sp>
      <p:sp>
        <p:nvSpPr>
          <p:cNvPr id="322" name="TextShape 3"/>
          <p:cNvSpPr txBox="1"/>
          <p:nvPr/>
        </p:nvSpPr>
        <p:spPr>
          <a:xfrm>
            <a:off x="1298160" y="529920"/>
            <a:ext cx="5242320" cy="1158480"/>
          </a:xfrm>
          <a:prstGeom prst="rect">
            <a:avLst/>
          </a:prstGeom>
          <a:noFill/>
          <a:ln>
            <a:noFill/>
          </a:ln>
        </p:spPr>
        <p:txBody>
          <a:bodyPr lIns="0" rIns="0" tIns="13320" bIns="0"/>
          <a:p>
            <a:pPr marL="12600">
              <a:lnSpc>
                <a:spcPct val="100000"/>
              </a:lnSpc>
              <a:spcBef>
                <a:spcPts val="105"/>
              </a:spcBef>
            </a:pPr>
            <a:r>
              <a:rPr b="0" i="1" lang="en-US" sz="2000" spc="-29" strike="noStrike">
                <a:solidFill>
                  <a:srgbClr val="000000"/>
                </a:solidFill>
                <a:latin typeface="Times New Roman"/>
              </a:rPr>
              <a:t>Types </a:t>
            </a:r>
            <a:r>
              <a:rPr b="0" i="1" lang="en-US" sz="2000" spc="-1" strike="noStrike">
                <a:solidFill>
                  <a:srgbClr val="000000"/>
                </a:solidFill>
                <a:latin typeface="Times New Roman"/>
              </a:rPr>
              <a:t>of connections: </a:t>
            </a:r>
            <a:r>
              <a:rPr b="0" i="1" lang="en-US" sz="2000" spc="-4" strike="noStrike">
                <a:solidFill>
                  <a:srgbClr val="000000"/>
                </a:solidFill>
                <a:latin typeface="Times New Roman"/>
              </a:rPr>
              <a:t>point-to-point </a:t>
            </a:r>
            <a:r>
              <a:rPr b="0" i="1" lang="en-US" sz="2000" spc="4" strike="noStrike">
                <a:solidFill>
                  <a:srgbClr val="000000"/>
                </a:solidFill>
                <a:latin typeface="Times New Roman"/>
              </a:rPr>
              <a:t>and</a:t>
            </a:r>
            <a:r>
              <a:rPr b="0" i="1" lang="en-US" sz="2000" spc="-109" strike="noStrike">
                <a:solidFill>
                  <a:srgbClr val="000000"/>
                </a:solidFill>
                <a:latin typeface="Times New Roman"/>
              </a:rPr>
              <a:t> </a:t>
            </a:r>
            <a:r>
              <a:rPr b="0" i="1" lang="en-US" sz="2000" spc="-1" strike="noStrike">
                <a:solidFill>
                  <a:srgbClr val="000000"/>
                </a:solidFill>
                <a:latin typeface="Times New Roman"/>
              </a:rPr>
              <a:t>multipoint</a:t>
            </a:r>
            <a:endParaRPr b="0" lang="en-US" sz="2000" spc="-1" strike="noStrike">
              <a:solidFill>
                <a:srgbClr val="000000"/>
              </a:solidFill>
              <a:latin typeface="Calibri"/>
            </a:endParaRPr>
          </a:p>
        </p:txBody>
      </p:sp>
      <p:sp>
        <p:nvSpPr>
          <p:cNvPr id="323" name="CustomShape 4"/>
          <p:cNvSpPr/>
          <p:nvPr/>
        </p:nvSpPr>
        <p:spPr>
          <a:xfrm>
            <a:off x="152280" y="6248520"/>
            <a:ext cx="8762760" cy="360"/>
          </a:xfrm>
          <a:custGeom>
            <a:avLst/>
            <a:gdLst/>
            <a:ahLst/>
            <a:rect l="l" t="t" r="r" b="b"/>
            <a:pathLst>
              <a:path w="8763000" h="0">
                <a:moveTo>
                  <a:pt x="0" y="0"/>
                </a:moveTo>
                <a:lnTo>
                  <a:pt x="8763000" y="0"/>
                </a:lnTo>
              </a:path>
            </a:pathLst>
          </a:custGeom>
          <a:noFill/>
          <a:ln w="76320">
            <a:solidFill>
              <a:srgbClr val="0000ff"/>
            </a:solidFill>
            <a:round/>
          </a:ln>
        </p:spPr>
        <p:style>
          <a:lnRef idx="0"/>
          <a:fillRef idx="0"/>
          <a:effectRef idx="0"/>
          <a:fontRef idx="minor"/>
        </p:style>
      </p:sp>
      <p:sp>
        <p:nvSpPr>
          <p:cNvPr id="324" name="CustomShape 5"/>
          <p:cNvSpPr/>
          <p:nvPr/>
        </p:nvSpPr>
        <p:spPr>
          <a:xfrm>
            <a:off x="1020960" y="1717560"/>
            <a:ext cx="6827040" cy="3980520"/>
          </a:xfrm>
          <a:prstGeom prst="rect">
            <a:avLst/>
          </a:prstGeom>
          <a:blipFill rotWithShape="0">
            <a:blip r:embed="rId1"/>
            <a:stretch>
              <a:fillRect/>
            </a:stretch>
          </a:blipFill>
          <a:ln>
            <a:noFill/>
          </a:ln>
        </p:spPr>
        <p:style>
          <a:lnRef idx="0"/>
          <a:fillRef idx="0"/>
          <a:effectRef idx="0"/>
          <a:fontRef idx="minor"/>
        </p:style>
      </p:sp>
    </p:spTree>
  </p:cSld>
</p:sld>
</file>

<file path=ppt/slides/slide10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54" name="TextShape 1"/>
          <p:cNvSpPr txBox="1"/>
          <p:nvPr/>
        </p:nvSpPr>
        <p:spPr>
          <a:xfrm>
            <a:off x="78840" y="96840"/>
            <a:ext cx="6855120" cy="1157400"/>
          </a:xfrm>
          <a:prstGeom prst="rect">
            <a:avLst/>
          </a:prstGeom>
          <a:noFill/>
          <a:ln>
            <a:noFill/>
          </a:ln>
        </p:spPr>
        <p:txBody>
          <a:bodyPr lIns="0" rIns="0" tIns="12240" bIns="0"/>
          <a:p>
            <a:pPr marL="12600">
              <a:lnSpc>
                <a:spcPct val="100000"/>
              </a:lnSpc>
              <a:spcBef>
                <a:spcPts val="96"/>
              </a:spcBef>
            </a:pPr>
            <a:r>
              <a:rPr b="1" lang="en-US" sz="2800" spc="-4" strike="noStrike">
                <a:solidFill>
                  <a:srgbClr val="000000"/>
                </a:solidFill>
                <a:latin typeface="Times New Roman"/>
              </a:rPr>
              <a:t>A single-layer</a:t>
            </a:r>
            <a:r>
              <a:rPr b="1" lang="en-US" sz="2800" spc="-208" strike="noStrike">
                <a:solidFill>
                  <a:srgbClr val="000000"/>
                </a:solidFill>
                <a:latin typeface="Times New Roman"/>
              </a:rPr>
              <a:t> </a:t>
            </a:r>
            <a:r>
              <a:rPr b="1" lang="en-US" sz="2800" spc="-1" strike="noStrike">
                <a:solidFill>
                  <a:srgbClr val="000000"/>
                </a:solidFill>
                <a:latin typeface="Times New Roman"/>
              </a:rPr>
              <a:t>protocol</a:t>
            </a:r>
            <a:endParaRPr b="0" lang="en-US" sz="2800" spc="-1" strike="noStrike">
              <a:solidFill>
                <a:srgbClr val="000000"/>
              </a:solidFill>
              <a:latin typeface="Calibri"/>
            </a:endParaRPr>
          </a:p>
        </p:txBody>
      </p:sp>
      <p:sp>
        <p:nvSpPr>
          <p:cNvPr id="1355" name="CustomShape 2"/>
          <p:cNvSpPr/>
          <p:nvPr/>
        </p:nvSpPr>
        <p:spPr>
          <a:xfrm>
            <a:off x="533520" y="2572560"/>
            <a:ext cx="8091000" cy="1147320"/>
          </a:xfrm>
          <a:prstGeom prst="rect">
            <a:avLst/>
          </a:prstGeom>
          <a:blipFill rotWithShape="0">
            <a:blip r:embed="rId1"/>
            <a:stretch>
              <a:fillRect/>
            </a:stretch>
          </a:blipFill>
          <a:ln>
            <a:noFill/>
          </a:ln>
        </p:spPr>
        <p:style>
          <a:lnRef idx="0"/>
          <a:fillRef idx="0"/>
          <a:effectRef idx="0"/>
          <a:fontRef idx="minor"/>
        </p:style>
      </p:sp>
      <p:sp>
        <p:nvSpPr>
          <p:cNvPr id="1356" name="CustomShape 3"/>
          <p:cNvSpPr/>
          <p:nvPr/>
        </p:nvSpPr>
        <p:spPr>
          <a:xfrm>
            <a:off x="2025360" y="3720240"/>
            <a:ext cx="5133960" cy="435600"/>
          </a:xfrm>
          <a:prstGeom prst="rect">
            <a:avLst/>
          </a:prstGeom>
          <a:blipFill rotWithShape="0">
            <a:blip r:embed="rId2"/>
            <a:stretch>
              <a:fillRect/>
            </a:stretch>
          </a:blipFill>
          <a:ln>
            <a:noFill/>
          </a:ln>
        </p:spPr>
        <p:style>
          <a:lnRef idx="0"/>
          <a:fillRef idx="0"/>
          <a:effectRef idx="0"/>
          <a:fontRef idx="minor"/>
        </p:style>
      </p:sp>
      <p:sp>
        <p:nvSpPr>
          <p:cNvPr id="1357" name="CustomShape 4"/>
          <p:cNvSpPr/>
          <p:nvPr/>
        </p:nvSpPr>
        <p:spPr>
          <a:xfrm>
            <a:off x="414360" y="1332000"/>
            <a:ext cx="488160" cy="475920"/>
          </a:xfrm>
          <a:prstGeom prst="rect">
            <a:avLst/>
          </a:prstGeom>
          <a:blipFill rotWithShape="0">
            <a:blip r:embed="rId3"/>
            <a:stretch>
              <a:fillRect/>
            </a:stretch>
          </a:blipFill>
          <a:ln>
            <a:noFill/>
          </a:ln>
        </p:spPr>
        <p:style>
          <a:lnRef idx="0"/>
          <a:fillRef idx="0"/>
          <a:effectRef idx="0"/>
          <a:fontRef idx="minor"/>
        </p:style>
      </p:sp>
      <p:sp>
        <p:nvSpPr>
          <p:cNvPr id="1358" name="CustomShape 5"/>
          <p:cNvSpPr/>
          <p:nvPr/>
        </p:nvSpPr>
        <p:spPr>
          <a:xfrm>
            <a:off x="862560" y="1310760"/>
            <a:ext cx="724320" cy="510840"/>
          </a:xfrm>
          <a:prstGeom prst="rect">
            <a:avLst/>
          </a:prstGeom>
          <a:blipFill rotWithShape="0">
            <a:blip r:embed="rId4"/>
            <a:stretch>
              <a:fillRect/>
            </a:stretch>
          </a:blipFill>
          <a:ln>
            <a:noFill/>
          </a:ln>
        </p:spPr>
        <p:style>
          <a:lnRef idx="0"/>
          <a:fillRef idx="0"/>
          <a:effectRef idx="0"/>
          <a:fontRef idx="minor"/>
        </p:style>
      </p:sp>
      <p:sp>
        <p:nvSpPr>
          <p:cNvPr id="1359" name="CustomShape 6"/>
          <p:cNvSpPr/>
          <p:nvPr/>
        </p:nvSpPr>
        <p:spPr>
          <a:xfrm>
            <a:off x="1338120" y="1310760"/>
            <a:ext cx="1107000" cy="510840"/>
          </a:xfrm>
          <a:prstGeom prst="rect">
            <a:avLst/>
          </a:prstGeom>
          <a:blipFill rotWithShape="0">
            <a:blip r:embed="rId5"/>
            <a:stretch>
              <a:fillRect/>
            </a:stretch>
          </a:blipFill>
          <a:ln>
            <a:noFill/>
          </a:ln>
        </p:spPr>
        <p:style>
          <a:lnRef idx="0"/>
          <a:fillRef idx="0"/>
          <a:effectRef idx="0"/>
          <a:fontRef idx="minor"/>
        </p:style>
      </p:sp>
      <p:sp>
        <p:nvSpPr>
          <p:cNvPr id="1360" name="CustomShape 7"/>
          <p:cNvSpPr/>
          <p:nvPr/>
        </p:nvSpPr>
        <p:spPr>
          <a:xfrm>
            <a:off x="2253960" y="1310760"/>
            <a:ext cx="724320" cy="510840"/>
          </a:xfrm>
          <a:prstGeom prst="rect">
            <a:avLst/>
          </a:prstGeom>
          <a:blipFill rotWithShape="0">
            <a:blip r:embed="rId6"/>
            <a:stretch>
              <a:fillRect/>
            </a:stretch>
          </a:blipFill>
          <a:ln>
            <a:noFill/>
          </a:ln>
        </p:spPr>
        <p:style>
          <a:lnRef idx="0"/>
          <a:fillRef idx="0"/>
          <a:effectRef idx="0"/>
          <a:fontRef idx="minor"/>
        </p:style>
      </p:sp>
      <p:sp>
        <p:nvSpPr>
          <p:cNvPr id="1361" name="CustomShape 8"/>
          <p:cNvSpPr/>
          <p:nvPr/>
        </p:nvSpPr>
        <p:spPr>
          <a:xfrm>
            <a:off x="2729520" y="1310760"/>
            <a:ext cx="916200" cy="510840"/>
          </a:xfrm>
          <a:prstGeom prst="rect">
            <a:avLst/>
          </a:prstGeom>
          <a:blipFill rotWithShape="0">
            <a:blip r:embed="rId7"/>
            <a:stretch>
              <a:fillRect/>
            </a:stretch>
          </a:blipFill>
          <a:ln>
            <a:noFill/>
          </a:ln>
        </p:spPr>
        <p:style>
          <a:lnRef idx="0"/>
          <a:fillRef idx="0"/>
          <a:effectRef idx="0"/>
          <a:fontRef idx="minor"/>
        </p:style>
      </p:sp>
      <p:sp>
        <p:nvSpPr>
          <p:cNvPr id="1362" name="CustomShape 9"/>
          <p:cNvSpPr/>
          <p:nvPr/>
        </p:nvSpPr>
        <p:spPr>
          <a:xfrm>
            <a:off x="3396960" y="1310760"/>
            <a:ext cx="585720" cy="510840"/>
          </a:xfrm>
          <a:prstGeom prst="rect">
            <a:avLst/>
          </a:prstGeom>
          <a:blipFill rotWithShape="0">
            <a:blip r:embed="rId8"/>
            <a:stretch>
              <a:fillRect/>
            </a:stretch>
          </a:blipFill>
          <a:ln>
            <a:noFill/>
          </a:ln>
        </p:spPr>
        <p:style>
          <a:lnRef idx="0"/>
          <a:fillRef idx="0"/>
          <a:effectRef idx="0"/>
          <a:fontRef idx="minor"/>
        </p:style>
      </p:sp>
      <p:sp>
        <p:nvSpPr>
          <p:cNvPr id="1363" name="CustomShape 10"/>
          <p:cNvSpPr/>
          <p:nvPr/>
        </p:nvSpPr>
        <p:spPr>
          <a:xfrm>
            <a:off x="3732120" y="1310760"/>
            <a:ext cx="1018440" cy="510840"/>
          </a:xfrm>
          <a:prstGeom prst="rect">
            <a:avLst/>
          </a:prstGeom>
          <a:blipFill rotWithShape="0">
            <a:blip r:embed="rId9"/>
            <a:stretch>
              <a:fillRect/>
            </a:stretch>
          </a:blipFill>
          <a:ln>
            <a:noFill/>
          </a:ln>
        </p:spPr>
        <p:style>
          <a:lnRef idx="0"/>
          <a:fillRef idx="0"/>
          <a:effectRef idx="0"/>
          <a:fontRef idx="minor"/>
        </p:style>
      </p:sp>
      <p:sp>
        <p:nvSpPr>
          <p:cNvPr id="1364" name="CustomShape 11"/>
          <p:cNvSpPr/>
          <p:nvPr/>
        </p:nvSpPr>
        <p:spPr>
          <a:xfrm>
            <a:off x="1207080" y="728640"/>
            <a:ext cx="2929680" cy="510840"/>
          </a:xfrm>
          <a:prstGeom prst="rect">
            <a:avLst/>
          </a:prstGeom>
          <a:blipFill rotWithShape="0">
            <a:blip r:embed="rId10"/>
            <a:stretch>
              <a:fillRect/>
            </a:stretch>
          </a:blipFill>
          <a:ln>
            <a:noFill/>
          </a:ln>
        </p:spPr>
        <p:style>
          <a:lnRef idx="0"/>
          <a:fillRef idx="0"/>
          <a:effectRef idx="0"/>
          <a:fontRef idx="minor"/>
        </p:style>
      </p:sp>
      <p:sp>
        <p:nvSpPr>
          <p:cNvPr id="1365" name="CustomShape 12"/>
          <p:cNvSpPr/>
          <p:nvPr/>
        </p:nvSpPr>
        <p:spPr>
          <a:xfrm>
            <a:off x="536040" y="784440"/>
            <a:ext cx="4065480" cy="882360"/>
          </a:xfrm>
          <a:prstGeom prst="rect">
            <a:avLst/>
          </a:prstGeom>
          <a:noFill/>
          <a:ln>
            <a:noFill/>
          </a:ln>
        </p:spPr>
        <p:style>
          <a:lnRef idx="0"/>
          <a:fillRef idx="0"/>
          <a:effectRef idx="0"/>
          <a:fontRef idx="minor"/>
        </p:style>
        <p:txBody>
          <a:bodyPr lIns="0" rIns="0" tIns="12600" bIns="0"/>
          <a:p>
            <a:pPr marL="815400">
              <a:lnSpc>
                <a:spcPct val="100000"/>
              </a:lnSpc>
              <a:spcBef>
                <a:spcPts val="99"/>
              </a:spcBef>
            </a:pPr>
            <a:r>
              <a:rPr b="1" lang="en-IN" sz="1800" spc="-4" strike="noStrike">
                <a:solidFill>
                  <a:srgbClr val="000000"/>
                </a:solidFill>
                <a:latin typeface="Times New Roman"/>
              </a:rPr>
              <a:t>Need </a:t>
            </a:r>
            <a:r>
              <a:rPr b="1" lang="en-IN" sz="1800" spc="-1" strike="noStrike">
                <a:solidFill>
                  <a:srgbClr val="000000"/>
                </a:solidFill>
                <a:latin typeface="Times New Roman"/>
              </a:rPr>
              <a:t>for </a:t>
            </a:r>
            <a:r>
              <a:rPr b="1" lang="en-IN" sz="1800" spc="-4" strike="noStrike">
                <a:solidFill>
                  <a:srgbClr val="000000"/>
                </a:solidFill>
                <a:latin typeface="Times New Roman"/>
              </a:rPr>
              <a:t>protocol</a:t>
            </a:r>
            <a:r>
              <a:rPr b="1" lang="en-IN" sz="1800" spc="-52" strike="noStrike">
                <a:solidFill>
                  <a:srgbClr val="000000"/>
                </a:solidFill>
                <a:latin typeface="Times New Roman"/>
              </a:rPr>
              <a:t> </a:t>
            </a:r>
            <a:r>
              <a:rPr b="1" lang="en-IN" sz="1800" spc="-1" strike="noStrike">
                <a:solidFill>
                  <a:srgbClr val="000000"/>
                </a:solidFill>
                <a:latin typeface="Times New Roman"/>
              </a:rPr>
              <a:t>layering.</a:t>
            </a:r>
            <a:endParaRPr b="0" lang="en-IN" sz="1800" spc="-1" strike="noStrike">
              <a:latin typeface="Arial"/>
            </a:endParaRPr>
          </a:p>
          <a:p>
            <a:pPr>
              <a:lnSpc>
                <a:spcPct val="100000"/>
              </a:lnSpc>
              <a:spcBef>
                <a:spcPts val="6"/>
              </a:spcBef>
            </a:pPr>
            <a:endParaRPr b="0" lang="en-IN" sz="1800" spc="-1" strike="noStrike">
              <a:latin typeface="Arial"/>
            </a:endParaRPr>
          </a:p>
          <a:p>
            <a:pPr marL="469800" indent="-456840">
              <a:lnSpc>
                <a:spcPct val="100000"/>
              </a:lnSpc>
              <a:spcBef>
                <a:spcPts val="6"/>
              </a:spcBef>
              <a:buClr>
                <a:srgbClr val="0000cc"/>
              </a:buClr>
              <a:buFont typeface="Wingdings" charset="2"/>
              <a:buChar char=""/>
            </a:pPr>
            <a:r>
              <a:rPr b="0" lang="en-IN" sz="1800" spc="-4" strike="noStrike">
                <a:solidFill>
                  <a:srgbClr val="0000cc"/>
                </a:solidFill>
                <a:latin typeface="Times New Roman"/>
              </a:rPr>
              <a:t>First </a:t>
            </a:r>
            <a:r>
              <a:rPr b="0" lang="en-IN" sz="1800" spc="-1" strike="noStrike">
                <a:solidFill>
                  <a:srgbClr val="0000cc"/>
                </a:solidFill>
                <a:latin typeface="Times New Roman"/>
              </a:rPr>
              <a:t>Scenario (two people are</a:t>
            </a:r>
            <a:r>
              <a:rPr b="0" lang="en-IN" sz="1800" spc="-69" strike="noStrike">
                <a:solidFill>
                  <a:srgbClr val="0000cc"/>
                </a:solidFill>
                <a:latin typeface="Times New Roman"/>
              </a:rPr>
              <a:t> </a:t>
            </a:r>
            <a:r>
              <a:rPr b="0" lang="en-IN" sz="1800" spc="-1" strike="noStrike">
                <a:solidFill>
                  <a:srgbClr val="0000cc"/>
                </a:solidFill>
                <a:latin typeface="Times New Roman"/>
              </a:rPr>
              <a:t>talking)</a:t>
            </a:r>
            <a:endParaRPr b="0" lang="en-IN" sz="1800" spc="-1" strike="noStrike">
              <a:latin typeface="Arial"/>
            </a:endParaRPr>
          </a:p>
        </p:txBody>
      </p:sp>
    </p:spTree>
  </p:cSld>
  <p:timing>
    <p:tnLst>
      <p:par>
        <p:cTn id="11" dur="indefinite" restart="never" nodeType="tmRoot">
          <p:childTnLst>
            <p:seq>
              <p:cTn id="12" dur="indefinite" nodeType="mainSeq"/>
              <p:prevCondLst>
                <p:cond delay="0" evt="onPrev">
                  <p:tgtEl>
                    <p:sldTgt/>
                  </p:tgtEl>
                </p:cond>
              </p:prevCondLst>
              <p:nextCondLst>
                <p:cond delay="0" evt="onNext">
                  <p:tgtEl>
                    <p:sldTgt/>
                  </p:tgtEl>
                </p:cond>
              </p:nextCondLst>
            </p:seq>
          </p:childTnLst>
        </p:cTn>
      </p:par>
    </p:tnLst>
  </p:timing>
</p:sld>
</file>

<file path=ppt/slides/slide10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66" name="TextShape 1"/>
          <p:cNvSpPr txBox="1"/>
          <p:nvPr/>
        </p:nvSpPr>
        <p:spPr>
          <a:xfrm>
            <a:off x="0" y="152280"/>
            <a:ext cx="8469720" cy="492120"/>
          </a:xfrm>
          <a:prstGeom prst="rect">
            <a:avLst/>
          </a:prstGeom>
          <a:noFill/>
          <a:ln>
            <a:noFill/>
          </a:ln>
        </p:spPr>
        <p:txBody>
          <a:bodyPr lIns="0" rIns="0" tIns="0" bIns="0"/>
          <a:p>
            <a:pPr>
              <a:lnSpc>
                <a:spcPct val="100000"/>
              </a:lnSpc>
            </a:pPr>
            <a:r>
              <a:rPr b="1" lang="en-US" sz="3200" spc="-4" strike="noStrike">
                <a:solidFill>
                  <a:srgbClr val="000000"/>
                </a:solidFill>
                <a:latin typeface="Times New Roman"/>
              </a:rPr>
              <a:t>A single-layer</a:t>
            </a:r>
            <a:r>
              <a:rPr b="1" lang="en-US" sz="3200" spc="-208" strike="noStrike">
                <a:solidFill>
                  <a:srgbClr val="000000"/>
                </a:solidFill>
                <a:latin typeface="Times New Roman"/>
              </a:rPr>
              <a:t> </a:t>
            </a:r>
            <a:r>
              <a:rPr b="1" lang="en-US" sz="3200" spc="-1" strike="noStrike">
                <a:solidFill>
                  <a:srgbClr val="000000"/>
                </a:solidFill>
                <a:latin typeface="Times New Roman"/>
              </a:rPr>
              <a:t>protocol</a:t>
            </a:r>
            <a:endParaRPr b="0" lang="en-US" sz="3200" spc="-1" strike="noStrike">
              <a:solidFill>
                <a:srgbClr val="000000"/>
              </a:solidFill>
              <a:latin typeface="Calibri"/>
            </a:endParaRPr>
          </a:p>
        </p:txBody>
      </p:sp>
      <p:sp>
        <p:nvSpPr>
          <p:cNvPr id="1367" name="TextShape 2"/>
          <p:cNvSpPr txBox="1"/>
          <p:nvPr/>
        </p:nvSpPr>
        <p:spPr>
          <a:xfrm>
            <a:off x="0" y="838080"/>
            <a:ext cx="8915040" cy="5909040"/>
          </a:xfrm>
          <a:prstGeom prst="rect">
            <a:avLst/>
          </a:prstGeom>
          <a:noFill/>
          <a:ln>
            <a:noFill/>
          </a:ln>
        </p:spPr>
        <p:txBody>
          <a:bodyPr lIns="0" rIns="0" tIns="0" bIns="0"/>
          <a:p>
            <a:pPr marL="457200" indent="-456840">
              <a:lnSpc>
                <a:spcPct val="100000"/>
              </a:lnSpc>
              <a:buClr>
                <a:srgbClr val="000000"/>
              </a:buClr>
              <a:buFont typeface="Arial"/>
              <a:buChar char="•"/>
            </a:pPr>
            <a:r>
              <a:rPr b="0" lang="en-US" sz="3200" spc="-1" strike="noStrike">
                <a:solidFill>
                  <a:srgbClr val="000000"/>
                </a:solidFill>
                <a:latin typeface="Times New Roman"/>
              </a:rPr>
              <a:t>Anna and Maria are </a:t>
            </a:r>
            <a:r>
              <a:rPr b="1" lang="en-US" sz="3200" spc="-1" strike="noStrike">
                <a:solidFill>
                  <a:srgbClr val="000000"/>
                </a:solidFill>
                <a:latin typeface="Times New Roman"/>
              </a:rPr>
              <a:t>neighbours</a:t>
            </a:r>
            <a:r>
              <a:rPr b="0" lang="en-US" sz="3200" spc="-1" strike="noStrike">
                <a:solidFill>
                  <a:srgbClr val="000000"/>
                </a:solidFill>
                <a:latin typeface="Times New Roman"/>
              </a:rPr>
              <a:t> with lot of common ideas.( Communication is simple.)</a:t>
            </a:r>
            <a:endParaRPr b="0" lang="en-US" sz="3200" spc="-1" strike="noStrike">
              <a:solidFill>
                <a:srgbClr val="000000"/>
              </a:solidFill>
              <a:latin typeface="Calibri"/>
            </a:endParaRPr>
          </a:p>
          <a:p>
            <a:pPr marL="457200" indent="-456840">
              <a:lnSpc>
                <a:spcPct val="100000"/>
              </a:lnSpc>
              <a:buClr>
                <a:srgbClr val="000000"/>
              </a:buClr>
              <a:buFont typeface="Arial"/>
              <a:buChar char="•"/>
            </a:pPr>
            <a:r>
              <a:rPr b="0" lang="en-US" sz="3200" spc="-1" strike="noStrike">
                <a:solidFill>
                  <a:srgbClr val="000000"/>
                </a:solidFill>
                <a:latin typeface="Times New Roman"/>
              </a:rPr>
              <a:t>Communication takes place in </a:t>
            </a:r>
            <a:r>
              <a:rPr b="1" lang="en-US" sz="3200" spc="-1" strike="noStrike">
                <a:solidFill>
                  <a:srgbClr val="000000"/>
                </a:solidFill>
                <a:latin typeface="Times New Roman"/>
              </a:rPr>
              <a:t>one layer</a:t>
            </a:r>
            <a:r>
              <a:rPr b="0" lang="en-US" sz="3200" spc="-1" strike="noStrike">
                <a:solidFill>
                  <a:srgbClr val="000000"/>
                </a:solidFill>
                <a:latin typeface="Times New Roman"/>
              </a:rPr>
              <a:t>, face to face, same language. Set of rules needs to be followed.</a:t>
            </a:r>
            <a:endParaRPr b="0" lang="en-US" sz="3200" spc="-1" strike="noStrike">
              <a:solidFill>
                <a:srgbClr val="000000"/>
              </a:solidFill>
              <a:latin typeface="Calibri"/>
            </a:endParaRPr>
          </a:p>
          <a:p>
            <a:pPr marL="514440" indent="-514080">
              <a:lnSpc>
                <a:spcPct val="100000"/>
              </a:lnSpc>
              <a:buClr>
                <a:srgbClr val="000000"/>
              </a:buClr>
              <a:buFont typeface="Calibri"/>
              <a:buAutoNum type="arabicPeriod"/>
            </a:pPr>
            <a:r>
              <a:rPr b="0" lang="en-US" sz="3200" spc="-1" strike="noStrike">
                <a:solidFill>
                  <a:srgbClr val="000000"/>
                </a:solidFill>
                <a:latin typeface="Times New Roman"/>
              </a:rPr>
              <a:t>They should </a:t>
            </a:r>
            <a:r>
              <a:rPr b="1" lang="en-US" sz="3200" spc="-1" strike="noStrike">
                <a:solidFill>
                  <a:srgbClr val="000000"/>
                </a:solidFill>
                <a:latin typeface="Times New Roman"/>
              </a:rPr>
              <a:t>greet</a:t>
            </a:r>
            <a:r>
              <a:rPr b="0" lang="en-US" sz="3200" spc="-1" strike="noStrike">
                <a:solidFill>
                  <a:srgbClr val="000000"/>
                </a:solidFill>
                <a:latin typeface="Times New Roman"/>
              </a:rPr>
              <a:t> each other</a:t>
            </a:r>
            <a:endParaRPr b="0" lang="en-US" sz="3200" spc="-1" strike="noStrike">
              <a:solidFill>
                <a:srgbClr val="000000"/>
              </a:solidFill>
              <a:latin typeface="Calibri"/>
            </a:endParaRPr>
          </a:p>
          <a:p>
            <a:pPr marL="514440" indent="-514080">
              <a:lnSpc>
                <a:spcPct val="100000"/>
              </a:lnSpc>
              <a:buClr>
                <a:srgbClr val="000000"/>
              </a:buClr>
              <a:buFont typeface="Calibri"/>
              <a:buAutoNum type="arabicPeriod"/>
            </a:pPr>
            <a:r>
              <a:rPr b="0" lang="en-US" sz="3200" spc="-1" strike="noStrike">
                <a:solidFill>
                  <a:srgbClr val="000000"/>
                </a:solidFill>
                <a:latin typeface="Times New Roman"/>
              </a:rPr>
              <a:t>They should </a:t>
            </a:r>
            <a:r>
              <a:rPr b="1" lang="en-US" sz="3200" spc="-1" strike="noStrike">
                <a:solidFill>
                  <a:srgbClr val="000000"/>
                </a:solidFill>
                <a:latin typeface="Times New Roman"/>
              </a:rPr>
              <a:t>confine their vocabulary </a:t>
            </a:r>
            <a:r>
              <a:rPr b="0" lang="en-US" sz="3200" spc="-1" strike="noStrike">
                <a:solidFill>
                  <a:srgbClr val="000000"/>
                </a:solidFill>
                <a:latin typeface="Times New Roman"/>
              </a:rPr>
              <a:t>to the level of their friendship.</a:t>
            </a:r>
            <a:endParaRPr b="0" lang="en-US" sz="3200" spc="-1" strike="noStrike">
              <a:solidFill>
                <a:srgbClr val="000000"/>
              </a:solidFill>
              <a:latin typeface="Calibri"/>
            </a:endParaRPr>
          </a:p>
          <a:p>
            <a:pPr marL="514440" indent="-514080">
              <a:lnSpc>
                <a:spcPct val="100000"/>
              </a:lnSpc>
              <a:buClr>
                <a:srgbClr val="000000"/>
              </a:buClr>
              <a:buFont typeface="Calibri"/>
              <a:buAutoNum type="arabicPeriod"/>
            </a:pPr>
            <a:r>
              <a:rPr b="0" lang="en-US" sz="3200" spc="-1" strike="noStrike">
                <a:solidFill>
                  <a:srgbClr val="000000"/>
                </a:solidFill>
                <a:latin typeface="Times New Roman"/>
              </a:rPr>
              <a:t>Each party should </a:t>
            </a:r>
            <a:r>
              <a:rPr b="1" lang="en-US" sz="3200" spc="-1" strike="noStrike">
                <a:solidFill>
                  <a:srgbClr val="000000"/>
                </a:solidFill>
                <a:latin typeface="Times New Roman"/>
              </a:rPr>
              <a:t>refrain from speaking </a:t>
            </a:r>
            <a:r>
              <a:rPr b="0" lang="en-US" sz="3200" spc="-1" strike="noStrike">
                <a:solidFill>
                  <a:srgbClr val="000000"/>
                </a:solidFill>
                <a:latin typeface="Times New Roman"/>
              </a:rPr>
              <a:t>when the other party is speaking.</a:t>
            </a:r>
            <a:endParaRPr b="0" lang="en-US" sz="3200" spc="-1" strike="noStrike">
              <a:solidFill>
                <a:srgbClr val="000000"/>
              </a:solidFill>
              <a:latin typeface="Calibri"/>
            </a:endParaRPr>
          </a:p>
          <a:p>
            <a:pPr marL="514440" indent="-514080">
              <a:lnSpc>
                <a:spcPct val="100000"/>
              </a:lnSpc>
              <a:buClr>
                <a:srgbClr val="000000"/>
              </a:buClr>
              <a:buFont typeface="Calibri"/>
              <a:buAutoNum type="arabicPeriod"/>
            </a:pPr>
            <a:r>
              <a:rPr b="0" lang="en-US" sz="3200" spc="-1" strike="noStrike">
                <a:solidFill>
                  <a:srgbClr val="000000"/>
                </a:solidFill>
                <a:latin typeface="Times New Roman"/>
              </a:rPr>
              <a:t> </a:t>
            </a:r>
            <a:r>
              <a:rPr b="0" lang="en-US" sz="3200" spc="-1" strike="noStrike">
                <a:solidFill>
                  <a:srgbClr val="000000"/>
                </a:solidFill>
                <a:latin typeface="Times New Roman"/>
              </a:rPr>
              <a:t>Conversion should be a </a:t>
            </a:r>
            <a:r>
              <a:rPr b="1" lang="en-US" sz="3200" spc="-1" strike="noStrike">
                <a:solidFill>
                  <a:srgbClr val="000000"/>
                </a:solidFill>
                <a:latin typeface="Times New Roman"/>
              </a:rPr>
              <a:t>dialog</a:t>
            </a:r>
            <a:r>
              <a:rPr b="0" lang="en-US" sz="3200" spc="-1" strike="noStrike">
                <a:solidFill>
                  <a:srgbClr val="000000"/>
                </a:solidFill>
                <a:latin typeface="Times New Roman"/>
              </a:rPr>
              <a:t>, </a:t>
            </a:r>
            <a:r>
              <a:rPr b="1" lang="en-US" sz="3200" spc="-1" strike="noStrike">
                <a:solidFill>
                  <a:srgbClr val="000000"/>
                </a:solidFill>
                <a:latin typeface="Times New Roman"/>
              </a:rPr>
              <a:t>not a</a:t>
            </a:r>
            <a:r>
              <a:rPr b="0" lang="en-US" sz="3200" spc="-1" strike="noStrike">
                <a:solidFill>
                  <a:srgbClr val="000000"/>
                </a:solidFill>
                <a:latin typeface="Times New Roman"/>
              </a:rPr>
              <a:t> </a:t>
            </a:r>
            <a:r>
              <a:rPr b="1" lang="en-US" sz="3200" spc="-1" strike="noStrike">
                <a:solidFill>
                  <a:srgbClr val="000000"/>
                </a:solidFill>
                <a:latin typeface="Times New Roman"/>
              </a:rPr>
              <a:t>monologue</a:t>
            </a:r>
            <a:r>
              <a:rPr b="0" lang="en-US" sz="3200" spc="-1" strike="noStrike">
                <a:solidFill>
                  <a:srgbClr val="000000"/>
                </a:solidFill>
                <a:latin typeface="Times New Roman"/>
              </a:rPr>
              <a:t>.</a:t>
            </a:r>
            <a:endParaRPr b="0" lang="en-US" sz="3200" spc="-1" strike="noStrike">
              <a:solidFill>
                <a:srgbClr val="000000"/>
              </a:solidFill>
              <a:latin typeface="Calibri"/>
            </a:endParaRPr>
          </a:p>
          <a:p>
            <a:pPr marL="514440" indent="-514080">
              <a:lnSpc>
                <a:spcPct val="100000"/>
              </a:lnSpc>
              <a:buClr>
                <a:srgbClr val="000000"/>
              </a:buClr>
              <a:buFont typeface="Calibri"/>
              <a:buAutoNum type="arabicPeriod"/>
            </a:pPr>
            <a:r>
              <a:rPr b="0" lang="en-US" sz="3200" spc="-1" strike="noStrike">
                <a:solidFill>
                  <a:srgbClr val="000000"/>
                </a:solidFill>
                <a:latin typeface="Times New Roman"/>
              </a:rPr>
              <a:t> </a:t>
            </a:r>
            <a:r>
              <a:rPr b="0" lang="en-US" sz="3200" spc="-1" strike="noStrike">
                <a:solidFill>
                  <a:srgbClr val="000000"/>
                </a:solidFill>
                <a:latin typeface="Times New Roman"/>
              </a:rPr>
              <a:t>Exchange some nice words when they </a:t>
            </a:r>
            <a:r>
              <a:rPr b="1" lang="en-US" sz="3200" spc="-1" strike="noStrike">
                <a:solidFill>
                  <a:srgbClr val="000000"/>
                </a:solidFill>
                <a:latin typeface="Times New Roman"/>
              </a:rPr>
              <a:t>leave</a:t>
            </a:r>
            <a:r>
              <a:rPr b="0" lang="en-US" sz="3200" spc="-1" strike="noStrike">
                <a:solidFill>
                  <a:srgbClr val="000000"/>
                </a:solidFill>
                <a:latin typeface="Times New Roman"/>
              </a:rPr>
              <a:t>. </a:t>
            </a:r>
            <a:endParaRPr b="0" lang="en-US" sz="3200" spc="-1" strike="noStrike">
              <a:solidFill>
                <a:srgbClr val="000000"/>
              </a:solidFill>
              <a:latin typeface="Calibri"/>
            </a:endParaRPr>
          </a:p>
        </p:txBody>
      </p:sp>
    </p:spTree>
  </p:cSld>
  <p:timing>
    <p:tnLst>
      <p:par>
        <p:cTn id="13" dur="indefinite" restart="never" nodeType="tmRoot">
          <p:childTnLst>
            <p:seq>
              <p:cTn id="14" dur="indefinite" nodeType="mainSeq"/>
              <p:prevCondLst>
                <p:cond delay="0" evt="onPrev">
                  <p:tgtEl>
                    <p:sldTgt/>
                  </p:tgtEl>
                </p:cond>
              </p:prevCondLst>
              <p:nextCondLst>
                <p:cond delay="0" evt="onNext">
                  <p:tgtEl>
                    <p:sldTgt/>
                  </p:tgtEl>
                </p:cond>
              </p:nextCondLst>
            </p:seq>
          </p:childTnLst>
        </p:cTn>
      </p:par>
    </p:tnLst>
  </p:timing>
</p:sld>
</file>

<file path=ppt/slides/slide10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68" name="TextShape 1"/>
          <p:cNvSpPr txBox="1"/>
          <p:nvPr/>
        </p:nvSpPr>
        <p:spPr>
          <a:xfrm>
            <a:off x="152280" y="0"/>
            <a:ext cx="8457120" cy="1157400"/>
          </a:xfrm>
          <a:prstGeom prst="rect">
            <a:avLst/>
          </a:prstGeom>
          <a:noFill/>
          <a:ln>
            <a:noFill/>
          </a:ln>
        </p:spPr>
        <p:txBody>
          <a:bodyPr lIns="0" rIns="0" tIns="12240" bIns="0"/>
          <a:p>
            <a:pPr marL="12600">
              <a:lnSpc>
                <a:spcPct val="100000"/>
              </a:lnSpc>
              <a:spcBef>
                <a:spcPts val="96"/>
              </a:spcBef>
            </a:pPr>
            <a:r>
              <a:rPr b="1" lang="en-US" sz="3600" spc="-4" strike="noStrike">
                <a:solidFill>
                  <a:srgbClr val="000000"/>
                </a:solidFill>
                <a:latin typeface="Times New Roman"/>
              </a:rPr>
              <a:t>A three-layer</a:t>
            </a:r>
            <a:r>
              <a:rPr b="1" lang="en-US" sz="3600" spc="-202" strike="noStrike">
                <a:solidFill>
                  <a:srgbClr val="000000"/>
                </a:solidFill>
                <a:latin typeface="Times New Roman"/>
              </a:rPr>
              <a:t> </a:t>
            </a:r>
            <a:r>
              <a:rPr b="1" lang="en-US" sz="3600" spc="-1" strike="noStrike">
                <a:solidFill>
                  <a:srgbClr val="000000"/>
                </a:solidFill>
                <a:latin typeface="Times New Roman"/>
              </a:rPr>
              <a:t>protocol</a:t>
            </a:r>
            <a:endParaRPr b="0" lang="en-US" sz="3600" spc="-1" strike="noStrike">
              <a:solidFill>
                <a:srgbClr val="000000"/>
              </a:solidFill>
              <a:latin typeface="Calibri"/>
            </a:endParaRPr>
          </a:p>
        </p:txBody>
      </p:sp>
      <p:sp>
        <p:nvSpPr>
          <p:cNvPr id="1369" name="TextShape 2"/>
          <p:cNvSpPr txBox="1"/>
          <p:nvPr/>
        </p:nvSpPr>
        <p:spPr>
          <a:xfrm>
            <a:off x="152280" y="722880"/>
            <a:ext cx="8753760" cy="1120320"/>
          </a:xfrm>
          <a:prstGeom prst="rect">
            <a:avLst/>
          </a:prstGeom>
          <a:noFill/>
          <a:ln>
            <a:noFill/>
          </a:ln>
        </p:spPr>
        <p:txBody>
          <a:bodyPr lIns="0" rIns="0" tIns="0" bIns="0"/>
          <a:p>
            <a:pPr marL="469800" indent="-456840">
              <a:lnSpc>
                <a:spcPct val="100000"/>
              </a:lnSpc>
              <a:spcBef>
                <a:spcPts val="99"/>
              </a:spcBef>
              <a:buClr>
                <a:srgbClr val="0000cc"/>
              </a:buClr>
              <a:buFont typeface="Wingdings" charset="2"/>
              <a:buChar char=""/>
            </a:pPr>
            <a:r>
              <a:rPr b="0" lang="en-US" sz="2000" spc="-1" strike="noStrike">
                <a:solidFill>
                  <a:srgbClr val="0000cc"/>
                </a:solidFill>
                <a:latin typeface="Times New Roman"/>
              </a:rPr>
              <a:t>Second</a:t>
            </a:r>
            <a:r>
              <a:rPr b="0" lang="en-US" sz="2000" spc="123" strike="noStrike">
                <a:solidFill>
                  <a:srgbClr val="0000cc"/>
                </a:solidFill>
                <a:latin typeface="Times New Roman"/>
              </a:rPr>
              <a:t> </a:t>
            </a:r>
            <a:r>
              <a:rPr b="0" lang="en-US" sz="2000" spc="-4" strike="noStrike">
                <a:solidFill>
                  <a:srgbClr val="0000cc"/>
                </a:solidFill>
                <a:latin typeface="Times New Roman"/>
              </a:rPr>
              <a:t>Scenario</a:t>
            </a:r>
            <a:r>
              <a:rPr b="0" lang="en-US" sz="2000" spc="-4" strike="noStrike">
                <a:solidFill>
                  <a:srgbClr val="0000cc"/>
                </a:solidFill>
                <a:latin typeface="Times New Roman"/>
              </a:rPr>
              <a:t>	</a:t>
            </a:r>
            <a:r>
              <a:rPr b="0" lang="en-US" sz="2000" spc="-1" strike="noStrike">
                <a:solidFill>
                  <a:srgbClr val="0000cc"/>
                </a:solidFill>
                <a:latin typeface="Times New Roman"/>
              </a:rPr>
              <a:t>(Ann</a:t>
            </a:r>
            <a:r>
              <a:rPr b="0" lang="en-US" sz="2000" spc="109" strike="noStrike">
                <a:solidFill>
                  <a:srgbClr val="0000cc"/>
                </a:solidFill>
                <a:latin typeface="Times New Roman"/>
              </a:rPr>
              <a:t> </a:t>
            </a:r>
            <a:r>
              <a:rPr b="0" lang="en-US" sz="2000" spc="-1" strike="noStrike">
                <a:solidFill>
                  <a:srgbClr val="0000cc"/>
                </a:solidFill>
                <a:latin typeface="Times New Roman"/>
              </a:rPr>
              <a:t>got</a:t>
            </a:r>
            <a:r>
              <a:rPr b="0" lang="en-US" sz="2000" spc="117" strike="noStrike">
                <a:solidFill>
                  <a:srgbClr val="0000cc"/>
                </a:solidFill>
                <a:latin typeface="Times New Roman"/>
              </a:rPr>
              <a:t> </a:t>
            </a:r>
            <a:r>
              <a:rPr b="0" lang="en-US" sz="2000" spc="-4" strike="noStrike">
                <a:solidFill>
                  <a:srgbClr val="0000cc"/>
                </a:solidFill>
                <a:latin typeface="Times New Roman"/>
              </a:rPr>
              <a:t>promoted</a:t>
            </a:r>
            <a:r>
              <a:rPr b="0" lang="en-US" sz="2000" spc="117" strike="noStrike">
                <a:solidFill>
                  <a:srgbClr val="0000cc"/>
                </a:solidFill>
                <a:latin typeface="Times New Roman"/>
              </a:rPr>
              <a:t> </a:t>
            </a:r>
            <a:r>
              <a:rPr b="0" lang="en-US" sz="2000" spc="-1" strike="noStrike">
                <a:solidFill>
                  <a:srgbClr val="0000cc"/>
                </a:solidFill>
                <a:latin typeface="Times New Roman"/>
              </a:rPr>
              <a:t>and</a:t>
            </a:r>
            <a:r>
              <a:rPr b="0" lang="en-US" sz="2000" spc="103" strike="noStrike">
                <a:solidFill>
                  <a:srgbClr val="0000cc"/>
                </a:solidFill>
                <a:latin typeface="Times New Roman"/>
              </a:rPr>
              <a:t> </a:t>
            </a:r>
            <a:r>
              <a:rPr b="0" lang="en-US" sz="2000" spc="-4" strike="noStrike">
                <a:solidFill>
                  <a:srgbClr val="0000cc"/>
                </a:solidFill>
                <a:latin typeface="Times New Roman"/>
              </a:rPr>
              <a:t>transferred</a:t>
            </a:r>
            <a:r>
              <a:rPr b="0" lang="en-US" sz="2000" spc="123" strike="noStrike">
                <a:solidFill>
                  <a:srgbClr val="0000cc"/>
                </a:solidFill>
                <a:latin typeface="Times New Roman"/>
              </a:rPr>
              <a:t> </a:t>
            </a:r>
            <a:r>
              <a:rPr b="0" lang="en-US" sz="2000" spc="-1" strike="noStrike">
                <a:solidFill>
                  <a:srgbClr val="0000cc"/>
                </a:solidFill>
                <a:latin typeface="Times New Roman"/>
              </a:rPr>
              <a:t>to</a:t>
            </a:r>
            <a:r>
              <a:rPr b="0" lang="en-US" sz="2000" spc="111" strike="noStrike">
                <a:solidFill>
                  <a:srgbClr val="0000cc"/>
                </a:solidFill>
                <a:latin typeface="Times New Roman"/>
              </a:rPr>
              <a:t> </a:t>
            </a:r>
            <a:r>
              <a:rPr b="0" lang="en-US" sz="2000" spc="-4" strike="noStrike">
                <a:solidFill>
                  <a:srgbClr val="0000cc"/>
                </a:solidFill>
                <a:latin typeface="Times New Roman"/>
              </a:rPr>
              <a:t>another</a:t>
            </a:r>
            <a:r>
              <a:rPr b="0" lang="en-US" sz="2000" spc="103" strike="noStrike">
                <a:solidFill>
                  <a:srgbClr val="0000cc"/>
                </a:solidFill>
                <a:latin typeface="Times New Roman"/>
              </a:rPr>
              <a:t> </a:t>
            </a:r>
            <a:r>
              <a:rPr b="0" lang="en-US" sz="2000" spc="-1" strike="noStrike">
                <a:solidFill>
                  <a:srgbClr val="0000cc"/>
                </a:solidFill>
                <a:latin typeface="Times New Roman"/>
              </a:rPr>
              <a:t>branch</a:t>
            </a:r>
            <a:r>
              <a:rPr b="0" lang="en-US" sz="2000" spc="117" strike="noStrike">
                <a:solidFill>
                  <a:srgbClr val="0000cc"/>
                </a:solidFill>
                <a:latin typeface="Times New Roman"/>
              </a:rPr>
              <a:t>                                                                       </a:t>
            </a:r>
            <a:endParaRPr b="0" lang="en-US" sz="2000" spc="-1" strike="noStrike">
              <a:solidFill>
                <a:srgbClr val="000000"/>
              </a:solidFill>
              <a:latin typeface="Calibri"/>
            </a:endParaRPr>
          </a:p>
          <a:p>
            <a:pPr marL="12600">
              <a:lnSpc>
                <a:spcPct val="100000"/>
              </a:lnSpc>
              <a:spcBef>
                <a:spcPts val="99"/>
              </a:spcBef>
            </a:pPr>
            <a:r>
              <a:rPr b="0" lang="en-US" sz="2000" spc="117" strike="noStrike">
                <a:solidFill>
                  <a:srgbClr val="0000cc"/>
                </a:solidFill>
                <a:latin typeface="Times New Roman"/>
              </a:rPr>
              <a:t>                                        </a:t>
            </a:r>
            <a:r>
              <a:rPr b="0" lang="en-US" sz="2000" spc="-4" strike="noStrike">
                <a:solidFill>
                  <a:srgbClr val="0000cc"/>
                </a:solidFill>
                <a:latin typeface="Times New Roman"/>
              </a:rPr>
              <a:t>located </a:t>
            </a:r>
            <a:r>
              <a:rPr b="0" lang="en-US" sz="2000" spc="-1" strike="noStrike">
                <a:solidFill>
                  <a:srgbClr val="0000cc"/>
                </a:solidFill>
                <a:latin typeface="Times New Roman"/>
              </a:rPr>
              <a:t>in a far </a:t>
            </a:r>
            <a:r>
              <a:rPr b="0" lang="en-US" sz="2000" spc="-12" strike="noStrike">
                <a:solidFill>
                  <a:srgbClr val="0000cc"/>
                </a:solidFill>
                <a:latin typeface="Times New Roman"/>
              </a:rPr>
              <a:t>off</a:t>
            </a:r>
            <a:r>
              <a:rPr b="0" lang="en-US" sz="2000" spc="-18" strike="noStrike">
                <a:solidFill>
                  <a:srgbClr val="0000cc"/>
                </a:solidFill>
                <a:latin typeface="Times New Roman"/>
              </a:rPr>
              <a:t> </a:t>
            </a:r>
            <a:r>
              <a:rPr b="0" lang="en-US" sz="2000" spc="4" strike="noStrike">
                <a:solidFill>
                  <a:srgbClr val="0000cc"/>
                </a:solidFill>
                <a:latin typeface="Times New Roman"/>
              </a:rPr>
              <a:t>city)</a:t>
            </a:r>
            <a:endParaRPr b="0" lang="en-US" sz="2000" spc="-1" strike="noStrike">
              <a:solidFill>
                <a:srgbClr val="000000"/>
              </a:solidFill>
              <a:latin typeface="Calibri"/>
            </a:endParaRPr>
          </a:p>
          <a:p>
            <a:pPr>
              <a:lnSpc>
                <a:spcPct val="100000"/>
              </a:lnSpc>
            </a:pPr>
            <a:endParaRPr b="0" lang="en-US" sz="2000" spc="-1" strike="noStrike">
              <a:solidFill>
                <a:srgbClr val="000000"/>
              </a:solidFill>
              <a:latin typeface="Calibri"/>
            </a:endParaRPr>
          </a:p>
        </p:txBody>
      </p:sp>
      <p:sp>
        <p:nvSpPr>
          <p:cNvPr id="1370" name="CustomShape 3"/>
          <p:cNvSpPr/>
          <p:nvPr/>
        </p:nvSpPr>
        <p:spPr>
          <a:xfrm>
            <a:off x="152280" y="1621440"/>
            <a:ext cx="2209320" cy="915480"/>
          </a:xfrm>
          <a:prstGeom prst="rect">
            <a:avLst/>
          </a:prstGeom>
          <a:blipFill rotWithShape="0">
            <a:blip r:embed="rId1"/>
            <a:stretch>
              <a:fillRect/>
            </a:stretch>
          </a:blipFill>
          <a:ln>
            <a:noFill/>
          </a:ln>
        </p:spPr>
        <p:style>
          <a:lnRef idx="0"/>
          <a:fillRef idx="0"/>
          <a:effectRef idx="0"/>
          <a:fontRef idx="minor"/>
        </p:style>
      </p:sp>
      <p:sp>
        <p:nvSpPr>
          <p:cNvPr id="1371" name="CustomShape 4"/>
          <p:cNvSpPr/>
          <p:nvPr/>
        </p:nvSpPr>
        <p:spPr>
          <a:xfrm>
            <a:off x="152280" y="3259800"/>
            <a:ext cx="2209320" cy="470520"/>
          </a:xfrm>
          <a:prstGeom prst="rect">
            <a:avLst/>
          </a:prstGeom>
          <a:blipFill rotWithShape="0">
            <a:blip r:embed="rId2"/>
            <a:stretch>
              <a:fillRect/>
            </a:stretch>
          </a:blipFill>
          <a:ln>
            <a:noFill/>
          </a:ln>
        </p:spPr>
        <p:style>
          <a:lnRef idx="0"/>
          <a:fillRef idx="0"/>
          <a:effectRef idx="0"/>
          <a:fontRef idx="minor"/>
        </p:style>
      </p:sp>
      <p:sp>
        <p:nvSpPr>
          <p:cNvPr id="1372" name="CustomShape 5"/>
          <p:cNvSpPr/>
          <p:nvPr/>
        </p:nvSpPr>
        <p:spPr>
          <a:xfrm>
            <a:off x="152280" y="4574880"/>
            <a:ext cx="2209320" cy="540720"/>
          </a:xfrm>
          <a:prstGeom prst="rect">
            <a:avLst/>
          </a:prstGeom>
          <a:blipFill rotWithShape="0">
            <a:blip r:embed="rId3"/>
            <a:stretch>
              <a:fillRect/>
            </a:stretch>
          </a:blipFill>
          <a:ln>
            <a:noFill/>
          </a:ln>
        </p:spPr>
        <p:style>
          <a:lnRef idx="0"/>
          <a:fillRef idx="0"/>
          <a:effectRef idx="0"/>
          <a:fontRef idx="minor"/>
        </p:style>
      </p:sp>
      <p:sp>
        <p:nvSpPr>
          <p:cNvPr id="1373" name="CustomShape 6"/>
          <p:cNvSpPr/>
          <p:nvPr/>
        </p:nvSpPr>
        <p:spPr>
          <a:xfrm>
            <a:off x="6664320" y="1621440"/>
            <a:ext cx="2232720" cy="915480"/>
          </a:xfrm>
          <a:prstGeom prst="rect">
            <a:avLst/>
          </a:prstGeom>
          <a:blipFill rotWithShape="0">
            <a:blip r:embed="rId4"/>
            <a:stretch>
              <a:fillRect/>
            </a:stretch>
          </a:blipFill>
          <a:ln>
            <a:noFill/>
          </a:ln>
        </p:spPr>
        <p:style>
          <a:lnRef idx="0"/>
          <a:fillRef idx="0"/>
          <a:effectRef idx="0"/>
          <a:fontRef idx="minor"/>
        </p:style>
      </p:sp>
      <p:sp>
        <p:nvSpPr>
          <p:cNvPr id="1374" name="CustomShape 7"/>
          <p:cNvSpPr/>
          <p:nvPr/>
        </p:nvSpPr>
        <p:spPr>
          <a:xfrm>
            <a:off x="6664320" y="4574880"/>
            <a:ext cx="2228400" cy="540720"/>
          </a:xfrm>
          <a:prstGeom prst="rect">
            <a:avLst/>
          </a:prstGeom>
          <a:blipFill rotWithShape="0">
            <a:blip r:embed="rId5"/>
            <a:stretch>
              <a:fillRect/>
            </a:stretch>
          </a:blipFill>
          <a:ln>
            <a:noFill/>
          </a:ln>
        </p:spPr>
        <p:style>
          <a:lnRef idx="0"/>
          <a:fillRef idx="0"/>
          <a:effectRef idx="0"/>
          <a:fontRef idx="minor"/>
        </p:style>
      </p:sp>
      <p:sp>
        <p:nvSpPr>
          <p:cNvPr id="1375" name="CustomShape 8"/>
          <p:cNvSpPr/>
          <p:nvPr/>
        </p:nvSpPr>
        <p:spPr>
          <a:xfrm>
            <a:off x="6664320" y="3259800"/>
            <a:ext cx="2241720" cy="470520"/>
          </a:xfrm>
          <a:prstGeom prst="rect">
            <a:avLst/>
          </a:prstGeom>
          <a:blipFill rotWithShape="0">
            <a:blip r:embed="rId6"/>
            <a:stretch>
              <a:fillRect/>
            </a:stretch>
          </a:blipFill>
          <a:ln>
            <a:noFill/>
          </a:ln>
        </p:spPr>
        <p:style>
          <a:lnRef idx="0"/>
          <a:fillRef idx="0"/>
          <a:effectRef idx="0"/>
          <a:fontRef idx="minor"/>
        </p:style>
      </p:sp>
      <p:sp>
        <p:nvSpPr>
          <p:cNvPr id="1376" name="CustomShape 9"/>
          <p:cNvSpPr/>
          <p:nvPr/>
        </p:nvSpPr>
        <p:spPr>
          <a:xfrm>
            <a:off x="2397240" y="2095560"/>
            <a:ext cx="4179960" cy="359280"/>
          </a:xfrm>
          <a:prstGeom prst="rect">
            <a:avLst/>
          </a:prstGeom>
          <a:blipFill rotWithShape="0">
            <a:blip r:embed="rId7"/>
            <a:stretch>
              <a:fillRect/>
            </a:stretch>
          </a:blipFill>
          <a:ln>
            <a:noFill/>
          </a:ln>
        </p:spPr>
        <p:style>
          <a:lnRef idx="0"/>
          <a:fillRef idx="0"/>
          <a:effectRef idx="0"/>
          <a:fontRef idx="minor"/>
        </p:style>
      </p:sp>
      <p:sp>
        <p:nvSpPr>
          <p:cNvPr id="1377" name="CustomShape 10"/>
          <p:cNvSpPr/>
          <p:nvPr/>
        </p:nvSpPr>
        <p:spPr>
          <a:xfrm>
            <a:off x="2420280" y="3359160"/>
            <a:ext cx="4178520" cy="360360"/>
          </a:xfrm>
          <a:prstGeom prst="rect">
            <a:avLst/>
          </a:prstGeom>
          <a:blipFill rotWithShape="0">
            <a:blip r:embed="rId8"/>
            <a:stretch>
              <a:fillRect/>
            </a:stretch>
          </a:blipFill>
          <a:ln>
            <a:noFill/>
          </a:ln>
        </p:spPr>
        <p:style>
          <a:lnRef idx="0"/>
          <a:fillRef idx="0"/>
          <a:effectRef idx="0"/>
          <a:fontRef idx="minor"/>
        </p:style>
      </p:sp>
      <p:sp>
        <p:nvSpPr>
          <p:cNvPr id="1378" name="CustomShape 11"/>
          <p:cNvSpPr/>
          <p:nvPr/>
        </p:nvSpPr>
        <p:spPr>
          <a:xfrm>
            <a:off x="2362320" y="4618800"/>
            <a:ext cx="4248720" cy="333720"/>
          </a:xfrm>
          <a:prstGeom prst="rect">
            <a:avLst/>
          </a:prstGeom>
          <a:blipFill rotWithShape="0">
            <a:blip r:embed="rId9"/>
            <a:stretch>
              <a:fillRect/>
            </a:stretch>
          </a:blipFill>
          <a:ln>
            <a:noFill/>
          </a:ln>
        </p:spPr>
        <p:style>
          <a:lnRef idx="0"/>
          <a:fillRef idx="0"/>
          <a:effectRef idx="0"/>
          <a:fontRef idx="minor"/>
        </p:style>
      </p:sp>
      <p:sp>
        <p:nvSpPr>
          <p:cNvPr id="1379" name="CustomShape 12"/>
          <p:cNvSpPr/>
          <p:nvPr/>
        </p:nvSpPr>
        <p:spPr>
          <a:xfrm>
            <a:off x="1558080" y="2659320"/>
            <a:ext cx="5948280" cy="3135240"/>
          </a:xfrm>
          <a:custGeom>
            <a:avLst/>
            <a:gdLst/>
            <a:ahLst/>
            <a:rect l="l" t="t" r="r" b="b"/>
            <a:pathLst>
              <a:path w="5948680" h="3135629">
                <a:moveTo>
                  <a:pt x="0" y="0"/>
                </a:moveTo>
                <a:lnTo>
                  <a:pt x="0" y="3135161"/>
                </a:lnTo>
                <a:lnTo>
                  <a:pt x="5948159" y="3135161"/>
                </a:lnTo>
                <a:lnTo>
                  <a:pt x="5948159" y="1585"/>
                </a:lnTo>
              </a:path>
            </a:pathLst>
          </a:custGeom>
          <a:noFill/>
          <a:ln w="51840">
            <a:solidFill>
              <a:srgbClr val="ec1c23"/>
            </a:solidFill>
            <a:round/>
          </a:ln>
        </p:spPr>
        <p:style>
          <a:lnRef idx="0"/>
          <a:fillRef idx="0"/>
          <a:effectRef idx="0"/>
          <a:fontRef idx="minor"/>
        </p:style>
      </p:sp>
      <p:sp>
        <p:nvSpPr>
          <p:cNvPr id="1380" name="CustomShape 13"/>
          <p:cNvSpPr/>
          <p:nvPr/>
        </p:nvSpPr>
        <p:spPr>
          <a:xfrm>
            <a:off x="7394040" y="2540520"/>
            <a:ext cx="223560" cy="169920"/>
          </a:xfrm>
          <a:prstGeom prst="rect">
            <a:avLst/>
          </a:prstGeom>
          <a:blipFill rotWithShape="0">
            <a:blip r:embed="rId10"/>
            <a:stretch>
              <a:fillRect/>
            </a:stretch>
          </a:blipFill>
          <a:ln>
            <a:noFill/>
          </a:ln>
        </p:spPr>
        <p:style>
          <a:lnRef idx="0"/>
          <a:fillRef idx="0"/>
          <a:effectRef idx="0"/>
          <a:fontRef idx="minor"/>
        </p:style>
      </p:sp>
      <p:sp>
        <p:nvSpPr>
          <p:cNvPr id="1381" name="CustomShape 14"/>
          <p:cNvSpPr/>
          <p:nvPr/>
        </p:nvSpPr>
        <p:spPr>
          <a:xfrm>
            <a:off x="1445760" y="2538720"/>
            <a:ext cx="223920" cy="169920"/>
          </a:xfrm>
          <a:prstGeom prst="rect">
            <a:avLst/>
          </a:prstGeom>
          <a:blipFill rotWithShape="0">
            <a:blip r:embed="rId11"/>
            <a:stretch>
              <a:fillRect/>
            </a:stretch>
          </a:blipFill>
          <a:ln>
            <a:noFill/>
          </a:ln>
        </p:spPr>
        <p:style>
          <a:lnRef idx="0"/>
          <a:fillRef idx="0"/>
          <a:effectRef idx="0"/>
          <a:fontRef idx="minor"/>
        </p:style>
      </p:sp>
      <p:sp>
        <p:nvSpPr>
          <p:cNvPr id="1382" name="CustomShape 15"/>
          <p:cNvSpPr/>
          <p:nvPr/>
        </p:nvSpPr>
        <p:spPr>
          <a:xfrm>
            <a:off x="3533760" y="5824080"/>
            <a:ext cx="2004480" cy="252360"/>
          </a:xfrm>
          <a:prstGeom prst="rect">
            <a:avLst/>
          </a:prstGeom>
          <a:noFill/>
          <a:ln>
            <a:noFill/>
          </a:ln>
        </p:spPr>
        <p:style>
          <a:lnRef idx="0"/>
          <a:fillRef idx="0"/>
          <a:effectRef idx="0"/>
          <a:fontRef idx="minor"/>
        </p:style>
        <p:txBody>
          <a:bodyPr lIns="0" rIns="0" tIns="15840" bIns="0"/>
          <a:p>
            <a:pPr marL="12600">
              <a:lnSpc>
                <a:spcPct val="100000"/>
              </a:lnSpc>
              <a:spcBef>
                <a:spcPts val="125"/>
              </a:spcBef>
            </a:pPr>
            <a:r>
              <a:rPr b="0" lang="en-IN" sz="1550" spc="117" strike="noStrike">
                <a:solidFill>
                  <a:srgbClr val="000000"/>
                </a:solidFill>
                <a:latin typeface="Times New Roman"/>
              </a:rPr>
              <a:t>Postal </a:t>
            </a:r>
            <a:r>
              <a:rPr b="0" lang="en-IN" sz="1550" spc="109" strike="noStrike">
                <a:solidFill>
                  <a:srgbClr val="000000"/>
                </a:solidFill>
                <a:latin typeface="Times New Roman"/>
              </a:rPr>
              <a:t>carrier</a:t>
            </a:r>
            <a:r>
              <a:rPr b="0" lang="en-IN" sz="1550" spc="9" strike="noStrike">
                <a:solidFill>
                  <a:srgbClr val="000000"/>
                </a:solidFill>
                <a:latin typeface="Times New Roman"/>
              </a:rPr>
              <a:t> </a:t>
            </a:r>
            <a:r>
              <a:rPr b="0" lang="en-IN" sz="1550" spc="103" strike="noStrike">
                <a:solidFill>
                  <a:srgbClr val="000000"/>
                </a:solidFill>
                <a:latin typeface="Times New Roman"/>
              </a:rPr>
              <a:t>facility</a:t>
            </a:r>
            <a:endParaRPr b="0" lang="en-IN" sz="1550" spc="-1" strike="noStrike">
              <a:latin typeface="Arial"/>
            </a:endParaRPr>
          </a:p>
        </p:txBody>
      </p:sp>
      <p:sp>
        <p:nvSpPr>
          <p:cNvPr id="1383" name="CustomShape 16"/>
          <p:cNvSpPr/>
          <p:nvPr/>
        </p:nvSpPr>
        <p:spPr>
          <a:xfrm>
            <a:off x="2560320" y="5486400"/>
            <a:ext cx="3894840" cy="231120"/>
          </a:xfrm>
          <a:prstGeom prst="rect">
            <a:avLst/>
          </a:prstGeom>
          <a:blipFill rotWithShape="0">
            <a:blip r:embed="rId12"/>
            <a:stretch>
              <a:fillRect/>
            </a:stretch>
          </a:blipFill>
          <a:ln>
            <a:noFill/>
          </a:ln>
        </p:spPr>
        <p:style>
          <a:lnRef idx="0"/>
          <a:fillRef idx="0"/>
          <a:effectRef idx="0"/>
          <a:fontRef idx="minor"/>
        </p:style>
      </p:sp>
    </p:spTree>
  </p:cSld>
  <p:timing>
    <p:tnLst>
      <p:par>
        <p:cTn id="15" dur="indefinite" restart="never" nodeType="tmRoot">
          <p:childTnLst>
            <p:seq>
              <p:cTn id="16" dur="indefinite" nodeType="mainSeq"/>
              <p:prevCondLst>
                <p:cond delay="0" evt="onPrev">
                  <p:tgtEl>
                    <p:sldTgt/>
                  </p:tgtEl>
                </p:cond>
              </p:prevCondLst>
              <p:nextCondLst>
                <p:cond delay="0" evt="onNext">
                  <p:tgtEl>
                    <p:sldTgt/>
                  </p:tgtEl>
                </p:cond>
              </p:nextCondLst>
            </p:seq>
          </p:childTnLst>
        </p:cTn>
      </p:par>
    </p:tnLst>
  </p:timing>
</p:sld>
</file>

<file path=ppt/slides/slide10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84" name="TextShape 1"/>
          <p:cNvSpPr txBox="1"/>
          <p:nvPr/>
        </p:nvSpPr>
        <p:spPr>
          <a:xfrm>
            <a:off x="228600" y="228600"/>
            <a:ext cx="8241120" cy="910080"/>
          </a:xfrm>
          <a:prstGeom prst="rect">
            <a:avLst/>
          </a:prstGeom>
          <a:noFill/>
          <a:ln>
            <a:noFill/>
          </a:ln>
        </p:spPr>
        <p:txBody>
          <a:bodyPr lIns="0" rIns="0" tIns="0" bIns="0"/>
          <a:p>
            <a:pPr>
              <a:lnSpc>
                <a:spcPct val="100000"/>
              </a:lnSpc>
            </a:pPr>
            <a:r>
              <a:rPr b="1" lang="en-US" sz="4400" spc="-4" strike="noStrike">
                <a:solidFill>
                  <a:srgbClr val="000000"/>
                </a:solidFill>
                <a:latin typeface="Times New Roman"/>
              </a:rPr>
              <a:t>A three-layer</a:t>
            </a:r>
            <a:r>
              <a:rPr b="1" lang="en-US" sz="4400" spc="-202" strike="noStrike">
                <a:solidFill>
                  <a:srgbClr val="000000"/>
                </a:solidFill>
                <a:latin typeface="Times New Roman"/>
              </a:rPr>
              <a:t> </a:t>
            </a:r>
            <a:r>
              <a:rPr b="1" lang="en-US" sz="4400" spc="-1" strike="noStrike">
                <a:solidFill>
                  <a:srgbClr val="000000"/>
                </a:solidFill>
                <a:latin typeface="Times New Roman"/>
              </a:rPr>
              <a:t>protocol</a:t>
            </a:r>
            <a:endParaRPr b="0" lang="en-US" sz="4400" spc="-1" strike="noStrike">
              <a:solidFill>
                <a:srgbClr val="000000"/>
              </a:solidFill>
              <a:latin typeface="Calibri"/>
            </a:endParaRPr>
          </a:p>
        </p:txBody>
      </p:sp>
      <p:sp>
        <p:nvSpPr>
          <p:cNvPr id="1385" name="TextShape 2"/>
          <p:cNvSpPr txBox="1"/>
          <p:nvPr/>
        </p:nvSpPr>
        <p:spPr>
          <a:xfrm>
            <a:off x="152280" y="1139040"/>
            <a:ext cx="8991360" cy="4924080"/>
          </a:xfrm>
          <a:prstGeom prst="rect">
            <a:avLst/>
          </a:prstGeom>
          <a:noFill/>
          <a:ln>
            <a:noFill/>
          </a:ln>
        </p:spPr>
        <p:txBody>
          <a:bodyPr lIns="0" rIns="0" tIns="0" bIns="0"/>
          <a:p>
            <a:pPr marL="457200" indent="-456840">
              <a:lnSpc>
                <a:spcPct val="100000"/>
              </a:lnSpc>
              <a:buClr>
                <a:srgbClr val="000000"/>
              </a:buClr>
              <a:buFont typeface="Arial"/>
              <a:buChar char="•"/>
            </a:pPr>
            <a:r>
              <a:rPr b="0" lang="en-US" sz="3200" spc="-1" strike="noStrike">
                <a:solidFill>
                  <a:srgbClr val="000000"/>
                </a:solidFill>
                <a:latin typeface="Times New Roman"/>
              </a:rPr>
              <a:t>Using mail through the post office.</a:t>
            </a:r>
            <a:endParaRPr b="0" lang="en-US" sz="3200" spc="-1" strike="noStrike">
              <a:solidFill>
                <a:srgbClr val="000000"/>
              </a:solidFill>
              <a:latin typeface="Calibri"/>
            </a:endParaRPr>
          </a:p>
          <a:p>
            <a:pPr marL="457200" indent="-456840">
              <a:lnSpc>
                <a:spcPct val="100000"/>
              </a:lnSpc>
              <a:buClr>
                <a:srgbClr val="000000"/>
              </a:buClr>
              <a:buFont typeface="Arial"/>
              <a:buChar char="•"/>
            </a:pPr>
            <a:r>
              <a:rPr b="0" lang="en-US" sz="3200" spc="-1" strike="noStrike">
                <a:solidFill>
                  <a:srgbClr val="000000"/>
                </a:solidFill>
                <a:latin typeface="Times New Roman"/>
              </a:rPr>
              <a:t>They do not want their ideas to be </a:t>
            </a:r>
            <a:r>
              <a:rPr b="1" lang="en-US" sz="3200" spc="-1" strike="noStrike">
                <a:solidFill>
                  <a:srgbClr val="000000"/>
                </a:solidFill>
                <a:latin typeface="Times New Roman"/>
              </a:rPr>
              <a:t>revealed</a:t>
            </a:r>
            <a:r>
              <a:rPr b="0" lang="en-US" sz="3200" spc="-1" strike="noStrike">
                <a:solidFill>
                  <a:srgbClr val="000000"/>
                </a:solidFill>
                <a:latin typeface="Times New Roman"/>
              </a:rPr>
              <a:t> by other people---</a:t>
            </a:r>
            <a:r>
              <a:rPr b="1" lang="en-US" sz="3200" spc="-1" strike="noStrike">
                <a:solidFill>
                  <a:srgbClr val="000000"/>
                </a:solidFill>
                <a:latin typeface="Times New Roman"/>
              </a:rPr>
              <a:t>encryption/decryption Technique</a:t>
            </a:r>
            <a:r>
              <a:rPr b="0" lang="en-US" sz="3200" spc="-1" strike="noStrike">
                <a:solidFill>
                  <a:srgbClr val="000000"/>
                </a:solidFill>
                <a:latin typeface="Times New Roman"/>
              </a:rPr>
              <a:t>.</a:t>
            </a:r>
            <a:endParaRPr b="0" lang="en-US" sz="3200" spc="-1" strike="noStrike">
              <a:solidFill>
                <a:srgbClr val="000000"/>
              </a:solidFill>
              <a:latin typeface="Calibri"/>
            </a:endParaRPr>
          </a:p>
          <a:p>
            <a:pPr marL="457200" indent="-456840">
              <a:lnSpc>
                <a:spcPct val="100000"/>
              </a:lnSpc>
              <a:buClr>
                <a:srgbClr val="000000"/>
              </a:buClr>
              <a:buFont typeface="Arial"/>
              <a:buChar char="•"/>
            </a:pPr>
            <a:r>
              <a:rPr b="0" lang="en-US" sz="3200" spc="-1" strike="noStrike">
                <a:solidFill>
                  <a:srgbClr val="000000"/>
                </a:solidFill>
                <a:latin typeface="Times New Roman"/>
              </a:rPr>
              <a:t>Communication takes place in </a:t>
            </a:r>
            <a:r>
              <a:rPr b="1" lang="en-US" sz="3200" spc="-1" strike="noStrike">
                <a:solidFill>
                  <a:srgbClr val="000000"/>
                </a:solidFill>
                <a:latin typeface="Times New Roman"/>
              </a:rPr>
              <a:t>3 layers</a:t>
            </a:r>
            <a:r>
              <a:rPr b="0" lang="en-US" sz="3200" spc="-1" strike="noStrike">
                <a:solidFill>
                  <a:srgbClr val="000000"/>
                </a:solidFill>
                <a:latin typeface="Times New Roman"/>
              </a:rPr>
              <a:t>.</a:t>
            </a:r>
            <a:endParaRPr b="0" lang="en-US" sz="3200" spc="-1" strike="noStrike">
              <a:solidFill>
                <a:srgbClr val="000000"/>
              </a:solidFill>
              <a:latin typeface="Calibri"/>
            </a:endParaRPr>
          </a:p>
          <a:p>
            <a:pPr marL="457200" indent="-456840">
              <a:lnSpc>
                <a:spcPct val="100000"/>
              </a:lnSpc>
              <a:buClr>
                <a:srgbClr val="000000"/>
              </a:buClr>
              <a:buFont typeface="Arial"/>
              <a:buChar char="•"/>
            </a:pPr>
            <a:r>
              <a:rPr b="0" lang="en-US" sz="3200" spc="-1" strike="noStrike">
                <a:solidFill>
                  <a:srgbClr val="000000"/>
                </a:solidFill>
                <a:latin typeface="Times New Roman"/>
              </a:rPr>
              <a:t>Each have </a:t>
            </a:r>
            <a:r>
              <a:rPr b="1" lang="en-US" sz="3200" spc="-1" strike="noStrike">
                <a:solidFill>
                  <a:srgbClr val="000000"/>
                </a:solidFill>
                <a:latin typeface="Times New Roman"/>
              </a:rPr>
              <a:t>3 machines </a:t>
            </a:r>
            <a:r>
              <a:rPr b="0" lang="en-US" sz="3200" spc="-1" strike="noStrike">
                <a:solidFill>
                  <a:srgbClr val="000000"/>
                </a:solidFill>
                <a:latin typeface="Times New Roman"/>
              </a:rPr>
              <a:t>that can perform the task at each layer.</a:t>
            </a:r>
            <a:endParaRPr b="0" lang="en-US" sz="3200" spc="-1" strike="noStrike">
              <a:solidFill>
                <a:srgbClr val="000000"/>
              </a:solidFill>
              <a:latin typeface="Calibri"/>
            </a:endParaRPr>
          </a:p>
          <a:p>
            <a:pPr marL="457200" indent="-456840">
              <a:lnSpc>
                <a:spcPct val="100000"/>
              </a:lnSpc>
              <a:buClr>
                <a:srgbClr val="000000"/>
              </a:buClr>
              <a:buFont typeface="Arial"/>
              <a:buChar char="•"/>
            </a:pPr>
            <a:r>
              <a:rPr b="0" lang="en-US" sz="3200" spc="-1" strike="noStrike">
                <a:solidFill>
                  <a:srgbClr val="000000"/>
                </a:solidFill>
                <a:latin typeface="Times New Roman"/>
              </a:rPr>
              <a:t>Protocol layering enables us to divide complex task into several smaller/simpler task.(modularity) </a:t>
            </a:r>
            <a:endParaRPr b="0" lang="en-US" sz="3200" spc="-1" strike="noStrike">
              <a:solidFill>
                <a:srgbClr val="000000"/>
              </a:solidFill>
              <a:latin typeface="Calibri"/>
            </a:endParaRPr>
          </a:p>
          <a:p>
            <a:pPr>
              <a:lnSpc>
                <a:spcPct val="100000"/>
              </a:lnSpc>
            </a:pPr>
            <a:endParaRPr b="0" lang="en-US" sz="3200" spc="-1" strike="noStrike">
              <a:solidFill>
                <a:srgbClr val="000000"/>
              </a:solidFill>
              <a:latin typeface="Calibri"/>
            </a:endParaRPr>
          </a:p>
          <a:p>
            <a:pPr>
              <a:lnSpc>
                <a:spcPct val="100000"/>
              </a:lnSpc>
            </a:pPr>
            <a:endParaRPr b="0" lang="en-US" sz="3200" spc="-1" strike="noStrike">
              <a:solidFill>
                <a:srgbClr val="000000"/>
              </a:solidFill>
              <a:latin typeface="Calibri"/>
            </a:endParaRPr>
          </a:p>
        </p:txBody>
      </p:sp>
    </p:spTree>
  </p:cSld>
  <p:timing>
    <p:tnLst>
      <p:par>
        <p:cTn id="17" dur="indefinite" restart="never" nodeType="tmRoot">
          <p:childTnLst>
            <p:seq>
              <p:cTn id="18" dur="indefinite" nodeType="mainSeq"/>
              <p:prevCondLst>
                <p:cond delay="0" evt="onPrev">
                  <p:tgtEl>
                    <p:sldTgt/>
                  </p:tgtEl>
                </p:cond>
              </p:prevCondLst>
              <p:nextCondLst>
                <p:cond delay="0" evt="onNext">
                  <p:tgtEl>
                    <p:sldTgt/>
                  </p:tgtEl>
                </p:cond>
              </p:nextCondLst>
            </p:seq>
          </p:childTnLst>
        </p:cTn>
      </p:par>
    </p:tnLst>
  </p:timing>
</p:sld>
</file>

<file path=ppt/slides/slide10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86" name="CustomShape 1"/>
          <p:cNvSpPr/>
          <p:nvPr/>
        </p:nvSpPr>
        <p:spPr>
          <a:xfrm>
            <a:off x="1542240" y="320040"/>
            <a:ext cx="6090480" cy="1228680"/>
          </a:xfrm>
          <a:prstGeom prst="rect">
            <a:avLst/>
          </a:prstGeom>
          <a:blipFill rotWithShape="0">
            <a:blip r:embed="rId1"/>
            <a:stretch>
              <a:fillRect/>
            </a:stretch>
          </a:blipFill>
          <a:ln>
            <a:noFill/>
          </a:ln>
        </p:spPr>
        <p:style>
          <a:lnRef idx="0"/>
          <a:fillRef idx="0"/>
          <a:effectRef idx="0"/>
          <a:fontRef idx="minor"/>
        </p:style>
      </p:sp>
      <p:sp>
        <p:nvSpPr>
          <p:cNvPr id="1387" name="TextShape 2"/>
          <p:cNvSpPr txBox="1"/>
          <p:nvPr/>
        </p:nvSpPr>
        <p:spPr>
          <a:xfrm>
            <a:off x="1876320" y="466560"/>
            <a:ext cx="5387040" cy="1158480"/>
          </a:xfrm>
          <a:prstGeom prst="rect">
            <a:avLst/>
          </a:prstGeom>
          <a:noFill/>
          <a:ln>
            <a:noFill/>
          </a:ln>
        </p:spPr>
        <p:txBody>
          <a:bodyPr lIns="0" rIns="0" tIns="13320" bIns="0"/>
          <a:p>
            <a:pPr marL="12600">
              <a:lnSpc>
                <a:spcPct val="100000"/>
              </a:lnSpc>
              <a:spcBef>
                <a:spcPts val="105"/>
              </a:spcBef>
            </a:pPr>
            <a:r>
              <a:rPr b="1" lang="en-US" sz="4400" spc="-1" strike="noStrike">
                <a:solidFill>
                  <a:srgbClr val="000000"/>
                </a:solidFill>
                <a:latin typeface="Times New Roman"/>
              </a:rPr>
              <a:t>Why </a:t>
            </a:r>
            <a:r>
              <a:rPr b="1" lang="en-US" sz="4400" spc="-9" strike="noStrike">
                <a:solidFill>
                  <a:srgbClr val="000000"/>
                </a:solidFill>
                <a:latin typeface="Times New Roman"/>
              </a:rPr>
              <a:t>protocol</a:t>
            </a:r>
            <a:r>
              <a:rPr b="1" lang="en-US" sz="4400" spc="-94" strike="noStrike">
                <a:solidFill>
                  <a:srgbClr val="000000"/>
                </a:solidFill>
                <a:latin typeface="Times New Roman"/>
              </a:rPr>
              <a:t> </a:t>
            </a:r>
            <a:r>
              <a:rPr b="1" lang="en-US" sz="4400" spc="-1" strike="noStrike">
                <a:solidFill>
                  <a:srgbClr val="000000"/>
                </a:solidFill>
                <a:latin typeface="Times New Roman"/>
              </a:rPr>
              <a:t>layering</a:t>
            </a:r>
            <a:endParaRPr b="0" lang="en-US" sz="4400" spc="-1" strike="noStrike">
              <a:solidFill>
                <a:srgbClr val="000000"/>
              </a:solidFill>
              <a:latin typeface="Calibri"/>
            </a:endParaRPr>
          </a:p>
        </p:txBody>
      </p:sp>
      <p:sp>
        <p:nvSpPr>
          <p:cNvPr id="1388" name="CustomShape 3"/>
          <p:cNvSpPr/>
          <p:nvPr/>
        </p:nvSpPr>
        <p:spPr>
          <a:xfrm>
            <a:off x="8427240" y="6427080"/>
            <a:ext cx="180720" cy="195480"/>
          </a:xfrm>
          <a:prstGeom prst="rect">
            <a:avLst/>
          </a:prstGeom>
          <a:noFill/>
          <a:ln>
            <a:noFill/>
          </a:ln>
        </p:spPr>
        <p:style>
          <a:lnRef idx="0"/>
          <a:fillRef idx="0"/>
          <a:effectRef idx="0"/>
          <a:fontRef idx="minor"/>
        </p:style>
        <p:txBody>
          <a:bodyPr lIns="0" rIns="0" tIns="12600" bIns="0"/>
          <a:p>
            <a:pPr marL="12600">
              <a:lnSpc>
                <a:spcPct val="100000"/>
              </a:lnSpc>
              <a:spcBef>
                <a:spcPts val="99"/>
              </a:spcBef>
            </a:pPr>
            <a:r>
              <a:rPr b="0" lang="en-IN" sz="1200" spc="-58" strike="noStrike">
                <a:solidFill>
                  <a:srgbClr val="888888"/>
                </a:solidFill>
                <a:latin typeface="Arial"/>
              </a:rPr>
              <a:t>97</a:t>
            </a:r>
            <a:endParaRPr b="0" lang="en-IN" sz="1200" spc="-1" strike="noStrike">
              <a:latin typeface="Arial"/>
            </a:endParaRPr>
          </a:p>
        </p:txBody>
      </p:sp>
      <p:sp>
        <p:nvSpPr>
          <p:cNvPr id="1389" name="CustomShape 4"/>
          <p:cNvSpPr/>
          <p:nvPr/>
        </p:nvSpPr>
        <p:spPr>
          <a:xfrm>
            <a:off x="536040" y="1622880"/>
            <a:ext cx="7821720" cy="4698000"/>
          </a:xfrm>
          <a:prstGeom prst="rect">
            <a:avLst/>
          </a:prstGeom>
          <a:noFill/>
          <a:ln>
            <a:noFill/>
          </a:ln>
        </p:spPr>
        <p:style>
          <a:lnRef idx="0"/>
          <a:fillRef idx="0"/>
          <a:effectRef idx="0"/>
          <a:fontRef idx="minor"/>
        </p:style>
        <p:txBody>
          <a:bodyPr lIns="0" rIns="0" tIns="13320" bIns="0"/>
          <a:p>
            <a:pPr marL="355680" indent="-342720">
              <a:lnSpc>
                <a:spcPct val="100000"/>
              </a:lnSpc>
              <a:spcBef>
                <a:spcPts val="105"/>
              </a:spcBef>
              <a:buClr>
                <a:srgbClr val="000000"/>
              </a:buClr>
              <a:buFont typeface="Arial"/>
              <a:buChar char="•"/>
            </a:pPr>
            <a:r>
              <a:rPr b="1" lang="en-IN" sz="3200" spc="-4" strike="noStrike">
                <a:solidFill>
                  <a:srgbClr val="000000"/>
                </a:solidFill>
                <a:latin typeface="Times New Roman"/>
              </a:rPr>
              <a:t>protocol </a:t>
            </a:r>
            <a:r>
              <a:rPr b="1" lang="en-IN" sz="3200" spc="-1" strike="noStrike">
                <a:solidFill>
                  <a:srgbClr val="000000"/>
                </a:solidFill>
                <a:latin typeface="Times New Roman"/>
              </a:rPr>
              <a:t>layering </a:t>
            </a:r>
            <a:r>
              <a:rPr b="0" lang="en-IN" sz="3200" spc="-1" strike="noStrike">
                <a:solidFill>
                  <a:srgbClr val="000000"/>
                </a:solidFill>
                <a:latin typeface="Times New Roman"/>
              </a:rPr>
              <a:t>enables us to divide a  complex task </a:t>
            </a:r>
            <a:r>
              <a:rPr b="0" lang="en-IN" sz="3200" spc="-4" strike="noStrike">
                <a:solidFill>
                  <a:srgbClr val="000000"/>
                </a:solidFill>
                <a:latin typeface="Times New Roman"/>
              </a:rPr>
              <a:t>into </a:t>
            </a:r>
            <a:r>
              <a:rPr b="0" lang="en-IN" sz="3200" spc="-1" strike="noStrike">
                <a:solidFill>
                  <a:srgbClr val="000000"/>
                </a:solidFill>
                <a:latin typeface="Times New Roman"/>
              </a:rPr>
              <a:t>several smaller and</a:t>
            </a:r>
            <a:r>
              <a:rPr b="0" lang="en-IN" sz="3200" spc="-83" strike="noStrike">
                <a:solidFill>
                  <a:srgbClr val="000000"/>
                </a:solidFill>
                <a:latin typeface="Times New Roman"/>
              </a:rPr>
              <a:t> </a:t>
            </a:r>
            <a:r>
              <a:rPr b="0" lang="en-IN" sz="3200" spc="-1" strike="noStrike">
                <a:solidFill>
                  <a:srgbClr val="000000"/>
                </a:solidFill>
                <a:latin typeface="Times New Roman"/>
              </a:rPr>
              <a:t>simpler  tasks</a:t>
            </a:r>
            <a:endParaRPr b="0" lang="en-IN" sz="3200" spc="-1" strike="noStrike">
              <a:latin typeface="Arial"/>
            </a:endParaRPr>
          </a:p>
          <a:p>
            <a:pPr marL="355680" indent="-342720">
              <a:lnSpc>
                <a:spcPct val="100000"/>
              </a:lnSpc>
              <a:spcBef>
                <a:spcPts val="771"/>
              </a:spcBef>
              <a:buClr>
                <a:srgbClr val="000000"/>
              </a:buClr>
              <a:buFont typeface="Arial"/>
              <a:buChar char="•"/>
            </a:pPr>
            <a:r>
              <a:rPr b="0" lang="en-IN" sz="3200" spc="-1" strike="noStrike">
                <a:solidFill>
                  <a:srgbClr val="000000"/>
                </a:solidFill>
                <a:latin typeface="Times New Roman"/>
              </a:rPr>
              <a:t>Provides modularity (changing a module</a:t>
            </a:r>
            <a:r>
              <a:rPr b="0" lang="en-IN" sz="3200" spc="-137" strike="noStrike">
                <a:solidFill>
                  <a:srgbClr val="000000"/>
                </a:solidFill>
                <a:latin typeface="Times New Roman"/>
              </a:rPr>
              <a:t> </a:t>
            </a:r>
            <a:r>
              <a:rPr b="0" lang="en-IN" sz="3200" spc="-1" strike="noStrike">
                <a:solidFill>
                  <a:srgbClr val="000000"/>
                </a:solidFill>
                <a:latin typeface="Times New Roman"/>
              </a:rPr>
              <a:t>is  easy)</a:t>
            </a:r>
            <a:endParaRPr b="0" lang="en-IN" sz="3200" spc="-1" strike="noStrike">
              <a:latin typeface="Arial"/>
            </a:endParaRPr>
          </a:p>
          <a:p>
            <a:pPr marL="355680" indent="-342720">
              <a:lnSpc>
                <a:spcPct val="100000"/>
              </a:lnSpc>
              <a:spcBef>
                <a:spcPts val="771"/>
              </a:spcBef>
              <a:buClr>
                <a:srgbClr val="000000"/>
              </a:buClr>
              <a:buFont typeface="Arial"/>
              <a:buChar char="•"/>
            </a:pPr>
            <a:r>
              <a:rPr b="0" lang="en-IN" sz="3200" spc="-1" strike="noStrike">
                <a:solidFill>
                  <a:srgbClr val="000000"/>
                </a:solidFill>
                <a:latin typeface="Times New Roman"/>
              </a:rPr>
              <a:t>It separates </a:t>
            </a:r>
            <a:r>
              <a:rPr b="1" lang="en-IN" sz="3200" spc="-1" strike="noStrike">
                <a:solidFill>
                  <a:srgbClr val="000000"/>
                </a:solidFill>
                <a:latin typeface="Times New Roman"/>
              </a:rPr>
              <a:t>services </a:t>
            </a:r>
            <a:r>
              <a:rPr b="1" lang="en-IN" sz="3200" spc="-12" strike="noStrike">
                <a:solidFill>
                  <a:srgbClr val="000000"/>
                </a:solidFill>
                <a:latin typeface="Times New Roman"/>
              </a:rPr>
              <a:t>from</a:t>
            </a:r>
            <a:r>
              <a:rPr b="1" lang="en-IN" sz="3200" spc="-58" strike="noStrike">
                <a:solidFill>
                  <a:srgbClr val="000000"/>
                </a:solidFill>
                <a:latin typeface="Times New Roman"/>
              </a:rPr>
              <a:t> </a:t>
            </a:r>
            <a:r>
              <a:rPr b="1" lang="en-IN" sz="3200" spc="-1" strike="noStrike">
                <a:solidFill>
                  <a:srgbClr val="000000"/>
                </a:solidFill>
                <a:latin typeface="Times New Roman"/>
              </a:rPr>
              <a:t>implementation</a:t>
            </a:r>
            <a:endParaRPr b="0" lang="en-IN" sz="3200" spc="-1" strike="noStrike">
              <a:latin typeface="Arial"/>
            </a:endParaRPr>
          </a:p>
          <a:p>
            <a:pPr marL="355680" indent="-342720">
              <a:lnSpc>
                <a:spcPts val="3759"/>
              </a:lnSpc>
              <a:spcBef>
                <a:spcPts val="964"/>
              </a:spcBef>
              <a:buClr>
                <a:srgbClr val="000000"/>
              </a:buClr>
              <a:buFont typeface="Arial"/>
              <a:buChar char="•"/>
            </a:pPr>
            <a:r>
              <a:rPr b="0" lang="en-IN" sz="3200" spc="-1" strike="noStrike">
                <a:solidFill>
                  <a:srgbClr val="000000"/>
                </a:solidFill>
                <a:latin typeface="Times New Roman"/>
              </a:rPr>
              <a:t>All nodes </a:t>
            </a:r>
            <a:r>
              <a:rPr b="0" lang="en-IN" sz="3200" spc="4" strike="noStrike">
                <a:solidFill>
                  <a:srgbClr val="000000"/>
                </a:solidFill>
                <a:latin typeface="Times New Roman"/>
              </a:rPr>
              <a:t>(eg. </a:t>
            </a:r>
            <a:r>
              <a:rPr b="0" lang="en-IN" sz="3200" spc="-1" strike="noStrike">
                <a:solidFill>
                  <a:srgbClr val="000000"/>
                </a:solidFill>
                <a:latin typeface="Times New Roman"/>
              </a:rPr>
              <a:t>Routers) does not require</a:t>
            </a:r>
            <a:r>
              <a:rPr b="0" lang="en-IN" sz="3200" spc="-143" strike="noStrike">
                <a:solidFill>
                  <a:srgbClr val="000000"/>
                </a:solidFill>
                <a:latin typeface="Times New Roman"/>
              </a:rPr>
              <a:t> </a:t>
            </a:r>
            <a:r>
              <a:rPr b="0" lang="en-IN" sz="3200" spc="-1" strike="noStrike">
                <a:solidFill>
                  <a:srgbClr val="000000"/>
                </a:solidFill>
                <a:latin typeface="Times New Roman"/>
              </a:rPr>
              <a:t>all  layers</a:t>
            </a:r>
            <a:endParaRPr b="0" lang="en-IN" sz="3200" spc="-1" strike="noStrike">
              <a:latin typeface="Arial"/>
            </a:endParaRPr>
          </a:p>
        </p:txBody>
      </p:sp>
    </p:spTree>
  </p:cSld>
  <p:timing>
    <p:tnLst>
      <p:par>
        <p:cTn id="19" dur="indefinite" restart="never" nodeType="tmRoot">
          <p:childTnLst>
            <p:seq>
              <p:cTn id="20" dur="indefinite" nodeType="mainSeq"/>
              <p:prevCondLst>
                <p:cond delay="0" evt="onPrev">
                  <p:tgtEl>
                    <p:sldTgt/>
                  </p:tgtEl>
                </p:cond>
              </p:prevCondLst>
              <p:nextCondLst>
                <p:cond delay="0" evt="onNext">
                  <p:tgtEl>
                    <p:sldTgt/>
                  </p:tgtEl>
                </p:cond>
              </p:nextCondLst>
            </p:seq>
          </p:childTnLst>
        </p:cTn>
      </p:par>
    </p:tnLst>
  </p:timing>
</p:sld>
</file>

<file path=ppt/slides/slide10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90" name="TextShape 1"/>
          <p:cNvSpPr txBox="1"/>
          <p:nvPr/>
        </p:nvSpPr>
        <p:spPr>
          <a:xfrm>
            <a:off x="152280" y="0"/>
            <a:ext cx="7852320" cy="1158480"/>
          </a:xfrm>
          <a:prstGeom prst="rect">
            <a:avLst/>
          </a:prstGeom>
          <a:noFill/>
          <a:ln>
            <a:noFill/>
          </a:ln>
        </p:spPr>
        <p:txBody>
          <a:bodyPr lIns="0" rIns="0" tIns="13320" bIns="0"/>
          <a:p>
            <a:pPr marL="12600">
              <a:lnSpc>
                <a:spcPct val="100000"/>
              </a:lnSpc>
              <a:spcBef>
                <a:spcPts val="105"/>
              </a:spcBef>
            </a:pPr>
            <a:r>
              <a:rPr b="1" lang="en-US" sz="4400" spc="-182" strike="noStrike">
                <a:solidFill>
                  <a:srgbClr val="000000"/>
                </a:solidFill>
                <a:latin typeface="Times New Roman"/>
              </a:rPr>
              <a:t>Principles </a:t>
            </a:r>
            <a:r>
              <a:rPr b="1" lang="en-US" sz="4400" spc="-4" strike="noStrike">
                <a:solidFill>
                  <a:srgbClr val="000000"/>
                </a:solidFill>
                <a:latin typeface="Times New Roman"/>
              </a:rPr>
              <a:t>of </a:t>
            </a:r>
            <a:r>
              <a:rPr b="1" lang="en-US" sz="4400" spc="-148" strike="noStrike">
                <a:solidFill>
                  <a:srgbClr val="000000"/>
                </a:solidFill>
                <a:latin typeface="Times New Roman"/>
              </a:rPr>
              <a:t>Protocol</a:t>
            </a:r>
            <a:r>
              <a:rPr b="1" lang="en-US" sz="4400" spc="-540" strike="noStrike">
                <a:solidFill>
                  <a:srgbClr val="000000"/>
                </a:solidFill>
                <a:latin typeface="Times New Roman"/>
              </a:rPr>
              <a:t> </a:t>
            </a:r>
            <a:r>
              <a:rPr b="1" lang="en-US" sz="4400" spc="-242" strike="noStrike">
                <a:solidFill>
                  <a:srgbClr val="000000"/>
                </a:solidFill>
                <a:latin typeface="Times New Roman"/>
              </a:rPr>
              <a:t>Layering</a:t>
            </a:r>
            <a:endParaRPr b="0" lang="en-US" sz="4400" spc="-1" strike="noStrike">
              <a:solidFill>
                <a:srgbClr val="000000"/>
              </a:solidFill>
              <a:latin typeface="Calibri"/>
            </a:endParaRPr>
          </a:p>
        </p:txBody>
      </p:sp>
      <p:sp>
        <p:nvSpPr>
          <p:cNvPr id="1391" name="CustomShape 2"/>
          <p:cNvSpPr/>
          <p:nvPr/>
        </p:nvSpPr>
        <p:spPr>
          <a:xfrm>
            <a:off x="0" y="914400"/>
            <a:ext cx="9143640" cy="5220360"/>
          </a:xfrm>
          <a:prstGeom prst="rect">
            <a:avLst/>
          </a:prstGeom>
          <a:noFill/>
          <a:ln>
            <a:noFill/>
          </a:ln>
        </p:spPr>
        <p:style>
          <a:lnRef idx="0"/>
          <a:fillRef idx="0"/>
          <a:effectRef idx="0"/>
          <a:fontRef idx="minor"/>
        </p:style>
        <p:txBody>
          <a:bodyPr lIns="0" rIns="0" tIns="13320" bIns="0"/>
          <a:p>
            <a:pPr marL="355680" indent="-342720">
              <a:lnSpc>
                <a:spcPct val="100000"/>
              </a:lnSpc>
              <a:spcBef>
                <a:spcPts val="105"/>
              </a:spcBef>
              <a:buClr>
                <a:srgbClr val="000000"/>
              </a:buClr>
              <a:buFont typeface="Symbol" charset="2"/>
              <a:buChar char=""/>
            </a:pPr>
            <a:r>
              <a:rPr b="1" lang="en-IN" sz="3200" spc="-1" strike="noStrike">
                <a:solidFill>
                  <a:srgbClr val="000000"/>
                </a:solidFill>
                <a:latin typeface="Times New Roman"/>
              </a:rPr>
              <a:t>If </a:t>
            </a:r>
            <a:r>
              <a:rPr b="1" lang="en-IN" sz="3200" spc="-111" strike="noStrike">
                <a:solidFill>
                  <a:srgbClr val="000000"/>
                </a:solidFill>
                <a:latin typeface="Times New Roman"/>
              </a:rPr>
              <a:t>we </a:t>
            </a:r>
            <a:r>
              <a:rPr b="1" lang="en-IN" sz="3200" spc="-58" strike="noStrike">
                <a:solidFill>
                  <a:srgbClr val="000000"/>
                </a:solidFill>
                <a:latin typeface="Times New Roman"/>
              </a:rPr>
              <a:t>want </a:t>
            </a:r>
            <a:r>
              <a:rPr b="1" lang="en-IN" sz="3200" spc="-63" strike="noStrike">
                <a:solidFill>
                  <a:srgbClr val="000000"/>
                </a:solidFill>
                <a:latin typeface="Times New Roman"/>
              </a:rPr>
              <a:t>bidirectional </a:t>
            </a:r>
            <a:r>
              <a:rPr b="1" lang="en-IN" sz="3200" spc="-103" strike="noStrike">
                <a:solidFill>
                  <a:srgbClr val="000000"/>
                </a:solidFill>
                <a:latin typeface="Times New Roman"/>
              </a:rPr>
              <a:t>communication,</a:t>
            </a:r>
            <a:r>
              <a:rPr b="1" lang="en-IN" sz="3200" spc="-562" strike="noStrike">
                <a:solidFill>
                  <a:srgbClr val="000000"/>
                </a:solidFill>
                <a:latin typeface="Times New Roman"/>
              </a:rPr>
              <a:t> </a:t>
            </a:r>
            <a:r>
              <a:rPr b="1" lang="en-IN" sz="3200" spc="-117" strike="noStrike">
                <a:solidFill>
                  <a:srgbClr val="000000"/>
                </a:solidFill>
                <a:latin typeface="Times New Roman"/>
              </a:rPr>
              <a:t>we  </a:t>
            </a:r>
            <a:r>
              <a:rPr b="1" lang="en-IN" sz="3200" spc="-143" strike="noStrike">
                <a:solidFill>
                  <a:srgbClr val="000000"/>
                </a:solidFill>
                <a:latin typeface="Times New Roman"/>
              </a:rPr>
              <a:t>need </a:t>
            </a:r>
            <a:r>
              <a:rPr b="1" lang="en-IN" sz="3200" spc="18" strike="noStrike">
                <a:solidFill>
                  <a:srgbClr val="000000"/>
                </a:solidFill>
                <a:latin typeface="Times New Roman"/>
              </a:rPr>
              <a:t>to </a:t>
            </a:r>
            <a:r>
              <a:rPr b="1" lang="en-IN" sz="3200" spc="-199" strike="noStrike">
                <a:solidFill>
                  <a:srgbClr val="000000"/>
                </a:solidFill>
                <a:latin typeface="Times New Roman"/>
              </a:rPr>
              <a:t>make </a:t>
            </a:r>
            <a:r>
              <a:rPr b="1" lang="en-IN" sz="3200" spc="-194" strike="noStrike">
                <a:solidFill>
                  <a:srgbClr val="000000"/>
                </a:solidFill>
                <a:latin typeface="Times New Roman"/>
              </a:rPr>
              <a:t>each </a:t>
            </a:r>
            <a:r>
              <a:rPr b="1" lang="en-IN" sz="3200" spc="-123" strike="noStrike">
                <a:solidFill>
                  <a:srgbClr val="000000"/>
                </a:solidFill>
                <a:latin typeface="Times New Roman"/>
              </a:rPr>
              <a:t>layer </a:t>
            </a:r>
            <a:r>
              <a:rPr b="1" lang="en-IN" sz="3200" spc="-222" strike="noStrike">
                <a:solidFill>
                  <a:srgbClr val="000000"/>
                </a:solidFill>
                <a:latin typeface="Times New Roman"/>
              </a:rPr>
              <a:t>so </a:t>
            </a:r>
            <a:r>
              <a:rPr b="1" lang="en-IN" sz="3200" spc="-1" strike="noStrike">
                <a:solidFill>
                  <a:srgbClr val="000000"/>
                </a:solidFill>
                <a:latin typeface="Times New Roman"/>
              </a:rPr>
              <a:t>that </a:t>
            </a:r>
            <a:r>
              <a:rPr b="1" lang="en-IN" sz="3200" spc="97" strike="noStrike">
                <a:solidFill>
                  <a:srgbClr val="000000"/>
                </a:solidFill>
                <a:latin typeface="Times New Roman"/>
              </a:rPr>
              <a:t>it </a:t>
            </a:r>
            <a:r>
              <a:rPr b="1" lang="en-IN" sz="3200" spc="-162" strike="noStrike">
                <a:solidFill>
                  <a:srgbClr val="000000"/>
                </a:solidFill>
                <a:latin typeface="Times New Roman"/>
              </a:rPr>
              <a:t>is </a:t>
            </a:r>
            <a:r>
              <a:rPr b="1" lang="en-IN" sz="3200" spc="-128" strike="noStrike">
                <a:solidFill>
                  <a:srgbClr val="000000"/>
                </a:solidFill>
                <a:latin typeface="Times New Roman"/>
              </a:rPr>
              <a:t>able </a:t>
            </a:r>
            <a:r>
              <a:rPr b="1" lang="en-IN" sz="3200" spc="24" strike="noStrike">
                <a:solidFill>
                  <a:srgbClr val="000000"/>
                </a:solidFill>
                <a:latin typeface="Times New Roman"/>
              </a:rPr>
              <a:t>to  </a:t>
            </a:r>
            <a:r>
              <a:rPr b="1" lang="en-IN" sz="3200" spc="-58" strike="noStrike">
                <a:solidFill>
                  <a:srgbClr val="000000"/>
                </a:solidFill>
                <a:latin typeface="Times New Roman"/>
              </a:rPr>
              <a:t>perform </a:t>
            </a:r>
            <a:r>
              <a:rPr b="1" lang="en-IN" sz="3200" spc="12" strike="noStrike">
                <a:solidFill>
                  <a:srgbClr val="000000"/>
                </a:solidFill>
                <a:latin typeface="Times New Roman"/>
              </a:rPr>
              <a:t>two </a:t>
            </a:r>
            <a:r>
              <a:rPr b="1" lang="en-IN" sz="3200" spc="-97" strike="noStrike">
                <a:solidFill>
                  <a:srgbClr val="000000"/>
                </a:solidFill>
                <a:latin typeface="Times New Roman"/>
              </a:rPr>
              <a:t>opposite </a:t>
            </a:r>
            <a:r>
              <a:rPr b="1" lang="en-IN" sz="3200" spc="-180" strike="noStrike">
                <a:solidFill>
                  <a:srgbClr val="000000"/>
                </a:solidFill>
                <a:latin typeface="Times New Roman"/>
              </a:rPr>
              <a:t>tasks, </a:t>
            </a:r>
            <a:r>
              <a:rPr b="1" lang="en-IN" sz="3200" spc="-128" strike="noStrike">
                <a:solidFill>
                  <a:srgbClr val="000000"/>
                </a:solidFill>
                <a:latin typeface="Times New Roman"/>
              </a:rPr>
              <a:t>one </a:t>
            </a:r>
            <a:r>
              <a:rPr b="1" lang="en-IN" sz="3200" spc="-43" strike="noStrike">
                <a:solidFill>
                  <a:srgbClr val="000000"/>
                </a:solidFill>
                <a:latin typeface="Times New Roman"/>
              </a:rPr>
              <a:t>in </a:t>
            </a:r>
            <a:r>
              <a:rPr b="1" lang="en-IN" sz="3200" spc="-194" strike="noStrike">
                <a:solidFill>
                  <a:srgbClr val="000000"/>
                </a:solidFill>
                <a:latin typeface="Times New Roman"/>
              </a:rPr>
              <a:t>each  </a:t>
            </a:r>
            <a:r>
              <a:rPr b="1" lang="en-IN" sz="3200" spc="-58" strike="noStrike">
                <a:solidFill>
                  <a:srgbClr val="000000"/>
                </a:solidFill>
                <a:latin typeface="Times New Roman"/>
              </a:rPr>
              <a:t>direction.</a:t>
            </a:r>
            <a:endParaRPr b="0" lang="en-IN" sz="3200" spc="-1" strike="noStrike">
              <a:latin typeface="Arial"/>
            </a:endParaRPr>
          </a:p>
          <a:p>
            <a:pPr marL="12600">
              <a:lnSpc>
                <a:spcPct val="100000"/>
              </a:lnSpc>
              <a:spcBef>
                <a:spcPts val="105"/>
              </a:spcBef>
            </a:pPr>
            <a:r>
              <a:rPr b="0" lang="en-IN" sz="2800" spc="-58" strike="noStrike">
                <a:solidFill>
                  <a:srgbClr val="000000"/>
                </a:solidFill>
                <a:latin typeface="Times New Roman"/>
              </a:rPr>
              <a:t>Eg-The third layer task is to listen(in one direction) and talk (in the other direction).The 2</a:t>
            </a:r>
            <a:r>
              <a:rPr b="0" lang="en-IN" sz="2800" spc="-58" strike="noStrike" baseline="30000">
                <a:solidFill>
                  <a:srgbClr val="000000"/>
                </a:solidFill>
                <a:latin typeface="Times New Roman"/>
              </a:rPr>
              <a:t>nd</a:t>
            </a:r>
            <a:r>
              <a:rPr b="0" lang="en-IN" sz="2800" spc="-58" strike="noStrike">
                <a:solidFill>
                  <a:srgbClr val="000000"/>
                </a:solidFill>
                <a:latin typeface="Times New Roman"/>
              </a:rPr>
              <a:t> layer needs to be able to encrypt/decrypt. The first layer needs to send and receive mail.</a:t>
            </a:r>
            <a:endParaRPr b="0" lang="en-IN" sz="2800" spc="-1" strike="noStrike">
              <a:latin typeface="Arial"/>
            </a:endParaRPr>
          </a:p>
          <a:p>
            <a:pPr marL="355680" indent="-342720">
              <a:lnSpc>
                <a:spcPct val="100000"/>
              </a:lnSpc>
              <a:spcBef>
                <a:spcPts val="774"/>
              </a:spcBef>
              <a:buClr>
                <a:srgbClr val="000000"/>
              </a:buClr>
              <a:buFont typeface="Symbol" charset="2"/>
              <a:buChar char=""/>
            </a:pPr>
            <a:r>
              <a:rPr b="1" lang="en-IN" sz="3200" spc="-222" strike="noStrike">
                <a:solidFill>
                  <a:srgbClr val="000000"/>
                </a:solidFill>
                <a:latin typeface="Times New Roman"/>
              </a:rPr>
              <a:t>Two </a:t>
            </a:r>
            <a:r>
              <a:rPr b="1" lang="en-IN" sz="3200" spc="-109" strike="noStrike">
                <a:solidFill>
                  <a:srgbClr val="000000"/>
                </a:solidFill>
                <a:latin typeface="Times New Roman"/>
              </a:rPr>
              <a:t>objects </a:t>
            </a:r>
            <a:r>
              <a:rPr b="1" lang="en-IN" sz="3200" spc="-94" strike="noStrike">
                <a:solidFill>
                  <a:srgbClr val="000000"/>
                </a:solidFill>
                <a:latin typeface="Times New Roman"/>
              </a:rPr>
              <a:t>under </a:t>
            </a:r>
            <a:r>
              <a:rPr b="1" lang="en-IN" sz="3200" spc="-194" strike="noStrike">
                <a:solidFill>
                  <a:srgbClr val="000000"/>
                </a:solidFill>
                <a:latin typeface="Times New Roman"/>
              </a:rPr>
              <a:t>each </a:t>
            </a:r>
            <a:r>
              <a:rPr b="1" lang="en-IN" sz="3200" spc="-123" strike="noStrike">
                <a:solidFill>
                  <a:srgbClr val="000000"/>
                </a:solidFill>
                <a:latin typeface="Times New Roman"/>
              </a:rPr>
              <a:t>layer </a:t>
            </a:r>
            <a:r>
              <a:rPr b="1" lang="en-IN" sz="3200" spc="-49" strike="noStrike">
                <a:solidFill>
                  <a:srgbClr val="000000"/>
                </a:solidFill>
                <a:latin typeface="Times New Roman"/>
              </a:rPr>
              <a:t>at </a:t>
            </a:r>
            <a:r>
              <a:rPr b="1" lang="en-IN" sz="3200" spc="-29" strike="noStrike">
                <a:solidFill>
                  <a:srgbClr val="000000"/>
                </a:solidFill>
                <a:latin typeface="Times New Roman"/>
              </a:rPr>
              <a:t>both</a:t>
            </a:r>
            <a:r>
              <a:rPr b="1" lang="en-IN" sz="3200" spc="-372" strike="noStrike">
                <a:solidFill>
                  <a:srgbClr val="000000"/>
                </a:solidFill>
                <a:latin typeface="Times New Roman"/>
              </a:rPr>
              <a:t> </a:t>
            </a:r>
            <a:r>
              <a:rPr b="1" lang="en-IN" sz="3200" spc="-148" strike="noStrike">
                <a:solidFill>
                  <a:srgbClr val="000000"/>
                </a:solidFill>
                <a:latin typeface="Times New Roman"/>
              </a:rPr>
              <a:t>sites  </a:t>
            </a:r>
            <a:r>
              <a:rPr b="1" lang="en-IN" sz="3200" spc="-123" strike="noStrike">
                <a:solidFill>
                  <a:srgbClr val="000000"/>
                </a:solidFill>
                <a:latin typeface="Times New Roman"/>
              </a:rPr>
              <a:t>should </a:t>
            </a:r>
            <a:r>
              <a:rPr b="1" lang="en-IN" sz="3200" spc="-143" strike="noStrike">
                <a:solidFill>
                  <a:srgbClr val="000000"/>
                </a:solidFill>
                <a:latin typeface="Times New Roman"/>
              </a:rPr>
              <a:t>be</a:t>
            </a:r>
            <a:r>
              <a:rPr b="1" lang="en-IN" sz="3200" spc="-194" strike="noStrike">
                <a:solidFill>
                  <a:srgbClr val="000000"/>
                </a:solidFill>
                <a:latin typeface="Times New Roman"/>
              </a:rPr>
              <a:t> </a:t>
            </a:r>
            <a:r>
              <a:rPr b="1" lang="en-IN" sz="3200" spc="-77" strike="noStrike">
                <a:solidFill>
                  <a:srgbClr val="000000"/>
                </a:solidFill>
                <a:latin typeface="Times New Roman"/>
              </a:rPr>
              <a:t>identical</a:t>
            </a:r>
            <a:endParaRPr b="0" lang="en-IN" sz="3200" spc="-1" strike="noStrike">
              <a:latin typeface="Arial"/>
            </a:endParaRPr>
          </a:p>
          <a:p>
            <a:pPr marL="12600">
              <a:lnSpc>
                <a:spcPct val="100000"/>
              </a:lnSpc>
              <a:spcBef>
                <a:spcPts val="774"/>
              </a:spcBef>
            </a:pPr>
            <a:r>
              <a:rPr b="0" lang="en-IN" sz="2800" spc="-77" strike="noStrike">
                <a:solidFill>
                  <a:srgbClr val="000000"/>
                </a:solidFill>
                <a:latin typeface="Times New Roman"/>
              </a:rPr>
              <a:t>Eg—The object under layer-3 at both sites should be a plaintext letter. The object under layer-2 at both sites should be a ciphertext letter. Under layer-1 at both sites should be a piece of mail. </a:t>
            </a:r>
            <a:endParaRPr b="0" lang="en-IN" sz="2800" spc="-1" strike="noStrike">
              <a:latin typeface="Arial"/>
            </a:endParaRPr>
          </a:p>
        </p:txBody>
      </p:sp>
    </p:spTree>
  </p:cSld>
</p:sld>
</file>

<file path=ppt/slides/slide10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92" name="TextShape 1"/>
          <p:cNvSpPr txBox="1"/>
          <p:nvPr/>
        </p:nvSpPr>
        <p:spPr>
          <a:xfrm>
            <a:off x="357480" y="100080"/>
            <a:ext cx="8452080" cy="1157760"/>
          </a:xfrm>
          <a:prstGeom prst="rect">
            <a:avLst/>
          </a:prstGeom>
          <a:noFill/>
          <a:ln>
            <a:noFill/>
          </a:ln>
        </p:spPr>
        <p:txBody>
          <a:bodyPr lIns="0" rIns="0" tIns="12600" bIns="0"/>
          <a:p>
            <a:pPr marL="12600">
              <a:lnSpc>
                <a:spcPct val="100000"/>
              </a:lnSpc>
              <a:spcBef>
                <a:spcPts val="99"/>
              </a:spcBef>
            </a:pPr>
            <a:r>
              <a:rPr b="1" lang="en-US" sz="3200" spc="-1" strike="noStrike">
                <a:solidFill>
                  <a:srgbClr val="000000"/>
                </a:solidFill>
                <a:latin typeface="Times New Roman"/>
              </a:rPr>
              <a:t>Logical connection between peer</a:t>
            </a:r>
            <a:r>
              <a:rPr b="1" lang="en-US" sz="3200" spc="-123" strike="noStrike">
                <a:solidFill>
                  <a:srgbClr val="000000"/>
                </a:solidFill>
                <a:latin typeface="Times New Roman"/>
              </a:rPr>
              <a:t> </a:t>
            </a:r>
            <a:r>
              <a:rPr b="1" lang="en-US" sz="3200" spc="-4" strike="noStrike">
                <a:solidFill>
                  <a:srgbClr val="000000"/>
                </a:solidFill>
                <a:latin typeface="Times New Roman"/>
              </a:rPr>
              <a:t>layers</a:t>
            </a:r>
            <a:endParaRPr b="0" lang="en-US" sz="3200" spc="-1" strike="noStrike">
              <a:solidFill>
                <a:srgbClr val="000000"/>
              </a:solidFill>
              <a:latin typeface="Calibri"/>
            </a:endParaRPr>
          </a:p>
        </p:txBody>
      </p:sp>
      <p:sp>
        <p:nvSpPr>
          <p:cNvPr id="1393" name="CustomShape 2"/>
          <p:cNvSpPr/>
          <p:nvPr/>
        </p:nvSpPr>
        <p:spPr>
          <a:xfrm>
            <a:off x="322920" y="1196280"/>
            <a:ext cx="8477280" cy="1137960"/>
          </a:xfrm>
          <a:prstGeom prst="rect">
            <a:avLst/>
          </a:prstGeom>
          <a:blipFill rotWithShape="0">
            <a:blip r:embed="rId1"/>
            <a:stretch>
              <a:fillRect/>
            </a:stretch>
          </a:blipFill>
          <a:ln>
            <a:noFill/>
          </a:ln>
        </p:spPr>
        <p:style>
          <a:lnRef idx="0"/>
          <a:fillRef idx="0"/>
          <a:effectRef idx="0"/>
          <a:fontRef idx="minor"/>
        </p:style>
      </p:sp>
      <p:sp>
        <p:nvSpPr>
          <p:cNvPr id="1394" name="CustomShape 3"/>
          <p:cNvSpPr/>
          <p:nvPr/>
        </p:nvSpPr>
        <p:spPr>
          <a:xfrm>
            <a:off x="322920" y="2709720"/>
            <a:ext cx="8486640" cy="730440"/>
          </a:xfrm>
          <a:prstGeom prst="rect">
            <a:avLst/>
          </a:prstGeom>
          <a:blipFill rotWithShape="0">
            <a:blip r:embed="rId2"/>
            <a:stretch>
              <a:fillRect/>
            </a:stretch>
          </a:blipFill>
          <a:ln>
            <a:noFill/>
          </a:ln>
        </p:spPr>
        <p:style>
          <a:lnRef idx="0"/>
          <a:fillRef idx="0"/>
          <a:effectRef idx="0"/>
          <a:fontRef idx="minor"/>
        </p:style>
      </p:sp>
      <p:sp>
        <p:nvSpPr>
          <p:cNvPr id="1395" name="CustomShape 4"/>
          <p:cNvSpPr/>
          <p:nvPr/>
        </p:nvSpPr>
        <p:spPr>
          <a:xfrm>
            <a:off x="322920" y="3860280"/>
            <a:ext cx="8472600" cy="619920"/>
          </a:xfrm>
          <a:prstGeom prst="rect">
            <a:avLst/>
          </a:prstGeom>
          <a:blipFill rotWithShape="0">
            <a:blip r:embed="rId3"/>
            <a:stretch>
              <a:fillRect/>
            </a:stretch>
          </a:blipFill>
          <a:ln>
            <a:noFill/>
          </a:ln>
        </p:spPr>
        <p:style>
          <a:lnRef idx="0"/>
          <a:fillRef idx="0"/>
          <a:effectRef idx="0"/>
          <a:fontRef idx="minor"/>
        </p:style>
      </p:sp>
      <p:sp>
        <p:nvSpPr>
          <p:cNvPr id="1396" name="CustomShape 5"/>
          <p:cNvSpPr/>
          <p:nvPr/>
        </p:nvSpPr>
        <p:spPr>
          <a:xfrm>
            <a:off x="0" y="5024520"/>
            <a:ext cx="9143640" cy="865800"/>
          </a:xfrm>
          <a:prstGeom prst="rect">
            <a:avLst/>
          </a:prstGeom>
          <a:noFill/>
          <a:ln>
            <a:noFill/>
          </a:ln>
        </p:spPr>
        <p:style>
          <a:lnRef idx="0"/>
          <a:fillRef idx="0"/>
          <a:effectRef idx="0"/>
          <a:fontRef idx="minor"/>
        </p:style>
        <p:txBody>
          <a:bodyPr lIns="0" rIns="0" tIns="12240" bIns="0"/>
          <a:p>
            <a:pPr marL="12600">
              <a:lnSpc>
                <a:spcPct val="100000"/>
              </a:lnSpc>
              <a:spcBef>
                <a:spcPts val="96"/>
              </a:spcBef>
            </a:pPr>
            <a:r>
              <a:rPr b="0" lang="en-IN" sz="2800" spc="-117" strike="noStrike">
                <a:solidFill>
                  <a:srgbClr val="000000"/>
                </a:solidFill>
                <a:latin typeface="Times New Roman"/>
              </a:rPr>
              <a:t>Between </a:t>
            </a:r>
            <a:r>
              <a:rPr b="0" lang="en-IN" sz="2800" spc="-154" strike="noStrike">
                <a:solidFill>
                  <a:srgbClr val="000000"/>
                </a:solidFill>
                <a:latin typeface="Times New Roman"/>
              </a:rPr>
              <a:t>layers </a:t>
            </a:r>
            <a:r>
              <a:rPr b="0" lang="en-IN" sz="2800" spc="83" strike="noStrike">
                <a:solidFill>
                  <a:srgbClr val="000000"/>
                </a:solidFill>
                <a:latin typeface="Times New Roman"/>
              </a:rPr>
              <a:t>it </a:t>
            </a:r>
            <a:r>
              <a:rPr b="0" lang="en-IN" sz="2800" spc="-148" strike="noStrike">
                <a:solidFill>
                  <a:srgbClr val="000000"/>
                </a:solidFill>
                <a:latin typeface="Times New Roman"/>
              </a:rPr>
              <a:t>is </a:t>
            </a:r>
            <a:r>
              <a:rPr b="0" lang="en-IN" sz="2800" spc="-58" strike="noStrike">
                <a:solidFill>
                  <a:srgbClr val="000000"/>
                </a:solidFill>
                <a:latin typeface="Times New Roman"/>
              </a:rPr>
              <a:t>bidirectional </a:t>
            </a:r>
            <a:r>
              <a:rPr b="0" lang="en-IN" sz="2800" spc="-89" strike="noStrike">
                <a:solidFill>
                  <a:srgbClr val="000000"/>
                </a:solidFill>
                <a:latin typeface="Times New Roman"/>
              </a:rPr>
              <a:t>communication.  </a:t>
            </a:r>
            <a:r>
              <a:rPr b="0" lang="en-IN" sz="2800" spc="-199" strike="noStrike">
                <a:solidFill>
                  <a:srgbClr val="000000"/>
                </a:solidFill>
                <a:latin typeface="Times New Roman"/>
              </a:rPr>
              <a:t>Every </a:t>
            </a:r>
            <a:r>
              <a:rPr b="0" lang="en-IN" sz="2800" spc="-111" strike="noStrike">
                <a:solidFill>
                  <a:srgbClr val="000000"/>
                </a:solidFill>
                <a:latin typeface="Times New Roman"/>
              </a:rPr>
              <a:t>layer </a:t>
            </a:r>
            <a:r>
              <a:rPr b="0" lang="en-IN" sz="2800" spc="-148" strike="noStrike">
                <a:solidFill>
                  <a:srgbClr val="000000"/>
                </a:solidFill>
                <a:latin typeface="Times New Roman"/>
              </a:rPr>
              <a:t>is </a:t>
            </a:r>
            <a:r>
              <a:rPr b="0" lang="en-IN" sz="2800" spc="-143" strike="noStrike">
                <a:solidFill>
                  <a:srgbClr val="000000"/>
                </a:solidFill>
                <a:latin typeface="Times New Roman"/>
              </a:rPr>
              <a:t>capable </a:t>
            </a:r>
            <a:r>
              <a:rPr b="0" lang="en-IN" sz="2800" spc="-9" strike="noStrike">
                <a:solidFill>
                  <a:srgbClr val="000000"/>
                </a:solidFill>
                <a:latin typeface="Times New Roman"/>
              </a:rPr>
              <a:t>of </a:t>
            </a:r>
            <a:r>
              <a:rPr b="0" lang="en-IN" sz="2800" spc="-109" strike="noStrike">
                <a:solidFill>
                  <a:srgbClr val="000000"/>
                </a:solidFill>
                <a:latin typeface="Times New Roman"/>
              </a:rPr>
              <a:t>receive/send</a:t>
            </a:r>
            <a:r>
              <a:rPr b="0" lang="en-IN" sz="2800" spc="-228" strike="noStrike">
                <a:solidFill>
                  <a:srgbClr val="000000"/>
                </a:solidFill>
                <a:latin typeface="Times New Roman"/>
              </a:rPr>
              <a:t> </a:t>
            </a:r>
            <a:r>
              <a:rPr b="0" lang="en-IN" sz="2800" spc="-43" strike="noStrike">
                <a:solidFill>
                  <a:srgbClr val="000000"/>
                </a:solidFill>
                <a:latin typeface="Times New Roman"/>
              </a:rPr>
              <a:t>information.</a:t>
            </a:r>
            <a:endParaRPr b="0" lang="en-IN" sz="2800" spc="-1" strike="noStrike">
              <a:latin typeface="Arial"/>
            </a:endParaRPr>
          </a:p>
        </p:txBody>
      </p:sp>
    </p:spTree>
  </p:cSld>
</p:sld>
</file>

<file path=ppt/slides/slide10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97" name="TextShape 1"/>
          <p:cNvSpPr txBox="1"/>
          <p:nvPr/>
        </p:nvSpPr>
        <p:spPr>
          <a:xfrm>
            <a:off x="228600" y="0"/>
            <a:ext cx="8762760" cy="761760"/>
          </a:xfrm>
          <a:prstGeom prst="rect">
            <a:avLst/>
          </a:prstGeom>
          <a:noFill/>
          <a:ln>
            <a:noFill/>
          </a:ln>
        </p:spPr>
        <p:txBody>
          <a:bodyPr lIns="0" rIns="0" tIns="0" bIns="0"/>
          <a:p>
            <a:pPr>
              <a:lnSpc>
                <a:spcPct val="100000"/>
              </a:lnSpc>
            </a:pPr>
            <a:r>
              <a:rPr b="0" lang="en-US" sz="7200" spc="-4" strike="noStrike">
                <a:solidFill>
                  <a:srgbClr val="0000ff"/>
                </a:solidFill>
                <a:latin typeface="Times New Roman"/>
              </a:rPr>
              <a:t>TCP/IP</a:t>
            </a:r>
            <a:r>
              <a:rPr b="0" lang="en-US" sz="7200" spc="-528" strike="noStrike">
                <a:solidFill>
                  <a:srgbClr val="0000ff"/>
                </a:solidFill>
                <a:latin typeface="Times New Roman"/>
              </a:rPr>
              <a:t> </a:t>
            </a:r>
            <a:r>
              <a:rPr b="0" lang="en-US" sz="4400" spc="-1" strike="noStrike">
                <a:solidFill>
                  <a:srgbClr val="0000ff"/>
                </a:solidFill>
                <a:latin typeface="Times New Roman"/>
              </a:rPr>
              <a:t>Protocol Suite</a:t>
            </a:r>
            <a:endParaRPr b="0" lang="en-US" sz="4400" spc="-1" strike="noStrike">
              <a:solidFill>
                <a:srgbClr val="000000"/>
              </a:solidFill>
              <a:latin typeface="Calibri"/>
            </a:endParaRPr>
          </a:p>
        </p:txBody>
      </p:sp>
      <p:sp>
        <p:nvSpPr>
          <p:cNvPr id="1398" name="TextShape 2"/>
          <p:cNvSpPr txBox="1"/>
          <p:nvPr/>
        </p:nvSpPr>
        <p:spPr>
          <a:xfrm>
            <a:off x="0" y="1066680"/>
            <a:ext cx="8991360" cy="6401520"/>
          </a:xfrm>
          <a:prstGeom prst="rect">
            <a:avLst/>
          </a:prstGeom>
          <a:noFill/>
          <a:ln>
            <a:noFill/>
          </a:ln>
        </p:spPr>
        <p:txBody>
          <a:bodyPr lIns="0" rIns="0" tIns="0" bIns="0"/>
          <a:p>
            <a:pPr marL="457200" indent="-456840" algn="just">
              <a:lnSpc>
                <a:spcPct val="100000"/>
              </a:lnSpc>
              <a:buClr>
                <a:srgbClr val="000000"/>
              </a:buClr>
              <a:buFont typeface="Arial"/>
              <a:buChar char="•"/>
            </a:pPr>
            <a:r>
              <a:rPr b="0" lang="en-US" sz="3200" spc="-4" strike="noStrike">
                <a:solidFill>
                  <a:srgbClr val="000000"/>
                </a:solidFill>
                <a:latin typeface="Times New Roman"/>
              </a:rPr>
              <a:t>TCP/IP </a:t>
            </a:r>
            <a:r>
              <a:rPr b="0" lang="en-US" sz="3200" spc="-1" strike="noStrike">
                <a:solidFill>
                  <a:srgbClr val="000000"/>
                </a:solidFill>
                <a:latin typeface="Times New Roman"/>
              </a:rPr>
              <a:t>is a </a:t>
            </a:r>
            <a:r>
              <a:rPr b="1" lang="en-US" sz="3200" spc="-9" strike="noStrike">
                <a:solidFill>
                  <a:srgbClr val="000000"/>
                </a:solidFill>
                <a:latin typeface="Times New Roman"/>
              </a:rPr>
              <a:t>protocol </a:t>
            </a:r>
            <a:r>
              <a:rPr b="1" lang="en-US" sz="3200" spc="-1" strike="noStrike">
                <a:solidFill>
                  <a:srgbClr val="000000"/>
                </a:solidFill>
                <a:latin typeface="Times New Roman"/>
              </a:rPr>
              <a:t>suite </a:t>
            </a:r>
            <a:r>
              <a:rPr b="0" lang="en-US" sz="3200" spc="-1" strike="noStrike">
                <a:solidFill>
                  <a:srgbClr val="000000"/>
                </a:solidFill>
                <a:latin typeface="Times New Roman"/>
              </a:rPr>
              <a:t>used in the </a:t>
            </a:r>
            <a:r>
              <a:rPr b="0" lang="en-US" sz="3200" spc="-4" strike="noStrike">
                <a:solidFill>
                  <a:srgbClr val="000000"/>
                </a:solidFill>
                <a:latin typeface="Times New Roman"/>
              </a:rPr>
              <a:t>Internet </a:t>
            </a:r>
            <a:r>
              <a:rPr b="0" lang="en-US" sz="3200" spc="-29" strike="noStrike">
                <a:solidFill>
                  <a:srgbClr val="000000"/>
                </a:solidFill>
                <a:latin typeface="Times New Roman"/>
              </a:rPr>
              <a:t>today. </a:t>
            </a:r>
            <a:r>
              <a:rPr b="0" lang="en-US" sz="3200" spc="-1" strike="noStrike">
                <a:solidFill>
                  <a:srgbClr val="000000"/>
                </a:solidFill>
                <a:latin typeface="Times New Roman"/>
              </a:rPr>
              <a:t>It is a  </a:t>
            </a:r>
            <a:r>
              <a:rPr b="1" lang="en-US" sz="3200" spc="-4" strike="noStrike">
                <a:solidFill>
                  <a:srgbClr val="000000"/>
                </a:solidFill>
                <a:latin typeface="Times New Roman"/>
              </a:rPr>
              <a:t>hierarchical protocol </a:t>
            </a:r>
            <a:r>
              <a:rPr b="0" lang="en-US" sz="3200" spc="-4" strike="noStrike">
                <a:solidFill>
                  <a:srgbClr val="000000"/>
                </a:solidFill>
                <a:latin typeface="Times New Roman"/>
              </a:rPr>
              <a:t>made </a:t>
            </a:r>
            <a:r>
              <a:rPr b="0" lang="en-US" sz="3200" spc="-1" strike="noStrike">
                <a:solidFill>
                  <a:srgbClr val="000000"/>
                </a:solidFill>
                <a:latin typeface="Times New Roman"/>
              </a:rPr>
              <a:t>up of </a:t>
            </a:r>
            <a:r>
              <a:rPr b="0" lang="en-US" sz="3200" spc="-4" strike="noStrike">
                <a:solidFill>
                  <a:srgbClr val="000000"/>
                </a:solidFill>
                <a:latin typeface="Times New Roman"/>
              </a:rPr>
              <a:t>interactive modules, each </a:t>
            </a:r>
            <a:r>
              <a:rPr b="0" lang="en-US" sz="3200" spc="-1" strike="noStrike">
                <a:solidFill>
                  <a:srgbClr val="000000"/>
                </a:solidFill>
                <a:latin typeface="Times New Roman"/>
              </a:rPr>
              <a:t>of which  </a:t>
            </a:r>
            <a:r>
              <a:rPr b="0" lang="en-US" sz="3200" spc="-4" strike="noStrike">
                <a:solidFill>
                  <a:srgbClr val="000000"/>
                </a:solidFill>
                <a:latin typeface="Times New Roman"/>
              </a:rPr>
              <a:t>provides </a:t>
            </a:r>
            <a:r>
              <a:rPr b="0" lang="en-US" sz="3200" spc="-1" strike="noStrike">
                <a:solidFill>
                  <a:srgbClr val="000000"/>
                </a:solidFill>
                <a:latin typeface="Times New Roman"/>
              </a:rPr>
              <a:t>a </a:t>
            </a:r>
            <a:r>
              <a:rPr b="0" lang="en-US" sz="3200" spc="-4" strike="noStrike">
                <a:solidFill>
                  <a:srgbClr val="000000"/>
                </a:solidFill>
                <a:latin typeface="Times New Roman"/>
              </a:rPr>
              <a:t>specific </a:t>
            </a:r>
            <a:r>
              <a:rPr b="0" lang="en-US" sz="3200" spc="-12" strike="noStrike">
                <a:solidFill>
                  <a:srgbClr val="000000"/>
                </a:solidFill>
                <a:latin typeface="Times New Roman"/>
              </a:rPr>
              <a:t>functionality. </a:t>
            </a:r>
            <a:endParaRPr b="0" lang="en-US" sz="3200" spc="-1" strike="noStrike">
              <a:solidFill>
                <a:srgbClr val="000000"/>
              </a:solidFill>
              <a:latin typeface="Calibri"/>
            </a:endParaRPr>
          </a:p>
          <a:p>
            <a:pPr marL="457200" indent="-456840" algn="just">
              <a:lnSpc>
                <a:spcPct val="100000"/>
              </a:lnSpc>
              <a:buClr>
                <a:srgbClr val="000000"/>
              </a:buClr>
              <a:buFont typeface="Arial"/>
              <a:buChar char="•"/>
            </a:pPr>
            <a:r>
              <a:rPr b="0" lang="en-US" sz="3200" spc="-4" strike="noStrike">
                <a:solidFill>
                  <a:srgbClr val="000000"/>
                </a:solidFill>
                <a:latin typeface="Times New Roman"/>
              </a:rPr>
              <a:t>The </a:t>
            </a:r>
            <a:r>
              <a:rPr b="0" lang="en-US" sz="3200" spc="-1" strike="noStrike">
                <a:solidFill>
                  <a:srgbClr val="000000"/>
                </a:solidFill>
                <a:latin typeface="Times New Roman"/>
              </a:rPr>
              <a:t>term </a:t>
            </a:r>
            <a:r>
              <a:rPr b="0" lang="en-US" sz="3200" spc="-4" strike="noStrike">
                <a:solidFill>
                  <a:srgbClr val="000000"/>
                </a:solidFill>
                <a:latin typeface="Times New Roman"/>
              </a:rPr>
              <a:t>hierarchical </a:t>
            </a:r>
            <a:r>
              <a:rPr b="0" lang="en-US" sz="3200" spc="-9" strike="noStrike">
                <a:solidFill>
                  <a:srgbClr val="000000"/>
                </a:solidFill>
                <a:latin typeface="Times New Roman"/>
              </a:rPr>
              <a:t>means </a:t>
            </a:r>
            <a:r>
              <a:rPr b="0" lang="en-US" sz="3200" spc="-1" strike="noStrike">
                <a:solidFill>
                  <a:srgbClr val="000000"/>
                </a:solidFill>
                <a:latin typeface="Times New Roman"/>
              </a:rPr>
              <a:t>that  each </a:t>
            </a:r>
            <a:r>
              <a:rPr b="1" lang="en-US" sz="3200" spc="-4" strike="noStrike">
                <a:solidFill>
                  <a:srgbClr val="000000"/>
                </a:solidFill>
                <a:latin typeface="Times New Roman"/>
              </a:rPr>
              <a:t>upper level </a:t>
            </a:r>
            <a:r>
              <a:rPr b="1" lang="en-US" sz="3200" spc="-9" strike="noStrike">
                <a:solidFill>
                  <a:srgbClr val="000000"/>
                </a:solidFill>
                <a:latin typeface="Times New Roman"/>
              </a:rPr>
              <a:t>protocol </a:t>
            </a:r>
            <a:r>
              <a:rPr b="1" lang="en-US" sz="3200" spc="-1" strike="noStrike">
                <a:solidFill>
                  <a:srgbClr val="000000"/>
                </a:solidFill>
                <a:latin typeface="Times New Roman"/>
              </a:rPr>
              <a:t>is </a:t>
            </a:r>
            <a:r>
              <a:rPr b="1" lang="en-US" sz="3200" spc="-4" strike="noStrike">
                <a:solidFill>
                  <a:srgbClr val="000000"/>
                </a:solidFill>
                <a:latin typeface="Times New Roman"/>
              </a:rPr>
              <a:t>supported by the services </a:t>
            </a:r>
            <a:r>
              <a:rPr b="1" lang="en-US" sz="3200" spc="-9" strike="noStrike">
                <a:solidFill>
                  <a:srgbClr val="000000"/>
                </a:solidFill>
                <a:latin typeface="Times New Roman"/>
              </a:rPr>
              <a:t>provided  </a:t>
            </a:r>
            <a:r>
              <a:rPr b="1" lang="en-US" sz="3200" spc="-4" strike="noStrike">
                <a:solidFill>
                  <a:srgbClr val="000000"/>
                </a:solidFill>
                <a:latin typeface="Times New Roman"/>
              </a:rPr>
              <a:t>by one </a:t>
            </a:r>
            <a:r>
              <a:rPr b="1" lang="en-US" sz="3200" spc="-1" strike="noStrike">
                <a:solidFill>
                  <a:srgbClr val="000000"/>
                </a:solidFill>
                <a:latin typeface="Times New Roman"/>
              </a:rPr>
              <a:t>or </a:t>
            </a:r>
            <a:r>
              <a:rPr b="1" lang="en-US" sz="3200" spc="-12" strike="noStrike">
                <a:solidFill>
                  <a:srgbClr val="000000"/>
                </a:solidFill>
                <a:latin typeface="Times New Roman"/>
              </a:rPr>
              <a:t>more </a:t>
            </a:r>
            <a:r>
              <a:rPr b="1" lang="en-US" sz="3200" spc="-1" strike="noStrike">
                <a:solidFill>
                  <a:srgbClr val="000000"/>
                </a:solidFill>
                <a:latin typeface="Times New Roman"/>
              </a:rPr>
              <a:t>lower </a:t>
            </a:r>
            <a:r>
              <a:rPr b="1" lang="en-US" sz="3200" spc="-4" strike="noStrike">
                <a:solidFill>
                  <a:srgbClr val="000000"/>
                </a:solidFill>
                <a:latin typeface="Times New Roman"/>
              </a:rPr>
              <a:t>level </a:t>
            </a:r>
            <a:r>
              <a:rPr b="1" lang="en-US" sz="3200" spc="-9" strike="noStrike">
                <a:solidFill>
                  <a:srgbClr val="000000"/>
                </a:solidFill>
                <a:latin typeface="Times New Roman"/>
              </a:rPr>
              <a:t>protocols. </a:t>
            </a:r>
            <a:endParaRPr b="0" lang="en-US" sz="3200" spc="-1" strike="noStrike">
              <a:solidFill>
                <a:srgbClr val="000000"/>
              </a:solidFill>
              <a:latin typeface="Calibri"/>
            </a:endParaRPr>
          </a:p>
          <a:p>
            <a:pPr marL="457200" indent="-456840" algn="just">
              <a:lnSpc>
                <a:spcPct val="100000"/>
              </a:lnSpc>
              <a:buClr>
                <a:srgbClr val="000000"/>
              </a:buClr>
              <a:buFont typeface="Arial"/>
              <a:buChar char="•"/>
            </a:pPr>
            <a:r>
              <a:rPr b="0" lang="en-US" sz="3200" spc="-1" strike="noStrike">
                <a:solidFill>
                  <a:srgbClr val="000000"/>
                </a:solidFill>
                <a:latin typeface="Times New Roman"/>
              </a:rPr>
              <a:t>The </a:t>
            </a:r>
            <a:r>
              <a:rPr b="1" lang="en-US" sz="3200" spc="-1" strike="noStrike">
                <a:solidFill>
                  <a:srgbClr val="000000"/>
                </a:solidFill>
                <a:latin typeface="Times New Roman"/>
              </a:rPr>
              <a:t>original </a:t>
            </a:r>
            <a:r>
              <a:rPr b="1" lang="en-US" sz="3200" spc="-4" strike="noStrike">
                <a:solidFill>
                  <a:srgbClr val="000000"/>
                </a:solidFill>
                <a:latin typeface="Times New Roman"/>
              </a:rPr>
              <a:t>TCP/IP  </a:t>
            </a:r>
            <a:r>
              <a:rPr b="0" lang="en-US" sz="3200" spc="-4" strike="noStrike">
                <a:solidFill>
                  <a:srgbClr val="000000"/>
                </a:solidFill>
                <a:latin typeface="Times New Roman"/>
              </a:rPr>
              <a:t>protocol </a:t>
            </a:r>
            <a:r>
              <a:rPr b="0" lang="en-US" sz="3200" spc="-1" strike="noStrike">
                <a:solidFill>
                  <a:srgbClr val="000000"/>
                </a:solidFill>
                <a:latin typeface="Times New Roman"/>
              </a:rPr>
              <a:t>suite </a:t>
            </a:r>
            <a:r>
              <a:rPr b="0" lang="en-US" sz="3200" spc="-4" strike="noStrike">
                <a:solidFill>
                  <a:srgbClr val="000000"/>
                </a:solidFill>
                <a:latin typeface="Times New Roman"/>
              </a:rPr>
              <a:t>was defined as </a:t>
            </a:r>
            <a:r>
              <a:rPr b="1" lang="en-US" sz="3200" spc="-1" strike="noStrike">
                <a:solidFill>
                  <a:srgbClr val="000000"/>
                </a:solidFill>
                <a:latin typeface="Times New Roman"/>
              </a:rPr>
              <a:t>four </a:t>
            </a:r>
            <a:r>
              <a:rPr b="1" lang="en-US" sz="3200" spc="-9" strike="noStrike">
                <a:solidFill>
                  <a:srgbClr val="000000"/>
                </a:solidFill>
                <a:latin typeface="Times New Roman"/>
              </a:rPr>
              <a:t>software </a:t>
            </a:r>
            <a:r>
              <a:rPr b="1" lang="en-US" sz="3200" spc="-4" strike="noStrike">
                <a:solidFill>
                  <a:srgbClr val="000000"/>
                </a:solidFill>
                <a:latin typeface="Times New Roman"/>
              </a:rPr>
              <a:t>layers </a:t>
            </a:r>
            <a:r>
              <a:rPr b="0" lang="en-US" sz="3200" spc="-4" strike="noStrike">
                <a:solidFill>
                  <a:srgbClr val="000000"/>
                </a:solidFill>
                <a:latin typeface="Times New Roman"/>
              </a:rPr>
              <a:t>built </a:t>
            </a:r>
            <a:r>
              <a:rPr b="0" lang="en-US" sz="3200" spc="-1" strike="noStrike">
                <a:solidFill>
                  <a:srgbClr val="000000"/>
                </a:solidFill>
                <a:latin typeface="Times New Roman"/>
              </a:rPr>
              <a:t>upon </a:t>
            </a:r>
            <a:r>
              <a:rPr b="0" lang="en-US" sz="3200" spc="-4" strike="noStrike">
                <a:solidFill>
                  <a:srgbClr val="000000"/>
                </a:solidFill>
                <a:latin typeface="Times New Roman"/>
              </a:rPr>
              <a:t>the </a:t>
            </a:r>
            <a:r>
              <a:rPr b="0" lang="en-US" sz="3200" spc="588" strike="noStrike">
                <a:solidFill>
                  <a:srgbClr val="000000"/>
                </a:solidFill>
                <a:latin typeface="Times New Roman"/>
              </a:rPr>
              <a:t> </a:t>
            </a:r>
            <a:r>
              <a:rPr b="0" lang="en-US" sz="3200" spc="-1" strike="noStrike">
                <a:solidFill>
                  <a:srgbClr val="000000"/>
                </a:solidFill>
                <a:latin typeface="Times New Roman"/>
              </a:rPr>
              <a:t>hardware. </a:t>
            </a:r>
            <a:r>
              <a:rPr b="1" lang="en-US" sz="3200" spc="-63" strike="noStrike">
                <a:solidFill>
                  <a:srgbClr val="000000"/>
                </a:solidFill>
                <a:latin typeface="Times New Roman"/>
              </a:rPr>
              <a:t>Today, </a:t>
            </a:r>
            <a:r>
              <a:rPr b="1" lang="en-US" sz="3200" spc="-29" strike="noStrike">
                <a:solidFill>
                  <a:srgbClr val="000000"/>
                </a:solidFill>
                <a:latin typeface="Times New Roman"/>
              </a:rPr>
              <a:t>however, </a:t>
            </a:r>
            <a:r>
              <a:rPr b="1" lang="en-US" sz="3200" spc="-4" strike="noStrike">
                <a:solidFill>
                  <a:srgbClr val="000000"/>
                </a:solidFill>
                <a:latin typeface="Times New Roman"/>
              </a:rPr>
              <a:t>TCP/IP </a:t>
            </a:r>
            <a:r>
              <a:rPr b="1" lang="en-US" sz="3200" spc="-1" strike="noStrike">
                <a:solidFill>
                  <a:srgbClr val="000000"/>
                </a:solidFill>
                <a:latin typeface="Times New Roman"/>
              </a:rPr>
              <a:t>is </a:t>
            </a:r>
            <a:r>
              <a:rPr b="1" lang="en-US" sz="3200" spc="-4" strike="noStrike">
                <a:solidFill>
                  <a:srgbClr val="000000"/>
                </a:solidFill>
                <a:latin typeface="Times New Roman"/>
              </a:rPr>
              <a:t>thought </a:t>
            </a:r>
            <a:r>
              <a:rPr b="1" lang="en-US" sz="3200" spc="-1" strike="noStrike">
                <a:solidFill>
                  <a:srgbClr val="000000"/>
                </a:solidFill>
                <a:latin typeface="Times New Roman"/>
              </a:rPr>
              <a:t>of </a:t>
            </a:r>
            <a:r>
              <a:rPr b="1" lang="en-US" sz="3200" spc="-4" strike="noStrike">
                <a:solidFill>
                  <a:srgbClr val="000000"/>
                </a:solidFill>
                <a:latin typeface="Times New Roman"/>
              </a:rPr>
              <a:t>as </a:t>
            </a:r>
            <a:r>
              <a:rPr b="1" lang="en-US" sz="3200" spc="-1" strike="noStrike">
                <a:solidFill>
                  <a:srgbClr val="000000"/>
                </a:solidFill>
                <a:latin typeface="Times New Roman"/>
              </a:rPr>
              <a:t>a </a:t>
            </a:r>
            <a:r>
              <a:rPr b="1" lang="en-US" sz="3200" spc="-4" strike="noStrike">
                <a:solidFill>
                  <a:srgbClr val="000000"/>
                </a:solidFill>
                <a:latin typeface="Times New Roman"/>
              </a:rPr>
              <a:t>five-layer  </a:t>
            </a:r>
            <a:r>
              <a:rPr b="1" lang="en-US" sz="3200" spc="-1" strike="noStrike">
                <a:solidFill>
                  <a:srgbClr val="000000"/>
                </a:solidFill>
                <a:latin typeface="Times New Roman"/>
              </a:rPr>
              <a:t>model.</a:t>
            </a:r>
            <a:endParaRPr b="0" lang="en-US" sz="3200" spc="-1" strike="noStrike">
              <a:solidFill>
                <a:srgbClr val="000000"/>
              </a:solidFill>
              <a:latin typeface="Calibri"/>
            </a:endParaRPr>
          </a:p>
          <a:p>
            <a:pPr>
              <a:lnSpc>
                <a:spcPct val="100000"/>
              </a:lnSpc>
            </a:pPr>
            <a:endParaRPr b="0" lang="en-US" sz="3200" spc="-1" strike="noStrike">
              <a:solidFill>
                <a:srgbClr val="000000"/>
              </a:solidFill>
              <a:latin typeface="Calibri"/>
            </a:endParaRPr>
          </a:p>
        </p:txBody>
      </p:sp>
    </p:spTree>
  </p:cSld>
</p:sld>
</file>

<file path=ppt/slides/slide10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99" name="TextShape 1"/>
          <p:cNvSpPr txBox="1"/>
          <p:nvPr/>
        </p:nvSpPr>
        <p:spPr>
          <a:xfrm>
            <a:off x="357480" y="100080"/>
            <a:ext cx="7947720" cy="1157760"/>
          </a:xfrm>
          <a:prstGeom prst="rect">
            <a:avLst/>
          </a:prstGeom>
          <a:noFill/>
          <a:ln>
            <a:noFill/>
          </a:ln>
        </p:spPr>
        <p:txBody>
          <a:bodyPr lIns="0" rIns="0" tIns="12600" bIns="0"/>
          <a:p>
            <a:pPr marL="12600">
              <a:lnSpc>
                <a:spcPct val="100000"/>
              </a:lnSpc>
              <a:spcBef>
                <a:spcPts val="99"/>
              </a:spcBef>
            </a:pPr>
            <a:r>
              <a:rPr b="1" lang="en-US" sz="2800" spc="-1" strike="noStrike">
                <a:solidFill>
                  <a:srgbClr val="000000"/>
                </a:solidFill>
                <a:latin typeface="Times New Roman"/>
              </a:rPr>
              <a:t>Layers </a:t>
            </a:r>
            <a:r>
              <a:rPr b="1" lang="en-US" sz="2800" spc="-4" strike="noStrike">
                <a:solidFill>
                  <a:srgbClr val="000000"/>
                </a:solidFill>
                <a:latin typeface="Times New Roman"/>
              </a:rPr>
              <a:t>in the </a:t>
            </a:r>
            <a:r>
              <a:rPr b="1" lang="en-US" sz="2800" spc="-1" strike="noStrike">
                <a:solidFill>
                  <a:srgbClr val="000000"/>
                </a:solidFill>
                <a:latin typeface="Times New Roman"/>
              </a:rPr>
              <a:t>TCP/IP protocol</a:t>
            </a:r>
            <a:r>
              <a:rPr b="1" lang="en-US" sz="2800" spc="-214" strike="noStrike">
                <a:solidFill>
                  <a:srgbClr val="000000"/>
                </a:solidFill>
                <a:latin typeface="Times New Roman"/>
              </a:rPr>
              <a:t> </a:t>
            </a:r>
            <a:r>
              <a:rPr b="1" lang="en-US" sz="2800" spc="-4" strike="noStrike">
                <a:solidFill>
                  <a:srgbClr val="000000"/>
                </a:solidFill>
                <a:latin typeface="Times New Roman"/>
              </a:rPr>
              <a:t>suite</a:t>
            </a:r>
            <a:endParaRPr b="0" lang="en-US" sz="2800" spc="-1" strike="noStrike">
              <a:solidFill>
                <a:srgbClr val="000000"/>
              </a:solidFill>
              <a:latin typeface="Calibri"/>
            </a:endParaRPr>
          </a:p>
        </p:txBody>
      </p:sp>
      <p:sp>
        <p:nvSpPr>
          <p:cNvPr id="1400" name="CustomShape 2"/>
          <p:cNvSpPr/>
          <p:nvPr/>
        </p:nvSpPr>
        <p:spPr>
          <a:xfrm>
            <a:off x="609480" y="990720"/>
            <a:ext cx="8247960" cy="536040"/>
          </a:xfrm>
          <a:prstGeom prst="rect">
            <a:avLst/>
          </a:prstGeom>
          <a:blipFill rotWithShape="0">
            <a:blip r:embed="rId1"/>
            <a:stretch>
              <a:fillRect/>
            </a:stretch>
          </a:blipFill>
          <a:ln>
            <a:noFill/>
          </a:ln>
        </p:spPr>
        <p:style>
          <a:lnRef idx="0"/>
          <a:fillRef idx="0"/>
          <a:effectRef idx="0"/>
          <a:fontRef idx="minor"/>
        </p:style>
      </p:sp>
      <p:sp>
        <p:nvSpPr>
          <p:cNvPr id="1401" name="CustomShape 3"/>
          <p:cNvSpPr/>
          <p:nvPr/>
        </p:nvSpPr>
        <p:spPr>
          <a:xfrm>
            <a:off x="609480" y="1963080"/>
            <a:ext cx="8259840" cy="536040"/>
          </a:xfrm>
          <a:prstGeom prst="rect">
            <a:avLst/>
          </a:prstGeom>
          <a:blipFill rotWithShape="0">
            <a:blip r:embed="rId2"/>
            <a:stretch>
              <a:fillRect/>
            </a:stretch>
          </a:blipFill>
          <a:ln>
            <a:noFill/>
          </a:ln>
        </p:spPr>
        <p:style>
          <a:lnRef idx="0"/>
          <a:fillRef idx="0"/>
          <a:effectRef idx="0"/>
          <a:fontRef idx="minor"/>
        </p:style>
      </p:sp>
      <p:sp>
        <p:nvSpPr>
          <p:cNvPr id="1402" name="CustomShape 4"/>
          <p:cNvSpPr/>
          <p:nvPr/>
        </p:nvSpPr>
        <p:spPr>
          <a:xfrm>
            <a:off x="609480" y="2933640"/>
            <a:ext cx="8241840" cy="536040"/>
          </a:xfrm>
          <a:prstGeom prst="rect">
            <a:avLst/>
          </a:prstGeom>
          <a:blipFill rotWithShape="0">
            <a:blip r:embed="rId3"/>
            <a:stretch>
              <a:fillRect/>
            </a:stretch>
          </a:blipFill>
          <a:ln>
            <a:noFill/>
          </a:ln>
        </p:spPr>
        <p:style>
          <a:lnRef idx="0"/>
          <a:fillRef idx="0"/>
          <a:effectRef idx="0"/>
          <a:fontRef idx="minor"/>
        </p:style>
      </p:sp>
      <p:sp>
        <p:nvSpPr>
          <p:cNvPr id="1403" name="CustomShape 5"/>
          <p:cNvSpPr/>
          <p:nvPr/>
        </p:nvSpPr>
        <p:spPr>
          <a:xfrm>
            <a:off x="609480" y="3906000"/>
            <a:ext cx="8253720" cy="536040"/>
          </a:xfrm>
          <a:prstGeom prst="rect">
            <a:avLst/>
          </a:prstGeom>
          <a:blipFill rotWithShape="0">
            <a:blip r:embed="rId4"/>
            <a:stretch>
              <a:fillRect/>
            </a:stretch>
          </a:blipFill>
          <a:ln>
            <a:noFill/>
          </a:ln>
        </p:spPr>
        <p:style>
          <a:lnRef idx="0"/>
          <a:fillRef idx="0"/>
          <a:effectRef idx="0"/>
          <a:fontRef idx="minor"/>
        </p:style>
      </p:sp>
      <p:sp>
        <p:nvSpPr>
          <p:cNvPr id="1404" name="CustomShape 6"/>
          <p:cNvSpPr/>
          <p:nvPr/>
        </p:nvSpPr>
        <p:spPr>
          <a:xfrm>
            <a:off x="609480" y="4876920"/>
            <a:ext cx="8236080" cy="536040"/>
          </a:xfrm>
          <a:prstGeom prst="rect">
            <a:avLst/>
          </a:prstGeom>
          <a:blipFill rotWithShape="0">
            <a:blip r:embed="rId5"/>
            <a:stretch>
              <a:fillRect/>
            </a:stretch>
          </a:blipFill>
          <a:ln>
            <a:noFill/>
          </a:ln>
        </p:spPr>
        <p:style>
          <a:lnRef idx="0"/>
          <a:fillRef idx="0"/>
          <a:effectRef idx="0"/>
          <a:fontRef idx="minor"/>
        </p:style>
      </p:sp>
      <p:sp>
        <p:nvSpPr>
          <p:cNvPr id="1405" name="CustomShape 7"/>
          <p:cNvSpPr/>
          <p:nvPr/>
        </p:nvSpPr>
        <p:spPr>
          <a:xfrm>
            <a:off x="909720" y="5897160"/>
            <a:ext cx="6958440" cy="232560"/>
          </a:xfrm>
          <a:prstGeom prst="rect">
            <a:avLst/>
          </a:prstGeom>
          <a:blipFill rotWithShape="0">
            <a:blip r:embed="rId6"/>
            <a:stretch>
              <a:fillRect/>
            </a:stretch>
          </a:blipFill>
          <a:ln>
            <a:noFill/>
          </a:ln>
        </p:spPr>
        <p:style>
          <a:lnRef idx="0"/>
          <a:fillRef idx="0"/>
          <a:effectRef idx="0"/>
          <a:fontRef idx="minor"/>
        </p:style>
      </p:sp>
    </p:spTree>
  </p:cSld>
</p:sld>
</file>

<file path=ppt/slides/slide10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06" name="TextShape 1"/>
          <p:cNvSpPr txBox="1"/>
          <p:nvPr/>
        </p:nvSpPr>
        <p:spPr>
          <a:xfrm>
            <a:off x="152280" y="152280"/>
            <a:ext cx="8686440" cy="990360"/>
          </a:xfrm>
          <a:prstGeom prst="rect">
            <a:avLst/>
          </a:prstGeom>
          <a:noFill/>
          <a:ln>
            <a:noFill/>
          </a:ln>
        </p:spPr>
        <p:txBody>
          <a:bodyPr lIns="0" rIns="0" tIns="0" bIns="0"/>
          <a:p>
            <a:pPr>
              <a:lnSpc>
                <a:spcPct val="100000"/>
              </a:lnSpc>
            </a:pPr>
            <a:r>
              <a:rPr b="1" i="1" lang="en-US" sz="4400" spc="-4" strike="noStrike">
                <a:solidFill>
                  <a:srgbClr val="000000"/>
                </a:solidFill>
                <a:latin typeface="Times New Roman"/>
              </a:rPr>
              <a:t>Communication </a:t>
            </a:r>
            <a:r>
              <a:rPr b="1" i="1" lang="en-US" sz="4400" spc="-1" strike="noStrike">
                <a:solidFill>
                  <a:srgbClr val="000000"/>
                </a:solidFill>
                <a:latin typeface="Times New Roman"/>
              </a:rPr>
              <a:t>through an</a:t>
            </a:r>
            <a:r>
              <a:rPr b="1" i="1" lang="en-US" sz="4400" spc="-72" strike="noStrike">
                <a:solidFill>
                  <a:srgbClr val="000000"/>
                </a:solidFill>
                <a:latin typeface="Times New Roman"/>
              </a:rPr>
              <a:t> </a:t>
            </a:r>
            <a:r>
              <a:rPr b="1" i="1" lang="en-US" sz="4400" spc="-1" strike="noStrike">
                <a:solidFill>
                  <a:srgbClr val="000000"/>
                </a:solidFill>
                <a:latin typeface="Times New Roman"/>
              </a:rPr>
              <a:t>internet</a:t>
            </a:r>
            <a:br/>
            <a:endParaRPr b="0" lang="en-US" sz="4400" spc="-1" strike="noStrike">
              <a:solidFill>
                <a:srgbClr val="000000"/>
              </a:solidFill>
              <a:latin typeface="Calibri"/>
            </a:endParaRPr>
          </a:p>
        </p:txBody>
      </p:sp>
      <p:sp>
        <p:nvSpPr>
          <p:cNvPr id="1407" name="TextShape 2"/>
          <p:cNvSpPr txBox="1"/>
          <p:nvPr/>
        </p:nvSpPr>
        <p:spPr>
          <a:xfrm>
            <a:off x="152280" y="1295280"/>
            <a:ext cx="8457120" cy="4924080"/>
          </a:xfrm>
          <a:prstGeom prst="rect">
            <a:avLst/>
          </a:prstGeom>
          <a:noFill/>
          <a:ln>
            <a:noFill/>
          </a:ln>
        </p:spPr>
        <p:txBody>
          <a:bodyPr lIns="0" rIns="0" tIns="0" bIns="0"/>
          <a:p>
            <a:pPr marL="457200" indent="-456840">
              <a:lnSpc>
                <a:spcPct val="100000"/>
              </a:lnSpc>
              <a:buClr>
                <a:srgbClr val="000000"/>
              </a:buClr>
              <a:buFont typeface="Arial"/>
              <a:buChar char="•"/>
            </a:pPr>
            <a:r>
              <a:rPr b="1" lang="en-US" sz="3200" spc="-1" strike="noStrike">
                <a:solidFill>
                  <a:srgbClr val="000000"/>
                </a:solidFill>
                <a:latin typeface="Times New Roman"/>
              </a:rPr>
              <a:t>How the layers in the TCP/IP protocol suite are involved in communication between 2 hosts </a:t>
            </a:r>
            <a:r>
              <a:rPr b="0" lang="en-US" sz="3200" spc="-1" strike="noStrike">
                <a:solidFill>
                  <a:srgbClr val="000000"/>
                </a:solidFill>
                <a:latin typeface="Times New Roman"/>
              </a:rPr>
              <a:t>as shown in fig.</a:t>
            </a:r>
            <a:endParaRPr b="0" lang="en-US" sz="3200" spc="-1" strike="noStrike">
              <a:solidFill>
                <a:srgbClr val="000000"/>
              </a:solidFill>
              <a:latin typeface="Calibri"/>
            </a:endParaRPr>
          </a:p>
          <a:p>
            <a:pPr marL="457200" indent="-456840">
              <a:lnSpc>
                <a:spcPct val="100000"/>
              </a:lnSpc>
              <a:buClr>
                <a:srgbClr val="000000"/>
              </a:buClr>
              <a:buFont typeface="Arial"/>
              <a:buChar char="•"/>
            </a:pPr>
            <a:r>
              <a:rPr b="1" lang="en-US" sz="3200" spc="-1" strike="noStrike">
                <a:solidFill>
                  <a:srgbClr val="000000"/>
                </a:solidFill>
                <a:latin typeface="Times New Roman"/>
              </a:rPr>
              <a:t>Computer A communicates </a:t>
            </a:r>
            <a:r>
              <a:rPr b="0" lang="en-US" sz="3200" spc="-1" strike="noStrike">
                <a:solidFill>
                  <a:srgbClr val="000000"/>
                </a:solidFill>
                <a:latin typeface="Times New Roman"/>
              </a:rPr>
              <a:t>with </a:t>
            </a:r>
            <a:r>
              <a:rPr b="1" lang="en-US" sz="3200" spc="-1" strike="noStrike">
                <a:solidFill>
                  <a:srgbClr val="000000"/>
                </a:solidFill>
                <a:latin typeface="Times New Roman"/>
              </a:rPr>
              <a:t>computer B</a:t>
            </a:r>
            <a:r>
              <a:rPr b="0" lang="en-US" sz="3200" spc="-1" strike="noStrike">
                <a:solidFill>
                  <a:srgbClr val="000000"/>
                </a:solidFill>
                <a:latin typeface="Times New Roman"/>
              </a:rPr>
              <a:t>, 5 Communicating devices.</a:t>
            </a:r>
            <a:endParaRPr b="0" lang="en-US" sz="3200" spc="-1" strike="noStrike">
              <a:solidFill>
                <a:srgbClr val="000000"/>
              </a:solidFill>
              <a:latin typeface="Calibri"/>
            </a:endParaRPr>
          </a:p>
          <a:p>
            <a:pPr marL="457200" indent="-456840">
              <a:lnSpc>
                <a:spcPct val="100000"/>
              </a:lnSpc>
              <a:buClr>
                <a:srgbClr val="000000"/>
              </a:buClr>
              <a:buFont typeface="Arial"/>
              <a:buChar char="•"/>
            </a:pPr>
            <a:r>
              <a:rPr b="1" lang="en-US" sz="3200" spc="-1" strike="noStrike">
                <a:solidFill>
                  <a:srgbClr val="000000"/>
                </a:solidFill>
                <a:latin typeface="Times New Roman"/>
              </a:rPr>
              <a:t>Each</a:t>
            </a:r>
            <a:r>
              <a:rPr b="0" lang="en-US" sz="3200" spc="-1" strike="noStrike">
                <a:solidFill>
                  <a:srgbClr val="000000"/>
                </a:solidFill>
                <a:latin typeface="Times New Roman"/>
              </a:rPr>
              <a:t> </a:t>
            </a:r>
            <a:r>
              <a:rPr b="1" lang="en-US" sz="3200" spc="-1" strike="noStrike">
                <a:solidFill>
                  <a:srgbClr val="000000"/>
                </a:solidFill>
                <a:latin typeface="Times New Roman"/>
              </a:rPr>
              <a:t>device </a:t>
            </a:r>
            <a:r>
              <a:rPr b="0" lang="en-US" sz="3200" spc="-1" strike="noStrike">
                <a:solidFill>
                  <a:srgbClr val="000000"/>
                </a:solidFill>
                <a:latin typeface="Times New Roman"/>
              </a:rPr>
              <a:t>is involved with a </a:t>
            </a:r>
            <a:r>
              <a:rPr b="1" lang="en-US" sz="3200" spc="-1" strike="noStrike">
                <a:solidFill>
                  <a:srgbClr val="000000"/>
                </a:solidFill>
                <a:latin typeface="Times New Roman"/>
              </a:rPr>
              <a:t>set of layers depending</a:t>
            </a:r>
            <a:r>
              <a:rPr b="0" lang="en-US" sz="3200" spc="-1" strike="noStrike">
                <a:solidFill>
                  <a:srgbClr val="000000"/>
                </a:solidFill>
                <a:latin typeface="Times New Roman"/>
              </a:rPr>
              <a:t> on the role of the device in the internet.</a:t>
            </a:r>
            <a:endParaRPr b="0" lang="en-US" sz="3200" spc="-1" strike="noStrike">
              <a:solidFill>
                <a:srgbClr val="000000"/>
              </a:solidFill>
              <a:latin typeface="Calibri"/>
            </a:endParaRPr>
          </a:p>
          <a:p>
            <a:pPr>
              <a:lnSpc>
                <a:spcPct val="100000"/>
              </a:lnSpc>
            </a:pPr>
            <a:endParaRPr b="0" lang="en-US" sz="3200" spc="-1" strike="noStrike">
              <a:solidFill>
                <a:srgbClr val="000000"/>
              </a:solidFill>
              <a:latin typeface="Calibri"/>
            </a:endParaRPr>
          </a:p>
          <a:p>
            <a:pPr>
              <a:lnSpc>
                <a:spcPct val="100000"/>
              </a:lnSpc>
            </a:pPr>
            <a:endParaRPr b="0" lang="en-US" sz="3200" spc="-1" strike="noStrike">
              <a:solidFill>
                <a:srgbClr val="000000"/>
              </a:solidFill>
              <a:latin typeface="Calibri"/>
            </a:endParaRPr>
          </a:p>
        </p:txBody>
      </p:sp>
    </p:spTree>
  </p:cSld>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5" name="TextShape 1"/>
          <p:cNvSpPr txBox="1"/>
          <p:nvPr/>
        </p:nvSpPr>
        <p:spPr>
          <a:xfrm>
            <a:off x="228600" y="228600"/>
            <a:ext cx="8241120" cy="1158480"/>
          </a:xfrm>
          <a:prstGeom prst="rect">
            <a:avLst/>
          </a:prstGeom>
          <a:noFill/>
          <a:ln>
            <a:noFill/>
          </a:ln>
        </p:spPr>
        <p:txBody>
          <a:bodyPr lIns="0" rIns="0" tIns="13320" bIns="0"/>
          <a:p>
            <a:pPr marL="12600">
              <a:lnSpc>
                <a:spcPct val="100000"/>
              </a:lnSpc>
              <a:spcBef>
                <a:spcPts val="105"/>
              </a:spcBef>
            </a:pPr>
            <a:r>
              <a:rPr b="1" lang="en-US" sz="4400" spc="-242" strike="noStrike">
                <a:solidFill>
                  <a:srgbClr val="000000"/>
                </a:solidFill>
                <a:latin typeface="Times New Roman"/>
              </a:rPr>
              <a:t>Categories </a:t>
            </a:r>
            <a:r>
              <a:rPr b="1" lang="en-US" sz="4400" spc="-4" strike="noStrike">
                <a:solidFill>
                  <a:srgbClr val="000000"/>
                </a:solidFill>
                <a:latin typeface="Times New Roman"/>
              </a:rPr>
              <a:t>of</a:t>
            </a:r>
            <a:r>
              <a:rPr b="1" lang="en-US" sz="4400" spc="-284" strike="noStrike">
                <a:solidFill>
                  <a:srgbClr val="000000"/>
                </a:solidFill>
                <a:latin typeface="Times New Roman"/>
              </a:rPr>
              <a:t> </a:t>
            </a:r>
            <a:r>
              <a:rPr b="1" lang="en-US" sz="4400" spc="-148" strike="noStrike">
                <a:solidFill>
                  <a:srgbClr val="000000"/>
                </a:solidFill>
                <a:latin typeface="Times New Roman"/>
              </a:rPr>
              <a:t>Networks</a:t>
            </a:r>
            <a:endParaRPr b="0" lang="en-US" sz="4400" spc="-1" strike="noStrike">
              <a:solidFill>
                <a:srgbClr val="000000"/>
              </a:solidFill>
              <a:latin typeface="Calibri"/>
            </a:endParaRPr>
          </a:p>
        </p:txBody>
      </p:sp>
      <p:sp>
        <p:nvSpPr>
          <p:cNvPr id="326" name="CustomShape 2"/>
          <p:cNvSpPr/>
          <p:nvPr/>
        </p:nvSpPr>
        <p:spPr>
          <a:xfrm>
            <a:off x="228600" y="1158480"/>
            <a:ext cx="8610120" cy="4089960"/>
          </a:xfrm>
          <a:prstGeom prst="rect">
            <a:avLst/>
          </a:prstGeom>
          <a:noFill/>
          <a:ln>
            <a:noFill/>
          </a:ln>
        </p:spPr>
        <p:style>
          <a:lnRef idx="0"/>
          <a:fillRef idx="0"/>
          <a:effectRef idx="0"/>
          <a:fontRef idx="minor"/>
        </p:style>
        <p:txBody>
          <a:bodyPr lIns="0" rIns="0" tIns="13320" bIns="0"/>
          <a:p>
            <a:pPr marL="355680" indent="-342720">
              <a:lnSpc>
                <a:spcPct val="100000"/>
              </a:lnSpc>
              <a:spcBef>
                <a:spcPts val="105"/>
              </a:spcBef>
              <a:buClr>
                <a:srgbClr val="000000"/>
              </a:buClr>
              <a:buFont typeface="Symbol" charset="2"/>
              <a:buChar char=""/>
            </a:pPr>
            <a:r>
              <a:rPr b="0" lang="en-IN" sz="3600" spc="-1" strike="noStrike">
                <a:solidFill>
                  <a:srgbClr val="000000"/>
                </a:solidFill>
                <a:latin typeface="Times New Roman"/>
              </a:rPr>
              <a:t>Networks are distinguished based on their geographical span.</a:t>
            </a:r>
            <a:endParaRPr b="0" lang="en-IN" sz="3600" spc="-1" strike="noStrike">
              <a:latin typeface="Arial"/>
            </a:endParaRPr>
          </a:p>
          <a:p>
            <a:pPr marL="527040" indent="-514080">
              <a:lnSpc>
                <a:spcPct val="100000"/>
              </a:lnSpc>
              <a:spcBef>
                <a:spcPts val="105"/>
              </a:spcBef>
              <a:buClr>
                <a:srgbClr val="000000"/>
              </a:buClr>
              <a:buFont typeface="Calibri"/>
              <a:buAutoNum type="arabicPeriod"/>
            </a:pPr>
            <a:r>
              <a:rPr b="0" lang="en-IN" sz="3600" spc="-324" strike="noStrike">
                <a:solidFill>
                  <a:srgbClr val="000000"/>
                </a:solidFill>
                <a:latin typeface="Times New Roman"/>
              </a:rPr>
              <a:t>PAN--</a:t>
            </a:r>
            <a:r>
              <a:rPr b="0" lang="en-IN" sz="3600" spc="-1" strike="noStrike">
                <a:solidFill>
                  <a:srgbClr val="000000"/>
                </a:solidFill>
                <a:latin typeface="Times New Roman"/>
              </a:rPr>
              <a:t> Personal Area Network </a:t>
            </a:r>
            <a:endParaRPr b="0" lang="en-IN" sz="3600" spc="-1" strike="noStrike">
              <a:latin typeface="Arial"/>
            </a:endParaRPr>
          </a:p>
          <a:p>
            <a:pPr marL="527040" indent="-514080">
              <a:lnSpc>
                <a:spcPct val="100000"/>
              </a:lnSpc>
              <a:spcBef>
                <a:spcPts val="105"/>
              </a:spcBef>
              <a:buClr>
                <a:srgbClr val="000000"/>
              </a:buClr>
              <a:buFont typeface="Calibri"/>
              <a:buAutoNum type="arabicPeriod"/>
            </a:pPr>
            <a:r>
              <a:rPr b="0" lang="en-IN" sz="3600" spc="-324" strike="noStrike">
                <a:solidFill>
                  <a:srgbClr val="000000"/>
                </a:solidFill>
                <a:latin typeface="Times New Roman"/>
              </a:rPr>
              <a:t>LAN </a:t>
            </a:r>
            <a:r>
              <a:rPr b="0" lang="en-IN" sz="3600" spc="-182" strike="noStrike">
                <a:solidFill>
                  <a:srgbClr val="000000"/>
                </a:solidFill>
                <a:latin typeface="Times New Roman"/>
              </a:rPr>
              <a:t>– </a:t>
            </a:r>
            <a:r>
              <a:rPr b="0" lang="en-IN" sz="3600" spc="-1" strike="noStrike">
                <a:solidFill>
                  <a:srgbClr val="000000"/>
                </a:solidFill>
                <a:latin typeface="Times New Roman"/>
              </a:rPr>
              <a:t>Local Area Network</a:t>
            </a:r>
            <a:endParaRPr b="0" lang="en-IN" sz="3600" spc="-1" strike="noStrike">
              <a:latin typeface="Arial"/>
            </a:endParaRPr>
          </a:p>
          <a:p>
            <a:pPr marL="527040" indent="-514080">
              <a:lnSpc>
                <a:spcPct val="100000"/>
              </a:lnSpc>
              <a:spcBef>
                <a:spcPts val="105"/>
              </a:spcBef>
              <a:buClr>
                <a:srgbClr val="000000"/>
              </a:buClr>
              <a:buFont typeface="Calibri"/>
              <a:buAutoNum type="arabicPeriod"/>
            </a:pPr>
            <a:r>
              <a:rPr b="0" lang="en-IN" sz="3600" spc="-1" strike="noStrike">
                <a:solidFill>
                  <a:srgbClr val="000000"/>
                </a:solidFill>
                <a:latin typeface="Times New Roman"/>
              </a:rPr>
              <a:t>MAN --Metropolitan Area Network</a:t>
            </a:r>
            <a:endParaRPr b="0" lang="en-IN" sz="3600" spc="-1" strike="noStrike">
              <a:latin typeface="Arial"/>
            </a:endParaRPr>
          </a:p>
          <a:p>
            <a:pPr marL="527040" indent="-514080">
              <a:lnSpc>
                <a:spcPct val="100000"/>
              </a:lnSpc>
              <a:spcBef>
                <a:spcPts val="771"/>
              </a:spcBef>
              <a:buClr>
                <a:srgbClr val="000000"/>
              </a:buClr>
              <a:buFont typeface="Calibri"/>
              <a:buAutoNum type="arabicPeriod"/>
            </a:pPr>
            <a:r>
              <a:rPr b="0" lang="en-IN" sz="3600" spc="-279" strike="noStrike">
                <a:solidFill>
                  <a:srgbClr val="000000"/>
                </a:solidFill>
                <a:latin typeface="Times New Roman"/>
              </a:rPr>
              <a:t>WAN </a:t>
            </a:r>
            <a:r>
              <a:rPr b="0" lang="en-IN" sz="3600" spc="-182" strike="noStrike">
                <a:solidFill>
                  <a:srgbClr val="000000"/>
                </a:solidFill>
                <a:latin typeface="Times New Roman"/>
              </a:rPr>
              <a:t>– </a:t>
            </a:r>
            <a:r>
              <a:rPr b="0" lang="en-IN" sz="3600" spc="-1" strike="noStrike">
                <a:solidFill>
                  <a:srgbClr val="000000"/>
                </a:solidFill>
                <a:latin typeface="Times New Roman"/>
              </a:rPr>
              <a:t>Wide Area Network</a:t>
            </a:r>
            <a:endParaRPr b="0" lang="en-IN" sz="3600" spc="-1" strike="noStrike">
              <a:latin typeface="Arial"/>
            </a:endParaRPr>
          </a:p>
          <a:p>
            <a:pPr marL="12600">
              <a:lnSpc>
                <a:spcPct val="100000"/>
              </a:lnSpc>
              <a:spcBef>
                <a:spcPts val="771"/>
              </a:spcBef>
            </a:pPr>
            <a:r>
              <a:rPr b="0" lang="en-IN" sz="3600" spc="-72" strike="noStrike">
                <a:solidFill>
                  <a:srgbClr val="000000"/>
                </a:solidFill>
                <a:latin typeface="Times New Roman"/>
              </a:rPr>
              <a:t>                       </a:t>
            </a:r>
            <a:r>
              <a:rPr b="0" lang="en-IN" sz="3600" spc="-72" strike="noStrike">
                <a:solidFill>
                  <a:srgbClr val="000000"/>
                </a:solidFill>
                <a:latin typeface="Times New Roman"/>
              </a:rPr>
              <a:t>(Wider </a:t>
            </a:r>
            <a:r>
              <a:rPr b="0" lang="en-IN" sz="3600" spc="-148" strike="noStrike">
                <a:solidFill>
                  <a:srgbClr val="000000"/>
                </a:solidFill>
                <a:latin typeface="Times New Roman"/>
              </a:rPr>
              <a:t>geographical</a:t>
            </a:r>
            <a:r>
              <a:rPr b="0" lang="en-IN" sz="3600" spc="-162" strike="noStrike">
                <a:solidFill>
                  <a:srgbClr val="000000"/>
                </a:solidFill>
                <a:latin typeface="Times New Roman"/>
              </a:rPr>
              <a:t> area)</a:t>
            </a:r>
            <a:endParaRPr b="0" lang="en-IN" sz="3600" spc="-1" strike="noStrike">
              <a:latin typeface="Arial"/>
            </a:endParaRPr>
          </a:p>
        </p:txBody>
      </p:sp>
    </p:spTree>
  </p:cSld>
</p:sld>
</file>

<file path=ppt/slides/slide1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08" name="CustomShape 1"/>
          <p:cNvSpPr/>
          <p:nvPr/>
        </p:nvSpPr>
        <p:spPr>
          <a:xfrm>
            <a:off x="231120" y="100080"/>
            <a:ext cx="8303040" cy="317880"/>
          </a:xfrm>
          <a:prstGeom prst="rect">
            <a:avLst/>
          </a:prstGeom>
          <a:noFill/>
          <a:ln>
            <a:noFill/>
          </a:ln>
        </p:spPr>
        <p:style>
          <a:lnRef idx="0"/>
          <a:fillRef idx="0"/>
          <a:effectRef idx="0"/>
          <a:fontRef idx="minor"/>
        </p:style>
        <p:txBody>
          <a:bodyPr lIns="0" rIns="0" tIns="12600" bIns="0"/>
          <a:p>
            <a:pPr marL="12600">
              <a:lnSpc>
                <a:spcPct val="100000"/>
              </a:lnSpc>
              <a:spcBef>
                <a:spcPts val="99"/>
              </a:spcBef>
            </a:pPr>
            <a:r>
              <a:rPr b="1" i="1" lang="en-IN" sz="2000" spc="-1" strike="noStrike">
                <a:solidFill>
                  <a:srgbClr val="0000cc"/>
                </a:solidFill>
                <a:latin typeface="Times New Roman"/>
              </a:rPr>
              <a:t>Layered</a:t>
            </a:r>
            <a:r>
              <a:rPr b="1" i="1" lang="en-IN" sz="2000" spc="-123" strike="noStrike">
                <a:solidFill>
                  <a:srgbClr val="0000cc"/>
                </a:solidFill>
                <a:latin typeface="Times New Roman"/>
              </a:rPr>
              <a:t> </a:t>
            </a:r>
            <a:r>
              <a:rPr b="1" i="1" lang="en-IN" sz="2000" spc="-1" strike="noStrike">
                <a:solidFill>
                  <a:srgbClr val="0000cc"/>
                </a:solidFill>
                <a:latin typeface="Times New Roman"/>
              </a:rPr>
              <a:t>Architecture</a:t>
            </a:r>
            <a:r>
              <a:rPr b="1" i="1" lang="en-IN" sz="2000" spc="457" strike="noStrike">
                <a:solidFill>
                  <a:srgbClr val="0000cc"/>
                </a:solidFill>
                <a:latin typeface="Times New Roman"/>
              </a:rPr>
              <a:t> </a:t>
            </a:r>
            <a:r>
              <a:rPr b="1" i="1" lang="en-IN" sz="2000" spc="-1" strike="noStrike">
                <a:solidFill>
                  <a:srgbClr val="0000cc"/>
                </a:solidFill>
                <a:latin typeface="Times New Roman"/>
              </a:rPr>
              <a:t>:-</a:t>
            </a:r>
            <a:r>
              <a:rPr b="1" i="1" lang="en-IN" sz="2000" spc="-1" strike="noStrike">
                <a:solidFill>
                  <a:srgbClr val="0000cc"/>
                </a:solidFill>
                <a:latin typeface="Times New Roman"/>
              </a:rPr>
              <a:t>	</a:t>
            </a:r>
            <a:r>
              <a:rPr b="1" i="1" lang="en-IN" sz="2000" spc="-4" strike="noStrike">
                <a:solidFill>
                  <a:srgbClr val="000000"/>
                </a:solidFill>
                <a:latin typeface="Times New Roman"/>
              </a:rPr>
              <a:t>Communication </a:t>
            </a:r>
            <a:r>
              <a:rPr b="1" i="1" lang="en-IN" sz="2000" spc="-1" strike="noStrike">
                <a:solidFill>
                  <a:srgbClr val="000000"/>
                </a:solidFill>
                <a:latin typeface="Times New Roman"/>
              </a:rPr>
              <a:t>through an</a:t>
            </a:r>
            <a:r>
              <a:rPr b="1" i="1" lang="en-IN" sz="2000" spc="-72" strike="noStrike">
                <a:solidFill>
                  <a:srgbClr val="000000"/>
                </a:solidFill>
                <a:latin typeface="Times New Roman"/>
              </a:rPr>
              <a:t> </a:t>
            </a:r>
            <a:r>
              <a:rPr b="1" i="1" lang="en-IN" sz="2000" spc="-1" strike="noStrike">
                <a:solidFill>
                  <a:srgbClr val="000000"/>
                </a:solidFill>
                <a:latin typeface="Times New Roman"/>
              </a:rPr>
              <a:t>internet</a:t>
            </a:r>
            <a:endParaRPr b="0" lang="en-IN" sz="2000" spc="-1" strike="noStrike">
              <a:latin typeface="Arial"/>
            </a:endParaRPr>
          </a:p>
        </p:txBody>
      </p:sp>
      <p:sp>
        <p:nvSpPr>
          <p:cNvPr id="1409" name="CustomShape 2"/>
          <p:cNvSpPr/>
          <p:nvPr/>
        </p:nvSpPr>
        <p:spPr>
          <a:xfrm>
            <a:off x="222480" y="1090440"/>
            <a:ext cx="8692560" cy="1865880"/>
          </a:xfrm>
          <a:prstGeom prst="rect">
            <a:avLst/>
          </a:prstGeom>
          <a:blipFill rotWithShape="0">
            <a:blip r:embed="rId1"/>
            <a:stretch>
              <a:fillRect/>
            </a:stretch>
          </a:blipFill>
          <a:ln>
            <a:noFill/>
          </a:ln>
        </p:spPr>
        <p:style>
          <a:lnRef idx="0"/>
          <a:fillRef idx="0"/>
          <a:effectRef idx="0"/>
          <a:fontRef idx="minor"/>
        </p:style>
      </p:sp>
      <p:sp>
        <p:nvSpPr>
          <p:cNvPr id="1410" name="CustomShape 3"/>
          <p:cNvSpPr/>
          <p:nvPr/>
        </p:nvSpPr>
        <p:spPr>
          <a:xfrm>
            <a:off x="1365480" y="1531800"/>
            <a:ext cx="6407280" cy="1741320"/>
          </a:xfrm>
          <a:custGeom>
            <a:avLst/>
            <a:gdLst/>
            <a:ahLst/>
            <a:rect l="l" t="t" r="r" b="b"/>
            <a:pathLst>
              <a:path w="6407784" h="1741804">
                <a:moveTo>
                  <a:pt x="3415737" y="623900"/>
                </a:moveTo>
                <a:lnTo>
                  <a:pt x="3415737" y="1716190"/>
                </a:lnTo>
                <a:lnTo>
                  <a:pt x="3440849" y="1741592"/>
                </a:lnTo>
                <a:lnTo>
                  <a:pt x="4771992" y="1741592"/>
                </a:lnTo>
                <a:lnTo>
                  <a:pt x="4797104" y="1716190"/>
                </a:lnTo>
                <a:lnTo>
                  <a:pt x="3465961" y="1716190"/>
                </a:lnTo>
                <a:lnTo>
                  <a:pt x="3440849" y="1690790"/>
                </a:lnTo>
                <a:lnTo>
                  <a:pt x="3465961" y="1690790"/>
                </a:lnTo>
                <a:lnTo>
                  <a:pt x="3465961" y="649351"/>
                </a:lnTo>
                <a:lnTo>
                  <a:pt x="3440849" y="649351"/>
                </a:lnTo>
                <a:lnTo>
                  <a:pt x="3415737" y="623900"/>
                </a:lnTo>
                <a:close/>
                <a:moveTo>
                  <a:pt x="5123612" y="979573"/>
                </a:moveTo>
                <a:lnTo>
                  <a:pt x="5123612" y="1716190"/>
                </a:lnTo>
                <a:lnTo>
                  <a:pt x="5148723" y="1741592"/>
                </a:lnTo>
                <a:lnTo>
                  <a:pt x="6382544" y="1741592"/>
                </a:lnTo>
                <a:lnTo>
                  <a:pt x="6407656" y="1716190"/>
                </a:lnTo>
                <a:lnTo>
                  <a:pt x="5173835" y="1716190"/>
                </a:lnTo>
                <a:lnTo>
                  <a:pt x="5148723" y="1690790"/>
                </a:lnTo>
                <a:lnTo>
                  <a:pt x="5173835" y="1690790"/>
                </a:lnTo>
                <a:lnTo>
                  <a:pt x="5173835" y="1004970"/>
                </a:lnTo>
                <a:lnTo>
                  <a:pt x="5148723" y="1004970"/>
                </a:lnTo>
                <a:lnTo>
                  <a:pt x="5123612" y="979573"/>
                </a:lnTo>
                <a:close/>
                <a:moveTo>
                  <a:pt x="50231" y="0"/>
                </a:moveTo>
                <a:lnTo>
                  <a:pt x="0" y="0"/>
                </a:lnTo>
                <a:lnTo>
                  <a:pt x="0" y="1706665"/>
                </a:lnTo>
                <a:lnTo>
                  <a:pt x="25115" y="1732066"/>
                </a:lnTo>
                <a:lnTo>
                  <a:pt x="1397090" y="1732066"/>
                </a:lnTo>
                <a:lnTo>
                  <a:pt x="1422202" y="1706665"/>
                </a:lnTo>
                <a:lnTo>
                  <a:pt x="50231" y="1706665"/>
                </a:lnTo>
                <a:lnTo>
                  <a:pt x="25115" y="1681263"/>
                </a:lnTo>
                <a:lnTo>
                  <a:pt x="50231" y="1681263"/>
                </a:lnTo>
                <a:lnTo>
                  <a:pt x="50231" y="0"/>
                </a:lnTo>
                <a:close/>
                <a:moveTo>
                  <a:pt x="1715704" y="954122"/>
                </a:moveTo>
                <a:lnTo>
                  <a:pt x="1715704" y="1706665"/>
                </a:lnTo>
                <a:lnTo>
                  <a:pt x="1740816" y="1732066"/>
                </a:lnTo>
                <a:lnTo>
                  <a:pt x="3071959" y="1732066"/>
                </a:lnTo>
                <a:lnTo>
                  <a:pt x="3097070" y="1706665"/>
                </a:lnTo>
                <a:lnTo>
                  <a:pt x="1765981" y="1706665"/>
                </a:lnTo>
                <a:lnTo>
                  <a:pt x="1740816" y="1681263"/>
                </a:lnTo>
                <a:lnTo>
                  <a:pt x="1765981" y="1681263"/>
                </a:lnTo>
                <a:lnTo>
                  <a:pt x="1765981" y="979573"/>
                </a:lnTo>
                <a:lnTo>
                  <a:pt x="1740816" y="979573"/>
                </a:lnTo>
                <a:lnTo>
                  <a:pt x="1715704" y="954122"/>
                </a:lnTo>
                <a:close/>
                <a:moveTo>
                  <a:pt x="3465961" y="1690790"/>
                </a:moveTo>
                <a:lnTo>
                  <a:pt x="3440849" y="1690790"/>
                </a:lnTo>
                <a:lnTo>
                  <a:pt x="3465961" y="1716190"/>
                </a:lnTo>
                <a:lnTo>
                  <a:pt x="3465961" y="1690790"/>
                </a:lnTo>
                <a:close/>
                <a:moveTo>
                  <a:pt x="4746880" y="1690790"/>
                </a:moveTo>
                <a:lnTo>
                  <a:pt x="3465961" y="1690790"/>
                </a:lnTo>
                <a:lnTo>
                  <a:pt x="3465961" y="1716190"/>
                </a:lnTo>
                <a:lnTo>
                  <a:pt x="4746880" y="1716190"/>
                </a:lnTo>
                <a:lnTo>
                  <a:pt x="4746880" y="1690790"/>
                </a:lnTo>
                <a:close/>
                <a:moveTo>
                  <a:pt x="5148723" y="954122"/>
                </a:moveTo>
                <a:lnTo>
                  <a:pt x="4771992" y="954122"/>
                </a:lnTo>
                <a:lnTo>
                  <a:pt x="4746880" y="979573"/>
                </a:lnTo>
                <a:lnTo>
                  <a:pt x="4746880" y="1716190"/>
                </a:lnTo>
                <a:lnTo>
                  <a:pt x="4771992" y="1690790"/>
                </a:lnTo>
                <a:lnTo>
                  <a:pt x="4797104" y="1690790"/>
                </a:lnTo>
                <a:lnTo>
                  <a:pt x="4797104" y="1004970"/>
                </a:lnTo>
                <a:lnTo>
                  <a:pt x="4771992" y="1004970"/>
                </a:lnTo>
                <a:lnTo>
                  <a:pt x="4797104" y="979573"/>
                </a:lnTo>
                <a:lnTo>
                  <a:pt x="5173835" y="979573"/>
                </a:lnTo>
                <a:lnTo>
                  <a:pt x="5148723" y="954122"/>
                </a:lnTo>
                <a:close/>
                <a:moveTo>
                  <a:pt x="4797104" y="1690790"/>
                </a:moveTo>
                <a:lnTo>
                  <a:pt x="4771992" y="1690790"/>
                </a:lnTo>
                <a:lnTo>
                  <a:pt x="4746880" y="1716190"/>
                </a:lnTo>
                <a:lnTo>
                  <a:pt x="4797104" y="1716190"/>
                </a:lnTo>
                <a:lnTo>
                  <a:pt x="4797104" y="1690790"/>
                </a:lnTo>
                <a:close/>
                <a:moveTo>
                  <a:pt x="5173835" y="1690790"/>
                </a:moveTo>
                <a:lnTo>
                  <a:pt x="5148723" y="1690790"/>
                </a:lnTo>
                <a:lnTo>
                  <a:pt x="5173835" y="1716190"/>
                </a:lnTo>
                <a:lnTo>
                  <a:pt x="5173835" y="1690790"/>
                </a:lnTo>
                <a:close/>
                <a:moveTo>
                  <a:pt x="6357432" y="1690790"/>
                </a:moveTo>
                <a:lnTo>
                  <a:pt x="5173835" y="1690790"/>
                </a:lnTo>
                <a:lnTo>
                  <a:pt x="5173835" y="1716190"/>
                </a:lnTo>
                <a:lnTo>
                  <a:pt x="6357432" y="1716190"/>
                </a:lnTo>
                <a:lnTo>
                  <a:pt x="6357432" y="1690790"/>
                </a:lnTo>
                <a:close/>
                <a:moveTo>
                  <a:pt x="6407656" y="38096"/>
                </a:moveTo>
                <a:lnTo>
                  <a:pt x="6357432" y="38096"/>
                </a:lnTo>
                <a:lnTo>
                  <a:pt x="6357432" y="1716190"/>
                </a:lnTo>
                <a:lnTo>
                  <a:pt x="6382544" y="1690790"/>
                </a:lnTo>
                <a:lnTo>
                  <a:pt x="6407656" y="1690790"/>
                </a:lnTo>
                <a:lnTo>
                  <a:pt x="6407656" y="38096"/>
                </a:lnTo>
                <a:close/>
                <a:moveTo>
                  <a:pt x="6407656" y="1690790"/>
                </a:moveTo>
                <a:lnTo>
                  <a:pt x="6382544" y="1690790"/>
                </a:lnTo>
                <a:lnTo>
                  <a:pt x="6357432" y="1716190"/>
                </a:lnTo>
                <a:lnTo>
                  <a:pt x="6407656" y="1716190"/>
                </a:lnTo>
                <a:lnTo>
                  <a:pt x="6407656" y="1690790"/>
                </a:lnTo>
                <a:close/>
                <a:moveTo>
                  <a:pt x="50231" y="1681263"/>
                </a:moveTo>
                <a:lnTo>
                  <a:pt x="25115" y="1681263"/>
                </a:lnTo>
                <a:lnTo>
                  <a:pt x="50231" y="1706665"/>
                </a:lnTo>
                <a:lnTo>
                  <a:pt x="50231" y="1681263"/>
                </a:lnTo>
                <a:close/>
                <a:moveTo>
                  <a:pt x="1371925" y="1681263"/>
                </a:moveTo>
                <a:lnTo>
                  <a:pt x="50231" y="1681263"/>
                </a:lnTo>
                <a:lnTo>
                  <a:pt x="50231" y="1706665"/>
                </a:lnTo>
                <a:lnTo>
                  <a:pt x="1371925" y="1706665"/>
                </a:lnTo>
                <a:lnTo>
                  <a:pt x="1371925" y="1681263"/>
                </a:lnTo>
                <a:close/>
                <a:moveTo>
                  <a:pt x="1740816" y="928724"/>
                </a:moveTo>
                <a:lnTo>
                  <a:pt x="1397090" y="928724"/>
                </a:lnTo>
                <a:lnTo>
                  <a:pt x="1371925" y="954122"/>
                </a:lnTo>
                <a:lnTo>
                  <a:pt x="1371925" y="1706665"/>
                </a:lnTo>
                <a:lnTo>
                  <a:pt x="1397090" y="1681263"/>
                </a:lnTo>
                <a:lnTo>
                  <a:pt x="1422202" y="1681263"/>
                </a:lnTo>
                <a:lnTo>
                  <a:pt x="1422202" y="979573"/>
                </a:lnTo>
                <a:lnTo>
                  <a:pt x="1397090" y="979573"/>
                </a:lnTo>
                <a:lnTo>
                  <a:pt x="1422202" y="954122"/>
                </a:lnTo>
                <a:lnTo>
                  <a:pt x="1765981" y="954122"/>
                </a:lnTo>
                <a:lnTo>
                  <a:pt x="1740816" y="928724"/>
                </a:lnTo>
                <a:close/>
                <a:moveTo>
                  <a:pt x="1422202" y="1681263"/>
                </a:moveTo>
                <a:lnTo>
                  <a:pt x="1397090" y="1681263"/>
                </a:lnTo>
                <a:lnTo>
                  <a:pt x="1371925" y="1706665"/>
                </a:lnTo>
                <a:lnTo>
                  <a:pt x="1422202" y="1706665"/>
                </a:lnTo>
                <a:lnTo>
                  <a:pt x="1422202" y="1681263"/>
                </a:lnTo>
                <a:close/>
                <a:moveTo>
                  <a:pt x="1765981" y="1681263"/>
                </a:moveTo>
                <a:lnTo>
                  <a:pt x="1740816" y="1681263"/>
                </a:lnTo>
                <a:lnTo>
                  <a:pt x="1765981" y="1706665"/>
                </a:lnTo>
                <a:lnTo>
                  <a:pt x="1765981" y="1681263"/>
                </a:lnTo>
                <a:close/>
                <a:moveTo>
                  <a:pt x="3046847" y="1681263"/>
                </a:moveTo>
                <a:lnTo>
                  <a:pt x="1765981" y="1681263"/>
                </a:lnTo>
                <a:lnTo>
                  <a:pt x="1765981" y="1706665"/>
                </a:lnTo>
                <a:lnTo>
                  <a:pt x="3046847" y="1706665"/>
                </a:lnTo>
                <a:lnTo>
                  <a:pt x="3046847" y="1681263"/>
                </a:lnTo>
                <a:close/>
                <a:moveTo>
                  <a:pt x="3440849" y="598503"/>
                </a:moveTo>
                <a:lnTo>
                  <a:pt x="3071959" y="598503"/>
                </a:lnTo>
                <a:lnTo>
                  <a:pt x="3046847" y="623900"/>
                </a:lnTo>
                <a:lnTo>
                  <a:pt x="3046847" y="1706665"/>
                </a:lnTo>
                <a:lnTo>
                  <a:pt x="3071959" y="1681263"/>
                </a:lnTo>
                <a:lnTo>
                  <a:pt x="3097070" y="1681263"/>
                </a:lnTo>
                <a:lnTo>
                  <a:pt x="3097070" y="649351"/>
                </a:lnTo>
                <a:lnTo>
                  <a:pt x="3071959" y="649351"/>
                </a:lnTo>
                <a:lnTo>
                  <a:pt x="3097070" y="623900"/>
                </a:lnTo>
                <a:lnTo>
                  <a:pt x="3465961" y="623900"/>
                </a:lnTo>
                <a:lnTo>
                  <a:pt x="3440849" y="598503"/>
                </a:lnTo>
                <a:close/>
                <a:moveTo>
                  <a:pt x="3097070" y="1681263"/>
                </a:moveTo>
                <a:lnTo>
                  <a:pt x="3071959" y="1681263"/>
                </a:lnTo>
                <a:lnTo>
                  <a:pt x="3046847" y="1706665"/>
                </a:lnTo>
                <a:lnTo>
                  <a:pt x="3097070" y="1706665"/>
                </a:lnTo>
                <a:lnTo>
                  <a:pt x="3097070" y="1681263"/>
                </a:lnTo>
                <a:close/>
                <a:moveTo>
                  <a:pt x="4797104" y="979573"/>
                </a:moveTo>
                <a:lnTo>
                  <a:pt x="4771992" y="1004970"/>
                </a:lnTo>
                <a:lnTo>
                  <a:pt x="4797104" y="1004970"/>
                </a:lnTo>
                <a:lnTo>
                  <a:pt x="4797104" y="979573"/>
                </a:lnTo>
                <a:close/>
                <a:moveTo>
                  <a:pt x="5123612" y="979573"/>
                </a:moveTo>
                <a:lnTo>
                  <a:pt x="4797104" y="979573"/>
                </a:lnTo>
                <a:lnTo>
                  <a:pt x="4797104" y="1004970"/>
                </a:lnTo>
                <a:lnTo>
                  <a:pt x="5123612" y="1004970"/>
                </a:lnTo>
                <a:lnTo>
                  <a:pt x="5123612" y="979573"/>
                </a:lnTo>
                <a:close/>
                <a:moveTo>
                  <a:pt x="5173835" y="979573"/>
                </a:moveTo>
                <a:lnTo>
                  <a:pt x="5123612" y="979573"/>
                </a:lnTo>
                <a:lnTo>
                  <a:pt x="5148723" y="1004970"/>
                </a:lnTo>
                <a:lnTo>
                  <a:pt x="5173835" y="1004970"/>
                </a:lnTo>
                <a:lnTo>
                  <a:pt x="5173835" y="979573"/>
                </a:lnTo>
                <a:close/>
                <a:moveTo>
                  <a:pt x="1422202" y="954122"/>
                </a:moveTo>
                <a:lnTo>
                  <a:pt x="1397090" y="979573"/>
                </a:lnTo>
                <a:lnTo>
                  <a:pt x="1422202" y="979573"/>
                </a:lnTo>
                <a:lnTo>
                  <a:pt x="1422202" y="954122"/>
                </a:lnTo>
                <a:close/>
                <a:moveTo>
                  <a:pt x="1715704" y="954122"/>
                </a:moveTo>
                <a:lnTo>
                  <a:pt x="1422202" y="954122"/>
                </a:lnTo>
                <a:lnTo>
                  <a:pt x="1422202" y="979573"/>
                </a:lnTo>
                <a:lnTo>
                  <a:pt x="1715704" y="979573"/>
                </a:lnTo>
                <a:lnTo>
                  <a:pt x="1715704" y="954122"/>
                </a:lnTo>
                <a:close/>
                <a:moveTo>
                  <a:pt x="1765981" y="954122"/>
                </a:moveTo>
                <a:lnTo>
                  <a:pt x="1715704" y="954122"/>
                </a:lnTo>
                <a:lnTo>
                  <a:pt x="1740816" y="979573"/>
                </a:lnTo>
                <a:lnTo>
                  <a:pt x="1765981" y="979573"/>
                </a:lnTo>
                <a:lnTo>
                  <a:pt x="1765981" y="954122"/>
                </a:lnTo>
                <a:close/>
                <a:moveTo>
                  <a:pt x="3097070" y="623900"/>
                </a:moveTo>
                <a:lnTo>
                  <a:pt x="3071959" y="649351"/>
                </a:lnTo>
                <a:lnTo>
                  <a:pt x="3097070" y="649351"/>
                </a:lnTo>
                <a:lnTo>
                  <a:pt x="3097070" y="623900"/>
                </a:lnTo>
                <a:close/>
                <a:moveTo>
                  <a:pt x="3415737" y="623900"/>
                </a:moveTo>
                <a:lnTo>
                  <a:pt x="3097070" y="623900"/>
                </a:lnTo>
                <a:lnTo>
                  <a:pt x="3097070" y="649351"/>
                </a:lnTo>
                <a:lnTo>
                  <a:pt x="3415737" y="649351"/>
                </a:lnTo>
                <a:lnTo>
                  <a:pt x="3415737" y="623900"/>
                </a:lnTo>
                <a:close/>
                <a:moveTo>
                  <a:pt x="3465961" y="623900"/>
                </a:moveTo>
                <a:lnTo>
                  <a:pt x="3415737" y="623900"/>
                </a:lnTo>
                <a:lnTo>
                  <a:pt x="3440849" y="649351"/>
                </a:lnTo>
                <a:lnTo>
                  <a:pt x="3465961" y="649351"/>
                </a:lnTo>
                <a:lnTo>
                  <a:pt x="3465961" y="623900"/>
                </a:lnTo>
                <a:close/>
              </a:path>
            </a:pathLst>
          </a:custGeom>
          <a:solidFill>
            <a:srgbClr val="ec1c23"/>
          </a:solidFill>
          <a:ln>
            <a:noFill/>
          </a:ln>
        </p:spPr>
        <p:style>
          <a:lnRef idx="0"/>
          <a:fillRef idx="0"/>
          <a:effectRef idx="0"/>
          <a:fontRef idx="minor"/>
        </p:style>
      </p:sp>
      <p:sp>
        <p:nvSpPr>
          <p:cNvPr id="1411" name="CustomShape 4"/>
          <p:cNvSpPr/>
          <p:nvPr/>
        </p:nvSpPr>
        <p:spPr>
          <a:xfrm>
            <a:off x="7653960" y="1447920"/>
            <a:ext cx="189720" cy="172800"/>
          </a:xfrm>
          <a:prstGeom prst="rect">
            <a:avLst/>
          </a:prstGeom>
          <a:blipFill rotWithShape="0">
            <a:blip r:embed="rId2"/>
            <a:stretch>
              <a:fillRect/>
            </a:stretch>
          </a:blipFill>
          <a:ln>
            <a:noFill/>
          </a:ln>
        </p:spPr>
        <p:style>
          <a:lnRef idx="0"/>
          <a:fillRef idx="0"/>
          <a:effectRef idx="0"/>
          <a:fontRef idx="minor"/>
        </p:style>
      </p:sp>
      <p:sp>
        <p:nvSpPr>
          <p:cNvPr id="1412" name="CustomShape 5"/>
          <p:cNvSpPr/>
          <p:nvPr/>
        </p:nvSpPr>
        <p:spPr>
          <a:xfrm>
            <a:off x="1219320" y="4037040"/>
            <a:ext cx="6991920" cy="2302200"/>
          </a:xfrm>
          <a:prstGeom prst="rect">
            <a:avLst/>
          </a:prstGeom>
          <a:blipFill rotWithShape="0">
            <a:blip r:embed="rId3"/>
            <a:stretch>
              <a:fillRect/>
            </a:stretch>
          </a:blipFill>
          <a:ln>
            <a:noFill/>
          </a:ln>
        </p:spPr>
        <p:style>
          <a:lnRef idx="0"/>
          <a:fillRef idx="0"/>
          <a:effectRef idx="0"/>
          <a:fontRef idx="minor"/>
        </p:style>
      </p:sp>
      <p:sp>
        <p:nvSpPr>
          <p:cNvPr id="1413" name="CustomShape 6"/>
          <p:cNvSpPr/>
          <p:nvPr/>
        </p:nvSpPr>
        <p:spPr>
          <a:xfrm>
            <a:off x="1222200" y="3715200"/>
            <a:ext cx="6958080" cy="315720"/>
          </a:xfrm>
          <a:prstGeom prst="rect">
            <a:avLst/>
          </a:prstGeom>
          <a:blipFill rotWithShape="0">
            <a:blip r:embed="rId4"/>
            <a:stretch>
              <a:fillRect/>
            </a:stretch>
          </a:blipFill>
          <a:ln>
            <a:noFill/>
          </a:ln>
        </p:spPr>
        <p:style>
          <a:lnRef idx="0"/>
          <a:fillRef idx="0"/>
          <a:effectRef idx="0"/>
          <a:fontRef idx="minor"/>
        </p:style>
      </p:sp>
      <p:sp>
        <p:nvSpPr>
          <p:cNvPr id="1414" name="CustomShape 7"/>
          <p:cNvSpPr/>
          <p:nvPr/>
        </p:nvSpPr>
        <p:spPr>
          <a:xfrm>
            <a:off x="222480" y="515160"/>
            <a:ext cx="7686360" cy="287280"/>
          </a:xfrm>
          <a:prstGeom prst="rect">
            <a:avLst/>
          </a:prstGeom>
          <a:noFill/>
          <a:ln>
            <a:noFill/>
          </a:ln>
        </p:spPr>
        <p:style>
          <a:lnRef idx="0"/>
          <a:fillRef idx="0"/>
          <a:effectRef idx="0"/>
          <a:fontRef idx="minor"/>
        </p:style>
        <p:txBody>
          <a:bodyPr lIns="0" rIns="0" tIns="12600" bIns="0"/>
          <a:p>
            <a:pPr marL="12600">
              <a:lnSpc>
                <a:spcPct val="100000"/>
              </a:lnSpc>
              <a:spcBef>
                <a:spcPts val="99"/>
              </a:spcBef>
            </a:pPr>
            <a:r>
              <a:rPr b="0" lang="en-IN" sz="1800" spc="-38" strike="noStrike">
                <a:solidFill>
                  <a:srgbClr val="000000"/>
                </a:solidFill>
                <a:latin typeface="Times New Roman"/>
              </a:rPr>
              <a:t>Different </a:t>
            </a:r>
            <a:r>
              <a:rPr b="0" lang="en-IN" sz="1800" spc="-97" strike="noStrike">
                <a:solidFill>
                  <a:srgbClr val="000000"/>
                </a:solidFill>
                <a:latin typeface="Times New Roman"/>
              </a:rPr>
              <a:t>devices </a:t>
            </a:r>
            <a:r>
              <a:rPr b="0" lang="en-IN" sz="1800" spc="-72" strike="noStrike">
                <a:solidFill>
                  <a:srgbClr val="000000"/>
                </a:solidFill>
                <a:latin typeface="Times New Roman"/>
              </a:rPr>
              <a:t>contains </a:t>
            </a:r>
            <a:r>
              <a:rPr b="0" lang="en-IN" sz="1800" spc="-18" strike="noStrike">
                <a:solidFill>
                  <a:srgbClr val="000000"/>
                </a:solidFill>
                <a:latin typeface="Times New Roman"/>
              </a:rPr>
              <a:t>different </a:t>
            </a:r>
            <a:r>
              <a:rPr b="0" lang="en-IN" sz="1800" spc="-52" strike="noStrike">
                <a:solidFill>
                  <a:srgbClr val="000000"/>
                </a:solidFill>
                <a:latin typeface="Times New Roman"/>
              </a:rPr>
              <a:t>number </a:t>
            </a:r>
            <a:r>
              <a:rPr b="0" lang="en-IN" sz="1800" spc="-4" strike="noStrike">
                <a:solidFill>
                  <a:srgbClr val="000000"/>
                </a:solidFill>
                <a:latin typeface="Times New Roman"/>
              </a:rPr>
              <a:t>of </a:t>
            </a:r>
            <a:r>
              <a:rPr b="0" lang="en-IN" sz="1800" spc="-97" strike="noStrike">
                <a:solidFill>
                  <a:srgbClr val="000000"/>
                </a:solidFill>
                <a:latin typeface="Times New Roman"/>
              </a:rPr>
              <a:t>layers </a:t>
            </a:r>
            <a:r>
              <a:rPr b="0" lang="en-IN" sz="1800" spc="-72" strike="noStrike">
                <a:solidFill>
                  <a:srgbClr val="000000"/>
                </a:solidFill>
                <a:latin typeface="Times New Roman"/>
              </a:rPr>
              <a:t>depending </a:t>
            </a:r>
            <a:r>
              <a:rPr b="0" lang="en-IN" sz="1800" spc="-58" strike="noStrike">
                <a:solidFill>
                  <a:srgbClr val="000000"/>
                </a:solidFill>
                <a:latin typeface="Times New Roman"/>
              </a:rPr>
              <a:t>on </a:t>
            </a:r>
            <a:r>
              <a:rPr b="0" lang="en-IN" sz="1800" spc="-4" strike="noStrike">
                <a:solidFill>
                  <a:srgbClr val="000000"/>
                </a:solidFill>
                <a:latin typeface="Times New Roman"/>
              </a:rPr>
              <a:t>their</a:t>
            </a:r>
            <a:r>
              <a:rPr b="0" lang="en-IN" sz="1800" spc="-304" strike="noStrike">
                <a:solidFill>
                  <a:srgbClr val="000000"/>
                </a:solidFill>
                <a:latin typeface="Times New Roman"/>
              </a:rPr>
              <a:t>   </a:t>
            </a:r>
            <a:r>
              <a:rPr b="0" lang="en-IN" sz="1800" spc="-43" strike="noStrike">
                <a:solidFill>
                  <a:srgbClr val="000000"/>
                </a:solidFill>
                <a:latin typeface="Times New Roman"/>
              </a:rPr>
              <a:t>role</a:t>
            </a:r>
            <a:endParaRPr b="0" lang="en-IN" sz="1800" spc="-1" strike="noStrike">
              <a:latin typeface="Arial"/>
            </a:endParaRPr>
          </a:p>
        </p:txBody>
      </p:sp>
    </p:spTree>
  </p:cSld>
</p:sld>
</file>

<file path=ppt/slides/slide1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15" name="CustomShape 1"/>
          <p:cNvSpPr/>
          <p:nvPr/>
        </p:nvSpPr>
        <p:spPr>
          <a:xfrm>
            <a:off x="199800" y="0"/>
            <a:ext cx="8410320" cy="500400"/>
          </a:xfrm>
          <a:prstGeom prst="rect">
            <a:avLst/>
          </a:prstGeom>
          <a:noFill/>
          <a:ln>
            <a:noFill/>
          </a:ln>
        </p:spPr>
        <p:style>
          <a:lnRef idx="0"/>
          <a:fillRef idx="0"/>
          <a:effectRef idx="0"/>
          <a:fontRef idx="minor"/>
        </p:style>
        <p:txBody>
          <a:bodyPr lIns="0" rIns="0" tIns="12600" bIns="0"/>
          <a:p>
            <a:pPr marL="12600">
              <a:lnSpc>
                <a:spcPct val="100000"/>
              </a:lnSpc>
              <a:spcBef>
                <a:spcPts val="99"/>
              </a:spcBef>
            </a:pPr>
            <a:r>
              <a:rPr b="1" lang="en-IN" sz="3200" spc="-1" strike="noStrike">
                <a:solidFill>
                  <a:srgbClr val="000000"/>
                </a:solidFill>
                <a:latin typeface="Times New Roman"/>
              </a:rPr>
              <a:t>Logical connections between </a:t>
            </a:r>
            <a:r>
              <a:rPr b="1" lang="en-IN" sz="3200" spc="-4" strike="noStrike">
                <a:solidFill>
                  <a:srgbClr val="000000"/>
                </a:solidFill>
                <a:latin typeface="Times New Roman"/>
              </a:rPr>
              <a:t>layers in</a:t>
            </a:r>
            <a:r>
              <a:rPr b="1" lang="en-IN" sz="3200" spc="-188" strike="noStrike">
                <a:solidFill>
                  <a:srgbClr val="000000"/>
                </a:solidFill>
                <a:latin typeface="Times New Roman"/>
              </a:rPr>
              <a:t> </a:t>
            </a:r>
            <a:r>
              <a:rPr b="1" lang="en-IN" sz="3200" spc="-1" strike="noStrike">
                <a:solidFill>
                  <a:srgbClr val="000000"/>
                </a:solidFill>
                <a:latin typeface="Times New Roman"/>
              </a:rPr>
              <a:t>TCP/IP</a:t>
            </a:r>
            <a:endParaRPr b="0" lang="en-IN" sz="3200" spc="-1" strike="noStrike">
              <a:latin typeface="Arial"/>
            </a:endParaRPr>
          </a:p>
        </p:txBody>
      </p:sp>
      <p:sp>
        <p:nvSpPr>
          <p:cNvPr id="1416" name="CustomShape 2"/>
          <p:cNvSpPr/>
          <p:nvPr/>
        </p:nvSpPr>
        <p:spPr>
          <a:xfrm>
            <a:off x="1076040" y="4520880"/>
            <a:ext cx="7126920" cy="1132560"/>
          </a:xfrm>
          <a:prstGeom prst="rect">
            <a:avLst/>
          </a:prstGeom>
          <a:blipFill rotWithShape="0">
            <a:blip r:embed="rId1"/>
            <a:stretch>
              <a:fillRect/>
            </a:stretch>
          </a:blipFill>
          <a:ln>
            <a:noFill/>
          </a:ln>
        </p:spPr>
        <p:style>
          <a:lnRef idx="0"/>
          <a:fillRef idx="0"/>
          <a:effectRef idx="0"/>
          <a:fontRef idx="minor"/>
        </p:style>
      </p:sp>
      <p:sp>
        <p:nvSpPr>
          <p:cNvPr id="1417" name="CustomShape 3"/>
          <p:cNvSpPr/>
          <p:nvPr/>
        </p:nvSpPr>
        <p:spPr>
          <a:xfrm>
            <a:off x="184320" y="1798920"/>
            <a:ext cx="8730720" cy="2259000"/>
          </a:xfrm>
          <a:prstGeom prst="rect">
            <a:avLst/>
          </a:prstGeom>
          <a:blipFill rotWithShape="0">
            <a:blip r:embed="rId2"/>
            <a:stretch>
              <a:fillRect/>
            </a:stretch>
          </a:blipFill>
          <a:ln>
            <a:noFill/>
          </a:ln>
        </p:spPr>
        <p:style>
          <a:lnRef idx="0"/>
          <a:fillRef idx="0"/>
          <a:effectRef idx="0"/>
          <a:fontRef idx="minor"/>
        </p:style>
      </p:sp>
      <p:sp>
        <p:nvSpPr>
          <p:cNvPr id="1418" name="CustomShape 4"/>
          <p:cNvSpPr/>
          <p:nvPr/>
        </p:nvSpPr>
        <p:spPr>
          <a:xfrm>
            <a:off x="1661040" y="2754720"/>
            <a:ext cx="96120" cy="360"/>
          </a:xfrm>
          <a:custGeom>
            <a:avLst/>
            <a:gdLst/>
            <a:ahLst/>
            <a:rect l="l" t="t" r="r" b="b"/>
            <a:pathLst>
              <a:path w="96519" h="0">
                <a:moveTo>
                  <a:pt x="0" y="0"/>
                </a:moveTo>
                <a:lnTo>
                  <a:pt x="95979" y="0"/>
                </a:lnTo>
              </a:path>
            </a:pathLst>
          </a:custGeom>
          <a:noFill/>
          <a:ln w="30240">
            <a:solidFill>
              <a:srgbClr val="ec1c23"/>
            </a:solidFill>
            <a:round/>
          </a:ln>
        </p:spPr>
        <p:style>
          <a:lnRef idx="0"/>
          <a:fillRef idx="0"/>
          <a:effectRef idx="0"/>
          <a:fontRef idx="minor"/>
        </p:style>
      </p:sp>
      <p:sp>
        <p:nvSpPr>
          <p:cNvPr id="1419" name="CustomShape 5"/>
          <p:cNvSpPr/>
          <p:nvPr/>
        </p:nvSpPr>
        <p:spPr>
          <a:xfrm>
            <a:off x="1805040" y="2754720"/>
            <a:ext cx="96120" cy="360"/>
          </a:xfrm>
          <a:custGeom>
            <a:avLst/>
            <a:gdLst/>
            <a:ahLst/>
            <a:rect l="l" t="t" r="r" b="b"/>
            <a:pathLst>
              <a:path w="96519" h="0">
                <a:moveTo>
                  <a:pt x="0" y="0"/>
                </a:moveTo>
                <a:lnTo>
                  <a:pt x="95979" y="0"/>
                </a:lnTo>
              </a:path>
            </a:pathLst>
          </a:custGeom>
          <a:noFill/>
          <a:ln w="30240">
            <a:solidFill>
              <a:srgbClr val="ec1c23"/>
            </a:solidFill>
            <a:round/>
          </a:ln>
        </p:spPr>
        <p:style>
          <a:lnRef idx="0"/>
          <a:fillRef idx="0"/>
          <a:effectRef idx="0"/>
          <a:fontRef idx="minor"/>
        </p:style>
      </p:sp>
      <p:sp>
        <p:nvSpPr>
          <p:cNvPr id="1420" name="CustomShape 6"/>
          <p:cNvSpPr/>
          <p:nvPr/>
        </p:nvSpPr>
        <p:spPr>
          <a:xfrm>
            <a:off x="1949040" y="2754720"/>
            <a:ext cx="96120" cy="360"/>
          </a:xfrm>
          <a:custGeom>
            <a:avLst/>
            <a:gdLst/>
            <a:ahLst/>
            <a:rect l="l" t="t" r="r" b="b"/>
            <a:pathLst>
              <a:path w="96519" h="0">
                <a:moveTo>
                  <a:pt x="0" y="0"/>
                </a:moveTo>
                <a:lnTo>
                  <a:pt x="95979" y="0"/>
                </a:lnTo>
              </a:path>
            </a:pathLst>
          </a:custGeom>
          <a:noFill/>
          <a:ln w="30240">
            <a:solidFill>
              <a:srgbClr val="ec1c23"/>
            </a:solidFill>
            <a:round/>
          </a:ln>
        </p:spPr>
        <p:style>
          <a:lnRef idx="0"/>
          <a:fillRef idx="0"/>
          <a:effectRef idx="0"/>
          <a:fontRef idx="minor"/>
        </p:style>
      </p:sp>
      <p:sp>
        <p:nvSpPr>
          <p:cNvPr id="1421" name="CustomShape 7"/>
          <p:cNvSpPr/>
          <p:nvPr/>
        </p:nvSpPr>
        <p:spPr>
          <a:xfrm>
            <a:off x="2093040" y="2754720"/>
            <a:ext cx="96120" cy="360"/>
          </a:xfrm>
          <a:custGeom>
            <a:avLst/>
            <a:gdLst/>
            <a:ahLst/>
            <a:rect l="l" t="t" r="r" b="b"/>
            <a:pathLst>
              <a:path w="96519" h="0">
                <a:moveTo>
                  <a:pt x="0" y="0"/>
                </a:moveTo>
                <a:lnTo>
                  <a:pt x="95999" y="0"/>
                </a:lnTo>
              </a:path>
            </a:pathLst>
          </a:custGeom>
          <a:noFill/>
          <a:ln w="30240">
            <a:solidFill>
              <a:srgbClr val="ec1c23"/>
            </a:solidFill>
            <a:round/>
          </a:ln>
        </p:spPr>
        <p:style>
          <a:lnRef idx="0"/>
          <a:fillRef idx="0"/>
          <a:effectRef idx="0"/>
          <a:fontRef idx="minor"/>
        </p:style>
      </p:sp>
      <p:sp>
        <p:nvSpPr>
          <p:cNvPr id="1422" name="CustomShape 8"/>
          <p:cNvSpPr/>
          <p:nvPr/>
        </p:nvSpPr>
        <p:spPr>
          <a:xfrm>
            <a:off x="2237040" y="2754720"/>
            <a:ext cx="96120" cy="360"/>
          </a:xfrm>
          <a:custGeom>
            <a:avLst/>
            <a:gdLst/>
            <a:ahLst/>
            <a:rect l="l" t="t" r="r" b="b"/>
            <a:pathLst>
              <a:path w="96519" h="0">
                <a:moveTo>
                  <a:pt x="0" y="0"/>
                </a:moveTo>
                <a:lnTo>
                  <a:pt x="95964" y="0"/>
                </a:lnTo>
              </a:path>
            </a:pathLst>
          </a:custGeom>
          <a:noFill/>
          <a:ln w="30240">
            <a:solidFill>
              <a:srgbClr val="ec1c23"/>
            </a:solidFill>
            <a:round/>
          </a:ln>
        </p:spPr>
        <p:style>
          <a:lnRef idx="0"/>
          <a:fillRef idx="0"/>
          <a:effectRef idx="0"/>
          <a:fontRef idx="minor"/>
        </p:style>
      </p:sp>
      <p:sp>
        <p:nvSpPr>
          <p:cNvPr id="1423" name="CustomShape 9"/>
          <p:cNvSpPr/>
          <p:nvPr/>
        </p:nvSpPr>
        <p:spPr>
          <a:xfrm>
            <a:off x="2381040" y="2754720"/>
            <a:ext cx="96120" cy="360"/>
          </a:xfrm>
          <a:custGeom>
            <a:avLst/>
            <a:gdLst/>
            <a:ahLst/>
            <a:rect l="l" t="t" r="r" b="b"/>
            <a:pathLst>
              <a:path w="96519" h="0">
                <a:moveTo>
                  <a:pt x="0" y="0"/>
                </a:moveTo>
                <a:lnTo>
                  <a:pt x="96014" y="0"/>
                </a:lnTo>
              </a:path>
            </a:pathLst>
          </a:custGeom>
          <a:noFill/>
          <a:ln w="30240">
            <a:solidFill>
              <a:srgbClr val="ec1c23"/>
            </a:solidFill>
            <a:round/>
          </a:ln>
        </p:spPr>
        <p:style>
          <a:lnRef idx="0"/>
          <a:fillRef idx="0"/>
          <a:effectRef idx="0"/>
          <a:fontRef idx="minor"/>
        </p:style>
      </p:sp>
      <p:sp>
        <p:nvSpPr>
          <p:cNvPr id="1424" name="CustomShape 10"/>
          <p:cNvSpPr/>
          <p:nvPr/>
        </p:nvSpPr>
        <p:spPr>
          <a:xfrm>
            <a:off x="2525040" y="2754720"/>
            <a:ext cx="96120" cy="360"/>
          </a:xfrm>
          <a:custGeom>
            <a:avLst/>
            <a:gdLst/>
            <a:ahLst/>
            <a:rect l="l" t="t" r="r" b="b"/>
            <a:pathLst>
              <a:path w="96519" h="0">
                <a:moveTo>
                  <a:pt x="0" y="0"/>
                </a:moveTo>
                <a:lnTo>
                  <a:pt x="95964" y="0"/>
                </a:lnTo>
              </a:path>
            </a:pathLst>
          </a:custGeom>
          <a:noFill/>
          <a:ln w="30240">
            <a:solidFill>
              <a:srgbClr val="ec1c23"/>
            </a:solidFill>
            <a:round/>
          </a:ln>
        </p:spPr>
        <p:style>
          <a:lnRef idx="0"/>
          <a:fillRef idx="0"/>
          <a:effectRef idx="0"/>
          <a:fontRef idx="minor"/>
        </p:style>
      </p:sp>
      <p:sp>
        <p:nvSpPr>
          <p:cNvPr id="1425" name="CustomShape 11"/>
          <p:cNvSpPr/>
          <p:nvPr/>
        </p:nvSpPr>
        <p:spPr>
          <a:xfrm>
            <a:off x="2669040" y="2754720"/>
            <a:ext cx="96120" cy="360"/>
          </a:xfrm>
          <a:custGeom>
            <a:avLst/>
            <a:gdLst/>
            <a:ahLst/>
            <a:rect l="l" t="t" r="r" b="b"/>
            <a:pathLst>
              <a:path w="96519" h="0">
                <a:moveTo>
                  <a:pt x="0" y="0"/>
                </a:moveTo>
                <a:lnTo>
                  <a:pt x="95964" y="0"/>
                </a:lnTo>
              </a:path>
            </a:pathLst>
          </a:custGeom>
          <a:noFill/>
          <a:ln w="30240">
            <a:solidFill>
              <a:srgbClr val="ec1c23"/>
            </a:solidFill>
            <a:round/>
          </a:ln>
        </p:spPr>
        <p:style>
          <a:lnRef idx="0"/>
          <a:fillRef idx="0"/>
          <a:effectRef idx="0"/>
          <a:fontRef idx="minor"/>
        </p:style>
      </p:sp>
      <p:sp>
        <p:nvSpPr>
          <p:cNvPr id="1426" name="CustomShape 12"/>
          <p:cNvSpPr/>
          <p:nvPr/>
        </p:nvSpPr>
        <p:spPr>
          <a:xfrm>
            <a:off x="2813040" y="2754720"/>
            <a:ext cx="96120" cy="360"/>
          </a:xfrm>
          <a:custGeom>
            <a:avLst/>
            <a:gdLst/>
            <a:ahLst/>
            <a:rect l="l" t="t" r="r" b="b"/>
            <a:pathLst>
              <a:path w="96519" h="0">
                <a:moveTo>
                  <a:pt x="0" y="0"/>
                </a:moveTo>
                <a:lnTo>
                  <a:pt x="95964" y="0"/>
                </a:lnTo>
              </a:path>
            </a:pathLst>
          </a:custGeom>
          <a:noFill/>
          <a:ln w="30240">
            <a:solidFill>
              <a:srgbClr val="ec1c23"/>
            </a:solidFill>
            <a:round/>
          </a:ln>
        </p:spPr>
        <p:style>
          <a:lnRef idx="0"/>
          <a:fillRef idx="0"/>
          <a:effectRef idx="0"/>
          <a:fontRef idx="minor"/>
        </p:style>
      </p:sp>
      <p:sp>
        <p:nvSpPr>
          <p:cNvPr id="1427" name="CustomShape 13"/>
          <p:cNvSpPr/>
          <p:nvPr/>
        </p:nvSpPr>
        <p:spPr>
          <a:xfrm>
            <a:off x="2956680" y="2754720"/>
            <a:ext cx="96120" cy="360"/>
          </a:xfrm>
          <a:custGeom>
            <a:avLst/>
            <a:gdLst/>
            <a:ahLst/>
            <a:rect l="l" t="t" r="r" b="b"/>
            <a:pathLst>
              <a:path w="96519" h="0">
                <a:moveTo>
                  <a:pt x="0" y="0"/>
                </a:moveTo>
                <a:lnTo>
                  <a:pt x="95964" y="0"/>
                </a:lnTo>
              </a:path>
            </a:pathLst>
          </a:custGeom>
          <a:noFill/>
          <a:ln w="30240">
            <a:solidFill>
              <a:srgbClr val="ec1c23"/>
            </a:solidFill>
            <a:round/>
          </a:ln>
        </p:spPr>
        <p:style>
          <a:lnRef idx="0"/>
          <a:fillRef idx="0"/>
          <a:effectRef idx="0"/>
          <a:fontRef idx="minor"/>
        </p:style>
      </p:sp>
      <p:sp>
        <p:nvSpPr>
          <p:cNvPr id="1428" name="CustomShape 14"/>
          <p:cNvSpPr/>
          <p:nvPr/>
        </p:nvSpPr>
        <p:spPr>
          <a:xfrm>
            <a:off x="3100680" y="2754720"/>
            <a:ext cx="96120" cy="360"/>
          </a:xfrm>
          <a:custGeom>
            <a:avLst/>
            <a:gdLst/>
            <a:ahLst/>
            <a:rect l="l" t="t" r="r" b="b"/>
            <a:pathLst>
              <a:path w="96519" h="0">
                <a:moveTo>
                  <a:pt x="0" y="0"/>
                </a:moveTo>
                <a:lnTo>
                  <a:pt x="96014" y="0"/>
                </a:lnTo>
              </a:path>
            </a:pathLst>
          </a:custGeom>
          <a:noFill/>
          <a:ln w="30240">
            <a:solidFill>
              <a:srgbClr val="ec1c23"/>
            </a:solidFill>
            <a:round/>
          </a:ln>
        </p:spPr>
        <p:style>
          <a:lnRef idx="0"/>
          <a:fillRef idx="0"/>
          <a:effectRef idx="0"/>
          <a:fontRef idx="minor"/>
        </p:style>
      </p:sp>
      <p:sp>
        <p:nvSpPr>
          <p:cNvPr id="1429" name="CustomShape 15"/>
          <p:cNvSpPr/>
          <p:nvPr/>
        </p:nvSpPr>
        <p:spPr>
          <a:xfrm>
            <a:off x="3244680" y="2754720"/>
            <a:ext cx="96120" cy="360"/>
          </a:xfrm>
          <a:custGeom>
            <a:avLst/>
            <a:gdLst/>
            <a:ahLst/>
            <a:rect l="l" t="t" r="r" b="b"/>
            <a:pathLst>
              <a:path w="96520" h="0">
                <a:moveTo>
                  <a:pt x="0" y="0"/>
                </a:moveTo>
                <a:lnTo>
                  <a:pt x="95964" y="0"/>
                </a:lnTo>
              </a:path>
            </a:pathLst>
          </a:custGeom>
          <a:noFill/>
          <a:ln w="30240">
            <a:solidFill>
              <a:srgbClr val="ec1c23"/>
            </a:solidFill>
            <a:round/>
          </a:ln>
        </p:spPr>
        <p:style>
          <a:lnRef idx="0"/>
          <a:fillRef idx="0"/>
          <a:effectRef idx="0"/>
          <a:fontRef idx="minor"/>
        </p:style>
      </p:sp>
      <p:sp>
        <p:nvSpPr>
          <p:cNvPr id="1430" name="CustomShape 16"/>
          <p:cNvSpPr/>
          <p:nvPr/>
        </p:nvSpPr>
        <p:spPr>
          <a:xfrm>
            <a:off x="3388680" y="2754720"/>
            <a:ext cx="96120" cy="360"/>
          </a:xfrm>
          <a:custGeom>
            <a:avLst/>
            <a:gdLst/>
            <a:ahLst/>
            <a:rect l="l" t="t" r="r" b="b"/>
            <a:pathLst>
              <a:path w="96520" h="0">
                <a:moveTo>
                  <a:pt x="0" y="0"/>
                </a:moveTo>
                <a:lnTo>
                  <a:pt x="96014" y="0"/>
                </a:lnTo>
              </a:path>
            </a:pathLst>
          </a:custGeom>
          <a:noFill/>
          <a:ln w="30240">
            <a:solidFill>
              <a:srgbClr val="ec1c23"/>
            </a:solidFill>
            <a:round/>
          </a:ln>
        </p:spPr>
        <p:style>
          <a:lnRef idx="0"/>
          <a:fillRef idx="0"/>
          <a:effectRef idx="0"/>
          <a:fontRef idx="minor"/>
        </p:style>
      </p:sp>
      <p:sp>
        <p:nvSpPr>
          <p:cNvPr id="1431" name="CustomShape 17"/>
          <p:cNvSpPr/>
          <p:nvPr/>
        </p:nvSpPr>
        <p:spPr>
          <a:xfrm>
            <a:off x="3532680" y="2754720"/>
            <a:ext cx="96120" cy="360"/>
          </a:xfrm>
          <a:custGeom>
            <a:avLst/>
            <a:gdLst/>
            <a:ahLst/>
            <a:rect l="l" t="t" r="r" b="b"/>
            <a:pathLst>
              <a:path w="96520" h="0">
                <a:moveTo>
                  <a:pt x="0" y="0"/>
                </a:moveTo>
                <a:lnTo>
                  <a:pt x="95964" y="0"/>
                </a:lnTo>
              </a:path>
            </a:pathLst>
          </a:custGeom>
          <a:noFill/>
          <a:ln w="30240">
            <a:solidFill>
              <a:srgbClr val="ec1c23"/>
            </a:solidFill>
            <a:round/>
          </a:ln>
        </p:spPr>
        <p:style>
          <a:lnRef idx="0"/>
          <a:fillRef idx="0"/>
          <a:effectRef idx="0"/>
          <a:fontRef idx="minor"/>
        </p:style>
      </p:sp>
      <p:sp>
        <p:nvSpPr>
          <p:cNvPr id="1432" name="CustomShape 18"/>
          <p:cNvSpPr/>
          <p:nvPr/>
        </p:nvSpPr>
        <p:spPr>
          <a:xfrm>
            <a:off x="3676680" y="2754720"/>
            <a:ext cx="96120" cy="360"/>
          </a:xfrm>
          <a:custGeom>
            <a:avLst/>
            <a:gdLst/>
            <a:ahLst/>
            <a:rect l="l" t="t" r="r" b="b"/>
            <a:pathLst>
              <a:path w="96520" h="0">
                <a:moveTo>
                  <a:pt x="0" y="0"/>
                </a:moveTo>
                <a:lnTo>
                  <a:pt x="96014" y="0"/>
                </a:lnTo>
              </a:path>
            </a:pathLst>
          </a:custGeom>
          <a:noFill/>
          <a:ln w="30240">
            <a:solidFill>
              <a:srgbClr val="ec1c23"/>
            </a:solidFill>
            <a:round/>
          </a:ln>
        </p:spPr>
        <p:style>
          <a:lnRef idx="0"/>
          <a:fillRef idx="0"/>
          <a:effectRef idx="0"/>
          <a:fontRef idx="minor"/>
        </p:style>
      </p:sp>
      <p:sp>
        <p:nvSpPr>
          <p:cNvPr id="1433" name="CustomShape 19"/>
          <p:cNvSpPr/>
          <p:nvPr/>
        </p:nvSpPr>
        <p:spPr>
          <a:xfrm>
            <a:off x="3820680" y="2754720"/>
            <a:ext cx="96120" cy="360"/>
          </a:xfrm>
          <a:custGeom>
            <a:avLst/>
            <a:gdLst/>
            <a:ahLst/>
            <a:rect l="l" t="t" r="r" b="b"/>
            <a:pathLst>
              <a:path w="96520" h="0">
                <a:moveTo>
                  <a:pt x="0" y="0"/>
                </a:moveTo>
                <a:lnTo>
                  <a:pt x="95964" y="0"/>
                </a:lnTo>
              </a:path>
            </a:pathLst>
          </a:custGeom>
          <a:noFill/>
          <a:ln w="30240">
            <a:solidFill>
              <a:srgbClr val="ec1c23"/>
            </a:solidFill>
            <a:round/>
          </a:ln>
        </p:spPr>
        <p:style>
          <a:lnRef idx="0"/>
          <a:fillRef idx="0"/>
          <a:effectRef idx="0"/>
          <a:fontRef idx="minor"/>
        </p:style>
      </p:sp>
      <p:sp>
        <p:nvSpPr>
          <p:cNvPr id="1434" name="CustomShape 20"/>
          <p:cNvSpPr/>
          <p:nvPr/>
        </p:nvSpPr>
        <p:spPr>
          <a:xfrm>
            <a:off x="3964680" y="2754720"/>
            <a:ext cx="96120" cy="360"/>
          </a:xfrm>
          <a:custGeom>
            <a:avLst/>
            <a:gdLst/>
            <a:ahLst/>
            <a:rect l="l" t="t" r="r" b="b"/>
            <a:pathLst>
              <a:path w="96520" h="0">
                <a:moveTo>
                  <a:pt x="0" y="0"/>
                </a:moveTo>
                <a:lnTo>
                  <a:pt x="95964" y="0"/>
                </a:lnTo>
              </a:path>
            </a:pathLst>
          </a:custGeom>
          <a:noFill/>
          <a:ln w="30240">
            <a:solidFill>
              <a:srgbClr val="ec1c23"/>
            </a:solidFill>
            <a:round/>
          </a:ln>
        </p:spPr>
        <p:style>
          <a:lnRef idx="0"/>
          <a:fillRef idx="0"/>
          <a:effectRef idx="0"/>
          <a:fontRef idx="minor"/>
        </p:style>
      </p:sp>
      <p:sp>
        <p:nvSpPr>
          <p:cNvPr id="1435" name="CustomShape 21"/>
          <p:cNvSpPr/>
          <p:nvPr/>
        </p:nvSpPr>
        <p:spPr>
          <a:xfrm>
            <a:off x="4108680" y="2754720"/>
            <a:ext cx="96120" cy="360"/>
          </a:xfrm>
          <a:custGeom>
            <a:avLst/>
            <a:gdLst/>
            <a:ahLst/>
            <a:rect l="l" t="t" r="r" b="b"/>
            <a:pathLst>
              <a:path w="96520" h="0">
                <a:moveTo>
                  <a:pt x="0" y="0"/>
                </a:moveTo>
                <a:lnTo>
                  <a:pt x="95964" y="0"/>
                </a:lnTo>
              </a:path>
            </a:pathLst>
          </a:custGeom>
          <a:noFill/>
          <a:ln w="30240">
            <a:solidFill>
              <a:srgbClr val="ec1c23"/>
            </a:solidFill>
            <a:round/>
          </a:ln>
        </p:spPr>
        <p:style>
          <a:lnRef idx="0"/>
          <a:fillRef idx="0"/>
          <a:effectRef idx="0"/>
          <a:fontRef idx="minor"/>
        </p:style>
      </p:sp>
      <p:sp>
        <p:nvSpPr>
          <p:cNvPr id="1436" name="CustomShape 22"/>
          <p:cNvSpPr/>
          <p:nvPr/>
        </p:nvSpPr>
        <p:spPr>
          <a:xfrm>
            <a:off x="4252680" y="2754720"/>
            <a:ext cx="96120" cy="360"/>
          </a:xfrm>
          <a:custGeom>
            <a:avLst/>
            <a:gdLst/>
            <a:ahLst/>
            <a:rect l="l" t="t" r="r" b="b"/>
            <a:pathLst>
              <a:path w="96520" h="0">
                <a:moveTo>
                  <a:pt x="0" y="0"/>
                </a:moveTo>
                <a:lnTo>
                  <a:pt x="95964" y="0"/>
                </a:lnTo>
              </a:path>
            </a:pathLst>
          </a:custGeom>
          <a:noFill/>
          <a:ln w="30240">
            <a:solidFill>
              <a:srgbClr val="ec1c23"/>
            </a:solidFill>
            <a:round/>
          </a:ln>
        </p:spPr>
        <p:style>
          <a:lnRef idx="0"/>
          <a:fillRef idx="0"/>
          <a:effectRef idx="0"/>
          <a:fontRef idx="minor"/>
        </p:style>
      </p:sp>
      <p:sp>
        <p:nvSpPr>
          <p:cNvPr id="1437" name="CustomShape 23"/>
          <p:cNvSpPr/>
          <p:nvPr/>
        </p:nvSpPr>
        <p:spPr>
          <a:xfrm>
            <a:off x="4396320" y="2754720"/>
            <a:ext cx="96120" cy="360"/>
          </a:xfrm>
          <a:custGeom>
            <a:avLst/>
            <a:gdLst/>
            <a:ahLst/>
            <a:rect l="l" t="t" r="r" b="b"/>
            <a:pathLst>
              <a:path w="96520" h="0">
                <a:moveTo>
                  <a:pt x="0" y="0"/>
                </a:moveTo>
                <a:lnTo>
                  <a:pt x="96014" y="0"/>
                </a:lnTo>
              </a:path>
            </a:pathLst>
          </a:custGeom>
          <a:noFill/>
          <a:ln w="30240">
            <a:solidFill>
              <a:srgbClr val="ec1c23"/>
            </a:solidFill>
            <a:round/>
          </a:ln>
        </p:spPr>
        <p:style>
          <a:lnRef idx="0"/>
          <a:fillRef idx="0"/>
          <a:effectRef idx="0"/>
          <a:fontRef idx="minor"/>
        </p:style>
      </p:sp>
      <p:sp>
        <p:nvSpPr>
          <p:cNvPr id="1438" name="CustomShape 24"/>
          <p:cNvSpPr/>
          <p:nvPr/>
        </p:nvSpPr>
        <p:spPr>
          <a:xfrm>
            <a:off x="4540320" y="2754720"/>
            <a:ext cx="96120" cy="360"/>
          </a:xfrm>
          <a:custGeom>
            <a:avLst/>
            <a:gdLst/>
            <a:ahLst/>
            <a:rect l="l" t="t" r="r" b="b"/>
            <a:pathLst>
              <a:path w="96520" h="0">
                <a:moveTo>
                  <a:pt x="0" y="0"/>
                </a:moveTo>
                <a:lnTo>
                  <a:pt x="95964" y="0"/>
                </a:lnTo>
              </a:path>
            </a:pathLst>
          </a:custGeom>
          <a:noFill/>
          <a:ln w="30240">
            <a:solidFill>
              <a:srgbClr val="ec1c23"/>
            </a:solidFill>
            <a:round/>
          </a:ln>
        </p:spPr>
        <p:style>
          <a:lnRef idx="0"/>
          <a:fillRef idx="0"/>
          <a:effectRef idx="0"/>
          <a:fontRef idx="minor"/>
        </p:style>
      </p:sp>
      <p:sp>
        <p:nvSpPr>
          <p:cNvPr id="1439" name="CustomShape 25"/>
          <p:cNvSpPr/>
          <p:nvPr/>
        </p:nvSpPr>
        <p:spPr>
          <a:xfrm>
            <a:off x="4684320" y="2754720"/>
            <a:ext cx="96120" cy="360"/>
          </a:xfrm>
          <a:custGeom>
            <a:avLst/>
            <a:gdLst/>
            <a:ahLst/>
            <a:rect l="l" t="t" r="r" b="b"/>
            <a:pathLst>
              <a:path w="96520" h="0">
                <a:moveTo>
                  <a:pt x="0" y="0"/>
                </a:moveTo>
                <a:lnTo>
                  <a:pt x="96014" y="0"/>
                </a:lnTo>
              </a:path>
            </a:pathLst>
          </a:custGeom>
          <a:noFill/>
          <a:ln w="30240">
            <a:solidFill>
              <a:srgbClr val="ec1c23"/>
            </a:solidFill>
            <a:round/>
          </a:ln>
        </p:spPr>
        <p:style>
          <a:lnRef idx="0"/>
          <a:fillRef idx="0"/>
          <a:effectRef idx="0"/>
          <a:fontRef idx="minor"/>
        </p:style>
      </p:sp>
      <p:sp>
        <p:nvSpPr>
          <p:cNvPr id="1440" name="CustomShape 26"/>
          <p:cNvSpPr/>
          <p:nvPr/>
        </p:nvSpPr>
        <p:spPr>
          <a:xfrm>
            <a:off x="4828320" y="2754720"/>
            <a:ext cx="96120" cy="360"/>
          </a:xfrm>
          <a:custGeom>
            <a:avLst/>
            <a:gdLst/>
            <a:ahLst/>
            <a:rect l="l" t="t" r="r" b="b"/>
            <a:pathLst>
              <a:path w="96520" h="0">
                <a:moveTo>
                  <a:pt x="0" y="0"/>
                </a:moveTo>
                <a:lnTo>
                  <a:pt x="95964" y="0"/>
                </a:lnTo>
              </a:path>
            </a:pathLst>
          </a:custGeom>
          <a:noFill/>
          <a:ln w="30240">
            <a:solidFill>
              <a:srgbClr val="ec1c23"/>
            </a:solidFill>
            <a:round/>
          </a:ln>
        </p:spPr>
        <p:style>
          <a:lnRef idx="0"/>
          <a:fillRef idx="0"/>
          <a:effectRef idx="0"/>
          <a:fontRef idx="minor"/>
        </p:style>
      </p:sp>
      <p:sp>
        <p:nvSpPr>
          <p:cNvPr id="1441" name="CustomShape 27"/>
          <p:cNvSpPr/>
          <p:nvPr/>
        </p:nvSpPr>
        <p:spPr>
          <a:xfrm>
            <a:off x="4972320" y="2754720"/>
            <a:ext cx="96120" cy="360"/>
          </a:xfrm>
          <a:custGeom>
            <a:avLst/>
            <a:gdLst/>
            <a:ahLst/>
            <a:rect l="l" t="t" r="r" b="b"/>
            <a:pathLst>
              <a:path w="96520" h="0">
                <a:moveTo>
                  <a:pt x="0" y="0"/>
                </a:moveTo>
                <a:lnTo>
                  <a:pt x="96014" y="0"/>
                </a:lnTo>
              </a:path>
            </a:pathLst>
          </a:custGeom>
          <a:noFill/>
          <a:ln w="30240">
            <a:solidFill>
              <a:srgbClr val="ec1c23"/>
            </a:solidFill>
            <a:round/>
          </a:ln>
        </p:spPr>
        <p:style>
          <a:lnRef idx="0"/>
          <a:fillRef idx="0"/>
          <a:effectRef idx="0"/>
          <a:fontRef idx="minor"/>
        </p:style>
      </p:sp>
      <p:sp>
        <p:nvSpPr>
          <p:cNvPr id="1442" name="CustomShape 28"/>
          <p:cNvSpPr/>
          <p:nvPr/>
        </p:nvSpPr>
        <p:spPr>
          <a:xfrm>
            <a:off x="5116320" y="2754720"/>
            <a:ext cx="96120" cy="360"/>
          </a:xfrm>
          <a:custGeom>
            <a:avLst/>
            <a:gdLst/>
            <a:ahLst/>
            <a:rect l="l" t="t" r="r" b="b"/>
            <a:pathLst>
              <a:path w="96520" h="0">
                <a:moveTo>
                  <a:pt x="0" y="0"/>
                </a:moveTo>
                <a:lnTo>
                  <a:pt x="95964" y="0"/>
                </a:lnTo>
              </a:path>
            </a:pathLst>
          </a:custGeom>
          <a:noFill/>
          <a:ln w="30240">
            <a:solidFill>
              <a:srgbClr val="ec1c23"/>
            </a:solidFill>
            <a:round/>
          </a:ln>
        </p:spPr>
        <p:style>
          <a:lnRef idx="0"/>
          <a:fillRef idx="0"/>
          <a:effectRef idx="0"/>
          <a:fontRef idx="minor"/>
        </p:style>
      </p:sp>
      <p:sp>
        <p:nvSpPr>
          <p:cNvPr id="1443" name="CustomShape 29"/>
          <p:cNvSpPr/>
          <p:nvPr/>
        </p:nvSpPr>
        <p:spPr>
          <a:xfrm>
            <a:off x="5260320" y="2754720"/>
            <a:ext cx="96120" cy="360"/>
          </a:xfrm>
          <a:custGeom>
            <a:avLst/>
            <a:gdLst/>
            <a:ahLst/>
            <a:rect l="l" t="t" r="r" b="b"/>
            <a:pathLst>
              <a:path w="96520" h="0">
                <a:moveTo>
                  <a:pt x="0" y="0"/>
                </a:moveTo>
                <a:lnTo>
                  <a:pt x="95964" y="0"/>
                </a:lnTo>
              </a:path>
            </a:pathLst>
          </a:custGeom>
          <a:noFill/>
          <a:ln w="30240">
            <a:solidFill>
              <a:srgbClr val="ec1c23"/>
            </a:solidFill>
            <a:round/>
          </a:ln>
        </p:spPr>
        <p:style>
          <a:lnRef idx="0"/>
          <a:fillRef idx="0"/>
          <a:effectRef idx="0"/>
          <a:fontRef idx="minor"/>
        </p:style>
      </p:sp>
      <p:sp>
        <p:nvSpPr>
          <p:cNvPr id="1444" name="CustomShape 30"/>
          <p:cNvSpPr/>
          <p:nvPr/>
        </p:nvSpPr>
        <p:spPr>
          <a:xfrm>
            <a:off x="5404320" y="2754720"/>
            <a:ext cx="96120" cy="360"/>
          </a:xfrm>
          <a:custGeom>
            <a:avLst/>
            <a:gdLst/>
            <a:ahLst/>
            <a:rect l="l" t="t" r="r" b="b"/>
            <a:pathLst>
              <a:path w="96520" h="0">
                <a:moveTo>
                  <a:pt x="0" y="0"/>
                </a:moveTo>
                <a:lnTo>
                  <a:pt x="95964" y="0"/>
                </a:lnTo>
              </a:path>
            </a:pathLst>
          </a:custGeom>
          <a:noFill/>
          <a:ln w="30240">
            <a:solidFill>
              <a:srgbClr val="ec1c23"/>
            </a:solidFill>
            <a:round/>
          </a:ln>
        </p:spPr>
        <p:style>
          <a:lnRef idx="0"/>
          <a:fillRef idx="0"/>
          <a:effectRef idx="0"/>
          <a:fontRef idx="minor"/>
        </p:style>
      </p:sp>
      <p:sp>
        <p:nvSpPr>
          <p:cNvPr id="1445" name="CustomShape 31"/>
          <p:cNvSpPr/>
          <p:nvPr/>
        </p:nvSpPr>
        <p:spPr>
          <a:xfrm>
            <a:off x="5548320" y="2754720"/>
            <a:ext cx="96120" cy="360"/>
          </a:xfrm>
          <a:custGeom>
            <a:avLst/>
            <a:gdLst/>
            <a:ahLst/>
            <a:rect l="l" t="t" r="r" b="b"/>
            <a:pathLst>
              <a:path w="96520" h="0">
                <a:moveTo>
                  <a:pt x="0" y="0"/>
                </a:moveTo>
                <a:lnTo>
                  <a:pt x="95964" y="0"/>
                </a:lnTo>
              </a:path>
            </a:pathLst>
          </a:custGeom>
          <a:noFill/>
          <a:ln w="30240">
            <a:solidFill>
              <a:srgbClr val="ec1c23"/>
            </a:solidFill>
            <a:round/>
          </a:ln>
        </p:spPr>
        <p:style>
          <a:lnRef idx="0"/>
          <a:fillRef idx="0"/>
          <a:effectRef idx="0"/>
          <a:fontRef idx="minor"/>
        </p:style>
      </p:sp>
      <p:sp>
        <p:nvSpPr>
          <p:cNvPr id="1446" name="CustomShape 32"/>
          <p:cNvSpPr/>
          <p:nvPr/>
        </p:nvSpPr>
        <p:spPr>
          <a:xfrm>
            <a:off x="5692320" y="2754720"/>
            <a:ext cx="96120" cy="360"/>
          </a:xfrm>
          <a:custGeom>
            <a:avLst/>
            <a:gdLst/>
            <a:ahLst/>
            <a:rect l="l" t="t" r="r" b="b"/>
            <a:pathLst>
              <a:path w="96520" h="0">
                <a:moveTo>
                  <a:pt x="0" y="0"/>
                </a:moveTo>
                <a:lnTo>
                  <a:pt x="96014" y="0"/>
                </a:lnTo>
              </a:path>
            </a:pathLst>
          </a:custGeom>
          <a:noFill/>
          <a:ln w="30240">
            <a:solidFill>
              <a:srgbClr val="ec1c23"/>
            </a:solidFill>
            <a:round/>
          </a:ln>
        </p:spPr>
        <p:style>
          <a:lnRef idx="0"/>
          <a:fillRef idx="0"/>
          <a:effectRef idx="0"/>
          <a:fontRef idx="minor"/>
        </p:style>
      </p:sp>
      <p:sp>
        <p:nvSpPr>
          <p:cNvPr id="1447" name="CustomShape 33"/>
          <p:cNvSpPr/>
          <p:nvPr/>
        </p:nvSpPr>
        <p:spPr>
          <a:xfrm>
            <a:off x="5836320" y="2754720"/>
            <a:ext cx="96120" cy="360"/>
          </a:xfrm>
          <a:custGeom>
            <a:avLst/>
            <a:gdLst/>
            <a:ahLst/>
            <a:rect l="l" t="t" r="r" b="b"/>
            <a:pathLst>
              <a:path w="96520" h="0">
                <a:moveTo>
                  <a:pt x="0" y="0"/>
                </a:moveTo>
                <a:lnTo>
                  <a:pt x="95964" y="0"/>
                </a:lnTo>
              </a:path>
            </a:pathLst>
          </a:custGeom>
          <a:noFill/>
          <a:ln w="30240">
            <a:solidFill>
              <a:srgbClr val="ec1c23"/>
            </a:solidFill>
            <a:round/>
          </a:ln>
        </p:spPr>
        <p:style>
          <a:lnRef idx="0"/>
          <a:fillRef idx="0"/>
          <a:effectRef idx="0"/>
          <a:fontRef idx="minor"/>
        </p:style>
      </p:sp>
      <p:sp>
        <p:nvSpPr>
          <p:cNvPr id="1448" name="CustomShape 34"/>
          <p:cNvSpPr/>
          <p:nvPr/>
        </p:nvSpPr>
        <p:spPr>
          <a:xfrm>
            <a:off x="5980320" y="2754720"/>
            <a:ext cx="96120" cy="360"/>
          </a:xfrm>
          <a:custGeom>
            <a:avLst/>
            <a:gdLst/>
            <a:ahLst/>
            <a:rect l="l" t="t" r="r" b="b"/>
            <a:pathLst>
              <a:path w="96520" h="0">
                <a:moveTo>
                  <a:pt x="0" y="0"/>
                </a:moveTo>
                <a:lnTo>
                  <a:pt x="96014" y="0"/>
                </a:lnTo>
              </a:path>
            </a:pathLst>
          </a:custGeom>
          <a:noFill/>
          <a:ln w="30240">
            <a:solidFill>
              <a:srgbClr val="ec1c23"/>
            </a:solidFill>
            <a:round/>
          </a:ln>
        </p:spPr>
        <p:style>
          <a:lnRef idx="0"/>
          <a:fillRef idx="0"/>
          <a:effectRef idx="0"/>
          <a:fontRef idx="minor"/>
        </p:style>
      </p:sp>
      <p:sp>
        <p:nvSpPr>
          <p:cNvPr id="1449" name="CustomShape 35"/>
          <p:cNvSpPr/>
          <p:nvPr/>
        </p:nvSpPr>
        <p:spPr>
          <a:xfrm>
            <a:off x="6124320" y="2754720"/>
            <a:ext cx="96120" cy="360"/>
          </a:xfrm>
          <a:custGeom>
            <a:avLst/>
            <a:gdLst/>
            <a:ahLst/>
            <a:rect l="l" t="t" r="r" b="b"/>
            <a:pathLst>
              <a:path w="96520" h="0">
                <a:moveTo>
                  <a:pt x="0" y="0"/>
                </a:moveTo>
                <a:lnTo>
                  <a:pt x="95964" y="0"/>
                </a:lnTo>
              </a:path>
            </a:pathLst>
          </a:custGeom>
          <a:noFill/>
          <a:ln w="30240">
            <a:solidFill>
              <a:srgbClr val="ec1c23"/>
            </a:solidFill>
            <a:round/>
          </a:ln>
        </p:spPr>
        <p:style>
          <a:lnRef idx="0"/>
          <a:fillRef idx="0"/>
          <a:effectRef idx="0"/>
          <a:fontRef idx="minor"/>
        </p:style>
      </p:sp>
      <p:sp>
        <p:nvSpPr>
          <p:cNvPr id="1450" name="CustomShape 36"/>
          <p:cNvSpPr/>
          <p:nvPr/>
        </p:nvSpPr>
        <p:spPr>
          <a:xfrm>
            <a:off x="6267960" y="2754720"/>
            <a:ext cx="96120" cy="360"/>
          </a:xfrm>
          <a:custGeom>
            <a:avLst/>
            <a:gdLst/>
            <a:ahLst/>
            <a:rect l="l" t="t" r="r" b="b"/>
            <a:pathLst>
              <a:path w="96520" h="0">
                <a:moveTo>
                  <a:pt x="0" y="0"/>
                </a:moveTo>
                <a:lnTo>
                  <a:pt x="95964" y="0"/>
                </a:lnTo>
              </a:path>
            </a:pathLst>
          </a:custGeom>
          <a:noFill/>
          <a:ln w="30240">
            <a:solidFill>
              <a:srgbClr val="ec1c23"/>
            </a:solidFill>
            <a:round/>
          </a:ln>
        </p:spPr>
        <p:style>
          <a:lnRef idx="0"/>
          <a:fillRef idx="0"/>
          <a:effectRef idx="0"/>
          <a:fontRef idx="minor"/>
        </p:style>
      </p:sp>
      <p:sp>
        <p:nvSpPr>
          <p:cNvPr id="1451" name="CustomShape 37"/>
          <p:cNvSpPr/>
          <p:nvPr/>
        </p:nvSpPr>
        <p:spPr>
          <a:xfrm>
            <a:off x="6411960" y="2754720"/>
            <a:ext cx="96120" cy="360"/>
          </a:xfrm>
          <a:custGeom>
            <a:avLst/>
            <a:gdLst/>
            <a:ahLst/>
            <a:rect l="l" t="t" r="r" b="b"/>
            <a:pathLst>
              <a:path w="96520" h="0">
                <a:moveTo>
                  <a:pt x="0" y="0"/>
                </a:moveTo>
                <a:lnTo>
                  <a:pt x="95964" y="0"/>
                </a:lnTo>
              </a:path>
            </a:pathLst>
          </a:custGeom>
          <a:noFill/>
          <a:ln w="30240">
            <a:solidFill>
              <a:srgbClr val="ec1c23"/>
            </a:solidFill>
            <a:round/>
          </a:ln>
        </p:spPr>
        <p:style>
          <a:lnRef idx="0"/>
          <a:fillRef idx="0"/>
          <a:effectRef idx="0"/>
          <a:fontRef idx="minor"/>
        </p:style>
      </p:sp>
      <p:sp>
        <p:nvSpPr>
          <p:cNvPr id="1452" name="CustomShape 38"/>
          <p:cNvSpPr/>
          <p:nvPr/>
        </p:nvSpPr>
        <p:spPr>
          <a:xfrm>
            <a:off x="6555960" y="2754720"/>
            <a:ext cx="96120" cy="360"/>
          </a:xfrm>
          <a:custGeom>
            <a:avLst/>
            <a:gdLst/>
            <a:ahLst/>
            <a:rect l="l" t="t" r="r" b="b"/>
            <a:pathLst>
              <a:path w="96520" h="0">
                <a:moveTo>
                  <a:pt x="0" y="0"/>
                </a:moveTo>
                <a:lnTo>
                  <a:pt x="95964" y="0"/>
                </a:lnTo>
              </a:path>
            </a:pathLst>
          </a:custGeom>
          <a:noFill/>
          <a:ln w="30240">
            <a:solidFill>
              <a:srgbClr val="ec1c23"/>
            </a:solidFill>
            <a:round/>
          </a:ln>
        </p:spPr>
        <p:style>
          <a:lnRef idx="0"/>
          <a:fillRef idx="0"/>
          <a:effectRef idx="0"/>
          <a:fontRef idx="minor"/>
        </p:style>
      </p:sp>
      <p:sp>
        <p:nvSpPr>
          <p:cNvPr id="1453" name="CustomShape 39"/>
          <p:cNvSpPr/>
          <p:nvPr/>
        </p:nvSpPr>
        <p:spPr>
          <a:xfrm>
            <a:off x="6699960" y="2754720"/>
            <a:ext cx="96120" cy="360"/>
          </a:xfrm>
          <a:custGeom>
            <a:avLst/>
            <a:gdLst/>
            <a:ahLst/>
            <a:rect l="l" t="t" r="r" b="b"/>
            <a:pathLst>
              <a:path w="96520" h="0">
                <a:moveTo>
                  <a:pt x="0" y="0"/>
                </a:moveTo>
                <a:lnTo>
                  <a:pt x="95964" y="0"/>
                </a:lnTo>
              </a:path>
            </a:pathLst>
          </a:custGeom>
          <a:noFill/>
          <a:ln w="30240">
            <a:solidFill>
              <a:srgbClr val="ec1c23"/>
            </a:solidFill>
            <a:round/>
          </a:ln>
        </p:spPr>
        <p:style>
          <a:lnRef idx="0"/>
          <a:fillRef idx="0"/>
          <a:effectRef idx="0"/>
          <a:fontRef idx="minor"/>
        </p:style>
      </p:sp>
      <p:sp>
        <p:nvSpPr>
          <p:cNvPr id="1454" name="CustomShape 40"/>
          <p:cNvSpPr/>
          <p:nvPr/>
        </p:nvSpPr>
        <p:spPr>
          <a:xfrm>
            <a:off x="6843960" y="2754720"/>
            <a:ext cx="96120" cy="360"/>
          </a:xfrm>
          <a:custGeom>
            <a:avLst/>
            <a:gdLst/>
            <a:ahLst/>
            <a:rect l="l" t="t" r="r" b="b"/>
            <a:pathLst>
              <a:path w="96520" h="0">
                <a:moveTo>
                  <a:pt x="0" y="0"/>
                </a:moveTo>
                <a:lnTo>
                  <a:pt x="95964" y="0"/>
                </a:lnTo>
              </a:path>
            </a:pathLst>
          </a:custGeom>
          <a:noFill/>
          <a:ln w="30240">
            <a:solidFill>
              <a:srgbClr val="ec1c23"/>
            </a:solidFill>
            <a:round/>
          </a:ln>
        </p:spPr>
        <p:style>
          <a:lnRef idx="0"/>
          <a:fillRef idx="0"/>
          <a:effectRef idx="0"/>
          <a:fontRef idx="minor"/>
        </p:style>
      </p:sp>
      <p:sp>
        <p:nvSpPr>
          <p:cNvPr id="1455" name="CustomShape 41"/>
          <p:cNvSpPr/>
          <p:nvPr/>
        </p:nvSpPr>
        <p:spPr>
          <a:xfrm>
            <a:off x="6987960" y="2754720"/>
            <a:ext cx="96120" cy="360"/>
          </a:xfrm>
          <a:custGeom>
            <a:avLst/>
            <a:gdLst/>
            <a:ahLst/>
            <a:rect l="l" t="t" r="r" b="b"/>
            <a:pathLst>
              <a:path w="96520" h="0">
                <a:moveTo>
                  <a:pt x="0" y="0"/>
                </a:moveTo>
                <a:lnTo>
                  <a:pt x="96014" y="0"/>
                </a:lnTo>
              </a:path>
            </a:pathLst>
          </a:custGeom>
          <a:noFill/>
          <a:ln w="30240">
            <a:solidFill>
              <a:srgbClr val="ec1c23"/>
            </a:solidFill>
            <a:round/>
          </a:ln>
        </p:spPr>
        <p:style>
          <a:lnRef idx="0"/>
          <a:fillRef idx="0"/>
          <a:effectRef idx="0"/>
          <a:fontRef idx="minor"/>
        </p:style>
      </p:sp>
      <p:sp>
        <p:nvSpPr>
          <p:cNvPr id="1456" name="CustomShape 42"/>
          <p:cNvSpPr/>
          <p:nvPr/>
        </p:nvSpPr>
        <p:spPr>
          <a:xfrm>
            <a:off x="7131960" y="2754720"/>
            <a:ext cx="96120" cy="360"/>
          </a:xfrm>
          <a:custGeom>
            <a:avLst/>
            <a:gdLst/>
            <a:ahLst/>
            <a:rect l="l" t="t" r="r" b="b"/>
            <a:pathLst>
              <a:path w="96520" h="0">
                <a:moveTo>
                  <a:pt x="0" y="0"/>
                </a:moveTo>
                <a:lnTo>
                  <a:pt x="95964" y="0"/>
                </a:lnTo>
              </a:path>
            </a:pathLst>
          </a:custGeom>
          <a:noFill/>
          <a:ln w="30240">
            <a:solidFill>
              <a:srgbClr val="ec1c23"/>
            </a:solidFill>
            <a:round/>
          </a:ln>
        </p:spPr>
        <p:style>
          <a:lnRef idx="0"/>
          <a:fillRef idx="0"/>
          <a:effectRef idx="0"/>
          <a:fontRef idx="minor"/>
        </p:style>
      </p:sp>
      <p:sp>
        <p:nvSpPr>
          <p:cNvPr id="1457" name="CustomShape 43"/>
          <p:cNvSpPr/>
          <p:nvPr/>
        </p:nvSpPr>
        <p:spPr>
          <a:xfrm>
            <a:off x="7275960" y="2668680"/>
            <a:ext cx="200520" cy="171720"/>
          </a:xfrm>
          <a:prstGeom prst="rect">
            <a:avLst/>
          </a:prstGeom>
          <a:blipFill rotWithShape="0">
            <a:blip r:embed="rId3"/>
            <a:stretch>
              <a:fillRect/>
            </a:stretch>
          </a:blipFill>
          <a:ln>
            <a:noFill/>
          </a:ln>
        </p:spPr>
        <p:style>
          <a:lnRef idx="0"/>
          <a:fillRef idx="0"/>
          <a:effectRef idx="0"/>
          <a:fontRef idx="minor"/>
        </p:style>
      </p:sp>
      <p:sp>
        <p:nvSpPr>
          <p:cNvPr id="1458" name="CustomShape 44"/>
          <p:cNvSpPr/>
          <p:nvPr/>
        </p:nvSpPr>
        <p:spPr>
          <a:xfrm>
            <a:off x="1661040" y="2448360"/>
            <a:ext cx="96120" cy="360"/>
          </a:xfrm>
          <a:custGeom>
            <a:avLst/>
            <a:gdLst/>
            <a:ahLst/>
            <a:rect l="l" t="t" r="r" b="b"/>
            <a:pathLst>
              <a:path w="96519" h="0">
                <a:moveTo>
                  <a:pt x="0" y="0"/>
                </a:moveTo>
                <a:lnTo>
                  <a:pt x="95979" y="0"/>
                </a:lnTo>
              </a:path>
            </a:pathLst>
          </a:custGeom>
          <a:noFill/>
          <a:ln w="30240">
            <a:solidFill>
              <a:srgbClr val="ec1c23"/>
            </a:solidFill>
            <a:round/>
          </a:ln>
        </p:spPr>
        <p:style>
          <a:lnRef idx="0"/>
          <a:fillRef idx="0"/>
          <a:effectRef idx="0"/>
          <a:fontRef idx="minor"/>
        </p:style>
      </p:sp>
      <p:sp>
        <p:nvSpPr>
          <p:cNvPr id="1459" name="CustomShape 45"/>
          <p:cNvSpPr/>
          <p:nvPr/>
        </p:nvSpPr>
        <p:spPr>
          <a:xfrm>
            <a:off x="1805040" y="2448360"/>
            <a:ext cx="96120" cy="360"/>
          </a:xfrm>
          <a:custGeom>
            <a:avLst/>
            <a:gdLst/>
            <a:ahLst/>
            <a:rect l="l" t="t" r="r" b="b"/>
            <a:pathLst>
              <a:path w="96519" h="0">
                <a:moveTo>
                  <a:pt x="0" y="0"/>
                </a:moveTo>
                <a:lnTo>
                  <a:pt x="95979" y="0"/>
                </a:lnTo>
              </a:path>
            </a:pathLst>
          </a:custGeom>
          <a:noFill/>
          <a:ln w="30240">
            <a:solidFill>
              <a:srgbClr val="ec1c23"/>
            </a:solidFill>
            <a:round/>
          </a:ln>
        </p:spPr>
        <p:style>
          <a:lnRef idx="0"/>
          <a:fillRef idx="0"/>
          <a:effectRef idx="0"/>
          <a:fontRef idx="minor"/>
        </p:style>
      </p:sp>
      <p:sp>
        <p:nvSpPr>
          <p:cNvPr id="1460" name="CustomShape 46"/>
          <p:cNvSpPr/>
          <p:nvPr/>
        </p:nvSpPr>
        <p:spPr>
          <a:xfrm>
            <a:off x="1949040" y="2448360"/>
            <a:ext cx="96120" cy="360"/>
          </a:xfrm>
          <a:custGeom>
            <a:avLst/>
            <a:gdLst/>
            <a:ahLst/>
            <a:rect l="l" t="t" r="r" b="b"/>
            <a:pathLst>
              <a:path w="96519" h="0">
                <a:moveTo>
                  <a:pt x="0" y="0"/>
                </a:moveTo>
                <a:lnTo>
                  <a:pt x="95979" y="0"/>
                </a:lnTo>
              </a:path>
            </a:pathLst>
          </a:custGeom>
          <a:noFill/>
          <a:ln w="30240">
            <a:solidFill>
              <a:srgbClr val="ec1c23"/>
            </a:solidFill>
            <a:round/>
          </a:ln>
        </p:spPr>
        <p:style>
          <a:lnRef idx="0"/>
          <a:fillRef idx="0"/>
          <a:effectRef idx="0"/>
          <a:fontRef idx="minor"/>
        </p:style>
      </p:sp>
      <p:sp>
        <p:nvSpPr>
          <p:cNvPr id="1461" name="CustomShape 47"/>
          <p:cNvSpPr/>
          <p:nvPr/>
        </p:nvSpPr>
        <p:spPr>
          <a:xfrm>
            <a:off x="2093040" y="2448360"/>
            <a:ext cx="96120" cy="360"/>
          </a:xfrm>
          <a:custGeom>
            <a:avLst/>
            <a:gdLst/>
            <a:ahLst/>
            <a:rect l="l" t="t" r="r" b="b"/>
            <a:pathLst>
              <a:path w="96519" h="0">
                <a:moveTo>
                  <a:pt x="0" y="0"/>
                </a:moveTo>
                <a:lnTo>
                  <a:pt x="95999" y="0"/>
                </a:lnTo>
              </a:path>
            </a:pathLst>
          </a:custGeom>
          <a:noFill/>
          <a:ln w="30240">
            <a:solidFill>
              <a:srgbClr val="ec1c23"/>
            </a:solidFill>
            <a:round/>
          </a:ln>
        </p:spPr>
        <p:style>
          <a:lnRef idx="0"/>
          <a:fillRef idx="0"/>
          <a:effectRef idx="0"/>
          <a:fontRef idx="minor"/>
        </p:style>
      </p:sp>
      <p:sp>
        <p:nvSpPr>
          <p:cNvPr id="1462" name="CustomShape 48"/>
          <p:cNvSpPr/>
          <p:nvPr/>
        </p:nvSpPr>
        <p:spPr>
          <a:xfrm>
            <a:off x="2237040" y="2448360"/>
            <a:ext cx="96120" cy="360"/>
          </a:xfrm>
          <a:custGeom>
            <a:avLst/>
            <a:gdLst/>
            <a:ahLst/>
            <a:rect l="l" t="t" r="r" b="b"/>
            <a:pathLst>
              <a:path w="96519" h="0">
                <a:moveTo>
                  <a:pt x="0" y="0"/>
                </a:moveTo>
                <a:lnTo>
                  <a:pt x="95964" y="0"/>
                </a:lnTo>
              </a:path>
            </a:pathLst>
          </a:custGeom>
          <a:noFill/>
          <a:ln w="30240">
            <a:solidFill>
              <a:srgbClr val="ec1c23"/>
            </a:solidFill>
            <a:round/>
          </a:ln>
        </p:spPr>
        <p:style>
          <a:lnRef idx="0"/>
          <a:fillRef idx="0"/>
          <a:effectRef idx="0"/>
          <a:fontRef idx="minor"/>
        </p:style>
      </p:sp>
      <p:sp>
        <p:nvSpPr>
          <p:cNvPr id="1463" name="CustomShape 49"/>
          <p:cNvSpPr/>
          <p:nvPr/>
        </p:nvSpPr>
        <p:spPr>
          <a:xfrm>
            <a:off x="2381040" y="2448360"/>
            <a:ext cx="96120" cy="360"/>
          </a:xfrm>
          <a:custGeom>
            <a:avLst/>
            <a:gdLst/>
            <a:ahLst/>
            <a:rect l="l" t="t" r="r" b="b"/>
            <a:pathLst>
              <a:path w="96519" h="0">
                <a:moveTo>
                  <a:pt x="0" y="0"/>
                </a:moveTo>
                <a:lnTo>
                  <a:pt x="96014" y="0"/>
                </a:lnTo>
              </a:path>
            </a:pathLst>
          </a:custGeom>
          <a:noFill/>
          <a:ln w="30240">
            <a:solidFill>
              <a:srgbClr val="ec1c23"/>
            </a:solidFill>
            <a:round/>
          </a:ln>
        </p:spPr>
        <p:style>
          <a:lnRef idx="0"/>
          <a:fillRef idx="0"/>
          <a:effectRef idx="0"/>
          <a:fontRef idx="minor"/>
        </p:style>
      </p:sp>
      <p:sp>
        <p:nvSpPr>
          <p:cNvPr id="1464" name="CustomShape 50"/>
          <p:cNvSpPr/>
          <p:nvPr/>
        </p:nvSpPr>
        <p:spPr>
          <a:xfrm>
            <a:off x="2525040" y="2448360"/>
            <a:ext cx="96120" cy="360"/>
          </a:xfrm>
          <a:custGeom>
            <a:avLst/>
            <a:gdLst/>
            <a:ahLst/>
            <a:rect l="l" t="t" r="r" b="b"/>
            <a:pathLst>
              <a:path w="96519" h="0">
                <a:moveTo>
                  <a:pt x="0" y="0"/>
                </a:moveTo>
                <a:lnTo>
                  <a:pt x="95964" y="0"/>
                </a:lnTo>
              </a:path>
            </a:pathLst>
          </a:custGeom>
          <a:noFill/>
          <a:ln w="30240">
            <a:solidFill>
              <a:srgbClr val="ec1c23"/>
            </a:solidFill>
            <a:round/>
          </a:ln>
        </p:spPr>
        <p:style>
          <a:lnRef idx="0"/>
          <a:fillRef idx="0"/>
          <a:effectRef idx="0"/>
          <a:fontRef idx="minor"/>
        </p:style>
      </p:sp>
      <p:sp>
        <p:nvSpPr>
          <p:cNvPr id="1465" name="CustomShape 51"/>
          <p:cNvSpPr/>
          <p:nvPr/>
        </p:nvSpPr>
        <p:spPr>
          <a:xfrm>
            <a:off x="2669040" y="2448360"/>
            <a:ext cx="96120" cy="360"/>
          </a:xfrm>
          <a:custGeom>
            <a:avLst/>
            <a:gdLst/>
            <a:ahLst/>
            <a:rect l="l" t="t" r="r" b="b"/>
            <a:pathLst>
              <a:path w="96519" h="0">
                <a:moveTo>
                  <a:pt x="0" y="0"/>
                </a:moveTo>
                <a:lnTo>
                  <a:pt x="95964" y="0"/>
                </a:lnTo>
              </a:path>
            </a:pathLst>
          </a:custGeom>
          <a:noFill/>
          <a:ln w="30240">
            <a:solidFill>
              <a:srgbClr val="ec1c23"/>
            </a:solidFill>
            <a:round/>
          </a:ln>
        </p:spPr>
        <p:style>
          <a:lnRef idx="0"/>
          <a:fillRef idx="0"/>
          <a:effectRef idx="0"/>
          <a:fontRef idx="minor"/>
        </p:style>
      </p:sp>
      <p:sp>
        <p:nvSpPr>
          <p:cNvPr id="1466" name="CustomShape 52"/>
          <p:cNvSpPr/>
          <p:nvPr/>
        </p:nvSpPr>
        <p:spPr>
          <a:xfrm>
            <a:off x="2813040" y="2448360"/>
            <a:ext cx="96120" cy="360"/>
          </a:xfrm>
          <a:custGeom>
            <a:avLst/>
            <a:gdLst/>
            <a:ahLst/>
            <a:rect l="l" t="t" r="r" b="b"/>
            <a:pathLst>
              <a:path w="96519" h="0">
                <a:moveTo>
                  <a:pt x="0" y="0"/>
                </a:moveTo>
                <a:lnTo>
                  <a:pt x="95964" y="0"/>
                </a:lnTo>
              </a:path>
            </a:pathLst>
          </a:custGeom>
          <a:noFill/>
          <a:ln w="30240">
            <a:solidFill>
              <a:srgbClr val="ec1c23"/>
            </a:solidFill>
            <a:round/>
          </a:ln>
        </p:spPr>
        <p:style>
          <a:lnRef idx="0"/>
          <a:fillRef idx="0"/>
          <a:effectRef idx="0"/>
          <a:fontRef idx="minor"/>
        </p:style>
      </p:sp>
      <p:sp>
        <p:nvSpPr>
          <p:cNvPr id="1467" name="CustomShape 53"/>
          <p:cNvSpPr/>
          <p:nvPr/>
        </p:nvSpPr>
        <p:spPr>
          <a:xfrm>
            <a:off x="2956680" y="2448360"/>
            <a:ext cx="96120" cy="360"/>
          </a:xfrm>
          <a:custGeom>
            <a:avLst/>
            <a:gdLst/>
            <a:ahLst/>
            <a:rect l="l" t="t" r="r" b="b"/>
            <a:pathLst>
              <a:path w="96519" h="0">
                <a:moveTo>
                  <a:pt x="0" y="0"/>
                </a:moveTo>
                <a:lnTo>
                  <a:pt x="95964" y="0"/>
                </a:lnTo>
              </a:path>
            </a:pathLst>
          </a:custGeom>
          <a:noFill/>
          <a:ln w="30240">
            <a:solidFill>
              <a:srgbClr val="ec1c23"/>
            </a:solidFill>
            <a:round/>
          </a:ln>
        </p:spPr>
        <p:style>
          <a:lnRef idx="0"/>
          <a:fillRef idx="0"/>
          <a:effectRef idx="0"/>
          <a:fontRef idx="minor"/>
        </p:style>
      </p:sp>
      <p:sp>
        <p:nvSpPr>
          <p:cNvPr id="1468" name="CustomShape 54"/>
          <p:cNvSpPr/>
          <p:nvPr/>
        </p:nvSpPr>
        <p:spPr>
          <a:xfrm>
            <a:off x="3100680" y="2448360"/>
            <a:ext cx="96120" cy="360"/>
          </a:xfrm>
          <a:custGeom>
            <a:avLst/>
            <a:gdLst/>
            <a:ahLst/>
            <a:rect l="l" t="t" r="r" b="b"/>
            <a:pathLst>
              <a:path w="96519" h="0">
                <a:moveTo>
                  <a:pt x="0" y="0"/>
                </a:moveTo>
                <a:lnTo>
                  <a:pt x="96014" y="0"/>
                </a:lnTo>
              </a:path>
            </a:pathLst>
          </a:custGeom>
          <a:noFill/>
          <a:ln w="30240">
            <a:solidFill>
              <a:srgbClr val="ec1c23"/>
            </a:solidFill>
            <a:round/>
          </a:ln>
        </p:spPr>
        <p:style>
          <a:lnRef idx="0"/>
          <a:fillRef idx="0"/>
          <a:effectRef idx="0"/>
          <a:fontRef idx="minor"/>
        </p:style>
      </p:sp>
      <p:sp>
        <p:nvSpPr>
          <p:cNvPr id="1469" name="CustomShape 55"/>
          <p:cNvSpPr/>
          <p:nvPr/>
        </p:nvSpPr>
        <p:spPr>
          <a:xfrm>
            <a:off x="3244680" y="2448360"/>
            <a:ext cx="96120" cy="360"/>
          </a:xfrm>
          <a:custGeom>
            <a:avLst/>
            <a:gdLst/>
            <a:ahLst/>
            <a:rect l="l" t="t" r="r" b="b"/>
            <a:pathLst>
              <a:path w="96520" h="0">
                <a:moveTo>
                  <a:pt x="0" y="0"/>
                </a:moveTo>
                <a:lnTo>
                  <a:pt x="95964" y="0"/>
                </a:lnTo>
              </a:path>
            </a:pathLst>
          </a:custGeom>
          <a:noFill/>
          <a:ln w="30240">
            <a:solidFill>
              <a:srgbClr val="ec1c23"/>
            </a:solidFill>
            <a:round/>
          </a:ln>
        </p:spPr>
        <p:style>
          <a:lnRef idx="0"/>
          <a:fillRef idx="0"/>
          <a:effectRef idx="0"/>
          <a:fontRef idx="minor"/>
        </p:style>
      </p:sp>
      <p:sp>
        <p:nvSpPr>
          <p:cNvPr id="1470" name="CustomShape 56"/>
          <p:cNvSpPr/>
          <p:nvPr/>
        </p:nvSpPr>
        <p:spPr>
          <a:xfrm>
            <a:off x="3388680" y="2448360"/>
            <a:ext cx="96120" cy="360"/>
          </a:xfrm>
          <a:custGeom>
            <a:avLst/>
            <a:gdLst/>
            <a:ahLst/>
            <a:rect l="l" t="t" r="r" b="b"/>
            <a:pathLst>
              <a:path w="96520" h="0">
                <a:moveTo>
                  <a:pt x="0" y="0"/>
                </a:moveTo>
                <a:lnTo>
                  <a:pt x="96014" y="0"/>
                </a:lnTo>
              </a:path>
            </a:pathLst>
          </a:custGeom>
          <a:noFill/>
          <a:ln w="30240">
            <a:solidFill>
              <a:srgbClr val="ec1c23"/>
            </a:solidFill>
            <a:round/>
          </a:ln>
        </p:spPr>
        <p:style>
          <a:lnRef idx="0"/>
          <a:fillRef idx="0"/>
          <a:effectRef idx="0"/>
          <a:fontRef idx="minor"/>
        </p:style>
      </p:sp>
      <p:sp>
        <p:nvSpPr>
          <p:cNvPr id="1471" name="CustomShape 57"/>
          <p:cNvSpPr/>
          <p:nvPr/>
        </p:nvSpPr>
        <p:spPr>
          <a:xfrm>
            <a:off x="3532680" y="2448360"/>
            <a:ext cx="96120" cy="360"/>
          </a:xfrm>
          <a:custGeom>
            <a:avLst/>
            <a:gdLst/>
            <a:ahLst/>
            <a:rect l="l" t="t" r="r" b="b"/>
            <a:pathLst>
              <a:path w="96520" h="0">
                <a:moveTo>
                  <a:pt x="0" y="0"/>
                </a:moveTo>
                <a:lnTo>
                  <a:pt x="95964" y="0"/>
                </a:lnTo>
              </a:path>
            </a:pathLst>
          </a:custGeom>
          <a:noFill/>
          <a:ln w="30240">
            <a:solidFill>
              <a:srgbClr val="ec1c23"/>
            </a:solidFill>
            <a:round/>
          </a:ln>
        </p:spPr>
        <p:style>
          <a:lnRef idx="0"/>
          <a:fillRef idx="0"/>
          <a:effectRef idx="0"/>
          <a:fontRef idx="minor"/>
        </p:style>
      </p:sp>
      <p:sp>
        <p:nvSpPr>
          <p:cNvPr id="1472" name="CustomShape 58"/>
          <p:cNvSpPr/>
          <p:nvPr/>
        </p:nvSpPr>
        <p:spPr>
          <a:xfrm>
            <a:off x="3676680" y="2448360"/>
            <a:ext cx="96120" cy="360"/>
          </a:xfrm>
          <a:custGeom>
            <a:avLst/>
            <a:gdLst/>
            <a:ahLst/>
            <a:rect l="l" t="t" r="r" b="b"/>
            <a:pathLst>
              <a:path w="96520" h="0">
                <a:moveTo>
                  <a:pt x="0" y="0"/>
                </a:moveTo>
                <a:lnTo>
                  <a:pt x="96014" y="0"/>
                </a:lnTo>
              </a:path>
            </a:pathLst>
          </a:custGeom>
          <a:noFill/>
          <a:ln w="30240">
            <a:solidFill>
              <a:srgbClr val="ec1c23"/>
            </a:solidFill>
            <a:round/>
          </a:ln>
        </p:spPr>
        <p:style>
          <a:lnRef idx="0"/>
          <a:fillRef idx="0"/>
          <a:effectRef idx="0"/>
          <a:fontRef idx="minor"/>
        </p:style>
      </p:sp>
      <p:sp>
        <p:nvSpPr>
          <p:cNvPr id="1473" name="CustomShape 59"/>
          <p:cNvSpPr/>
          <p:nvPr/>
        </p:nvSpPr>
        <p:spPr>
          <a:xfrm>
            <a:off x="3820680" y="2448360"/>
            <a:ext cx="96120" cy="360"/>
          </a:xfrm>
          <a:custGeom>
            <a:avLst/>
            <a:gdLst/>
            <a:ahLst/>
            <a:rect l="l" t="t" r="r" b="b"/>
            <a:pathLst>
              <a:path w="96520" h="0">
                <a:moveTo>
                  <a:pt x="0" y="0"/>
                </a:moveTo>
                <a:lnTo>
                  <a:pt x="95964" y="0"/>
                </a:lnTo>
              </a:path>
            </a:pathLst>
          </a:custGeom>
          <a:noFill/>
          <a:ln w="30240">
            <a:solidFill>
              <a:srgbClr val="ec1c23"/>
            </a:solidFill>
            <a:round/>
          </a:ln>
        </p:spPr>
        <p:style>
          <a:lnRef idx="0"/>
          <a:fillRef idx="0"/>
          <a:effectRef idx="0"/>
          <a:fontRef idx="minor"/>
        </p:style>
      </p:sp>
      <p:sp>
        <p:nvSpPr>
          <p:cNvPr id="1474" name="CustomShape 60"/>
          <p:cNvSpPr/>
          <p:nvPr/>
        </p:nvSpPr>
        <p:spPr>
          <a:xfrm>
            <a:off x="3964680" y="2448360"/>
            <a:ext cx="96120" cy="360"/>
          </a:xfrm>
          <a:custGeom>
            <a:avLst/>
            <a:gdLst/>
            <a:ahLst/>
            <a:rect l="l" t="t" r="r" b="b"/>
            <a:pathLst>
              <a:path w="96520" h="0">
                <a:moveTo>
                  <a:pt x="0" y="0"/>
                </a:moveTo>
                <a:lnTo>
                  <a:pt x="95964" y="0"/>
                </a:lnTo>
              </a:path>
            </a:pathLst>
          </a:custGeom>
          <a:noFill/>
          <a:ln w="30240">
            <a:solidFill>
              <a:srgbClr val="ec1c23"/>
            </a:solidFill>
            <a:round/>
          </a:ln>
        </p:spPr>
        <p:style>
          <a:lnRef idx="0"/>
          <a:fillRef idx="0"/>
          <a:effectRef idx="0"/>
          <a:fontRef idx="minor"/>
        </p:style>
      </p:sp>
      <p:sp>
        <p:nvSpPr>
          <p:cNvPr id="1475" name="CustomShape 61"/>
          <p:cNvSpPr/>
          <p:nvPr/>
        </p:nvSpPr>
        <p:spPr>
          <a:xfrm>
            <a:off x="4108680" y="2448360"/>
            <a:ext cx="96120" cy="360"/>
          </a:xfrm>
          <a:custGeom>
            <a:avLst/>
            <a:gdLst/>
            <a:ahLst/>
            <a:rect l="l" t="t" r="r" b="b"/>
            <a:pathLst>
              <a:path w="96520" h="0">
                <a:moveTo>
                  <a:pt x="0" y="0"/>
                </a:moveTo>
                <a:lnTo>
                  <a:pt x="95964" y="0"/>
                </a:lnTo>
              </a:path>
            </a:pathLst>
          </a:custGeom>
          <a:noFill/>
          <a:ln w="30240">
            <a:solidFill>
              <a:srgbClr val="ec1c23"/>
            </a:solidFill>
            <a:round/>
          </a:ln>
        </p:spPr>
        <p:style>
          <a:lnRef idx="0"/>
          <a:fillRef idx="0"/>
          <a:effectRef idx="0"/>
          <a:fontRef idx="minor"/>
        </p:style>
      </p:sp>
      <p:sp>
        <p:nvSpPr>
          <p:cNvPr id="1476" name="CustomShape 62"/>
          <p:cNvSpPr/>
          <p:nvPr/>
        </p:nvSpPr>
        <p:spPr>
          <a:xfrm>
            <a:off x="4252680" y="2448360"/>
            <a:ext cx="96120" cy="360"/>
          </a:xfrm>
          <a:custGeom>
            <a:avLst/>
            <a:gdLst/>
            <a:ahLst/>
            <a:rect l="l" t="t" r="r" b="b"/>
            <a:pathLst>
              <a:path w="96520" h="0">
                <a:moveTo>
                  <a:pt x="0" y="0"/>
                </a:moveTo>
                <a:lnTo>
                  <a:pt x="95964" y="0"/>
                </a:lnTo>
              </a:path>
            </a:pathLst>
          </a:custGeom>
          <a:noFill/>
          <a:ln w="30240">
            <a:solidFill>
              <a:srgbClr val="ec1c23"/>
            </a:solidFill>
            <a:round/>
          </a:ln>
        </p:spPr>
        <p:style>
          <a:lnRef idx="0"/>
          <a:fillRef idx="0"/>
          <a:effectRef idx="0"/>
          <a:fontRef idx="minor"/>
        </p:style>
      </p:sp>
      <p:sp>
        <p:nvSpPr>
          <p:cNvPr id="1477" name="CustomShape 63"/>
          <p:cNvSpPr/>
          <p:nvPr/>
        </p:nvSpPr>
        <p:spPr>
          <a:xfrm>
            <a:off x="4396320" y="2448360"/>
            <a:ext cx="96120" cy="360"/>
          </a:xfrm>
          <a:custGeom>
            <a:avLst/>
            <a:gdLst/>
            <a:ahLst/>
            <a:rect l="l" t="t" r="r" b="b"/>
            <a:pathLst>
              <a:path w="96520" h="0">
                <a:moveTo>
                  <a:pt x="0" y="0"/>
                </a:moveTo>
                <a:lnTo>
                  <a:pt x="96014" y="0"/>
                </a:lnTo>
              </a:path>
            </a:pathLst>
          </a:custGeom>
          <a:noFill/>
          <a:ln w="30240">
            <a:solidFill>
              <a:srgbClr val="ec1c23"/>
            </a:solidFill>
            <a:round/>
          </a:ln>
        </p:spPr>
        <p:style>
          <a:lnRef idx="0"/>
          <a:fillRef idx="0"/>
          <a:effectRef idx="0"/>
          <a:fontRef idx="minor"/>
        </p:style>
      </p:sp>
      <p:sp>
        <p:nvSpPr>
          <p:cNvPr id="1478" name="CustomShape 64"/>
          <p:cNvSpPr/>
          <p:nvPr/>
        </p:nvSpPr>
        <p:spPr>
          <a:xfrm>
            <a:off x="4540320" y="2448360"/>
            <a:ext cx="96120" cy="360"/>
          </a:xfrm>
          <a:custGeom>
            <a:avLst/>
            <a:gdLst/>
            <a:ahLst/>
            <a:rect l="l" t="t" r="r" b="b"/>
            <a:pathLst>
              <a:path w="96520" h="0">
                <a:moveTo>
                  <a:pt x="0" y="0"/>
                </a:moveTo>
                <a:lnTo>
                  <a:pt x="95964" y="0"/>
                </a:lnTo>
              </a:path>
            </a:pathLst>
          </a:custGeom>
          <a:noFill/>
          <a:ln w="30240">
            <a:solidFill>
              <a:srgbClr val="ec1c23"/>
            </a:solidFill>
            <a:round/>
          </a:ln>
        </p:spPr>
        <p:style>
          <a:lnRef idx="0"/>
          <a:fillRef idx="0"/>
          <a:effectRef idx="0"/>
          <a:fontRef idx="minor"/>
        </p:style>
      </p:sp>
      <p:sp>
        <p:nvSpPr>
          <p:cNvPr id="1479" name="CustomShape 65"/>
          <p:cNvSpPr/>
          <p:nvPr/>
        </p:nvSpPr>
        <p:spPr>
          <a:xfrm>
            <a:off x="4684320" y="2448360"/>
            <a:ext cx="96120" cy="360"/>
          </a:xfrm>
          <a:custGeom>
            <a:avLst/>
            <a:gdLst/>
            <a:ahLst/>
            <a:rect l="l" t="t" r="r" b="b"/>
            <a:pathLst>
              <a:path w="96520" h="0">
                <a:moveTo>
                  <a:pt x="0" y="0"/>
                </a:moveTo>
                <a:lnTo>
                  <a:pt x="96014" y="0"/>
                </a:lnTo>
              </a:path>
            </a:pathLst>
          </a:custGeom>
          <a:noFill/>
          <a:ln w="30240">
            <a:solidFill>
              <a:srgbClr val="ec1c23"/>
            </a:solidFill>
            <a:round/>
          </a:ln>
        </p:spPr>
        <p:style>
          <a:lnRef idx="0"/>
          <a:fillRef idx="0"/>
          <a:effectRef idx="0"/>
          <a:fontRef idx="minor"/>
        </p:style>
      </p:sp>
      <p:sp>
        <p:nvSpPr>
          <p:cNvPr id="1480" name="CustomShape 66"/>
          <p:cNvSpPr/>
          <p:nvPr/>
        </p:nvSpPr>
        <p:spPr>
          <a:xfrm>
            <a:off x="4828320" y="2448360"/>
            <a:ext cx="96120" cy="360"/>
          </a:xfrm>
          <a:custGeom>
            <a:avLst/>
            <a:gdLst/>
            <a:ahLst/>
            <a:rect l="l" t="t" r="r" b="b"/>
            <a:pathLst>
              <a:path w="96520" h="0">
                <a:moveTo>
                  <a:pt x="0" y="0"/>
                </a:moveTo>
                <a:lnTo>
                  <a:pt x="95964" y="0"/>
                </a:lnTo>
              </a:path>
            </a:pathLst>
          </a:custGeom>
          <a:noFill/>
          <a:ln w="30240">
            <a:solidFill>
              <a:srgbClr val="ec1c23"/>
            </a:solidFill>
            <a:round/>
          </a:ln>
        </p:spPr>
        <p:style>
          <a:lnRef idx="0"/>
          <a:fillRef idx="0"/>
          <a:effectRef idx="0"/>
          <a:fontRef idx="minor"/>
        </p:style>
      </p:sp>
      <p:sp>
        <p:nvSpPr>
          <p:cNvPr id="1481" name="CustomShape 67"/>
          <p:cNvSpPr/>
          <p:nvPr/>
        </p:nvSpPr>
        <p:spPr>
          <a:xfrm>
            <a:off x="4972320" y="2448360"/>
            <a:ext cx="96120" cy="360"/>
          </a:xfrm>
          <a:custGeom>
            <a:avLst/>
            <a:gdLst/>
            <a:ahLst/>
            <a:rect l="l" t="t" r="r" b="b"/>
            <a:pathLst>
              <a:path w="96520" h="0">
                <a:moveTo>
                  <a:pt x="0" y="0"/>
                </a:moveTo>
                <a:lnTo>
                  <a:pt x="96014" y="0"/>
                </a:lnTo>
              </a:path>
            </a:pathLst>
          </a:custGeom>
          <a:noFill/>
          <a:ln w="30240">
            <a:solidFill>
              <a:srgbClr val="ec1c23"/>
            </a:solidFill>
            <a:round/>
          </a:ln>
        </p:spPr>
        <p:style>
          <a:lnRef idx="0"/>
          <a:fillRef idx="0"/>
          <a:effectRef idx="0"/>
          <a:fontRef idx="minor"/>
        </p:style>
      </p:sp>
      <p:sp>
        <p:nvSpPr>
          <p:cNvPr id="1482" name="CustomShape 68"/>
          <p:cNvSpPr/>
          <p:nvPr/>
        </p:nvSpPr>
        <p:spPr>
          <a:xfrm>
            <a:off x="5116320" y="2448360"/>
            <a:ext cx="96120" cy="360"/>
          </a:xfrm>
          <a:custGeom>
            <a:avLst/>
            <a:gdLst/>
            <a:ahLst/>
            <a:rect l="l" t="t" r="r" b="b"/>
            <a:pathLst>
              <a:path w="96520" h="0">
                <a:moveTo>
                  <a:pt x="0" y="0"/>
                </a:moveTo>
                <a:lnTo>
                  <a:pt x="95964" y="0"/>
                </a:lnTo>
              </a:path>
            </a:pathLst>
          </a:custGeom>
          <a:noFill/>
          <a:ln w="30240">
            <a:solidFill>
              <a:srgbClr val="ec1c23"/>
            </a:solidFill>
            <a:round/>
          </a:ln>
        </p:spPr>
        <p:style>
          <a:lnRef idx="0"/>
          <a:fillRef idx="0"/>
          <a:effectRef idx="0"/>
          <a:fontRef idx="minor"/>
        </p:style>
      </p:sp>
      <p:sp>
        <p:nvSpPr>
          <p:cNvPr id="1483" name="CustomShape 69"/>
          <p:cNvSpPr/>
          <p:nvPr/>
        </p:nvSpPr>
        <p:spPr>
          <a:xfrm>
            <a:off x="5260320" y="2448360"/>
            <a:ext cx="96120" cy="360"/>
          </a:xfrm>
          <a:custGeom>
            <a:avLst/>
            <a:gdLst/>
            <a:ahLst/>
            <a:rect l="l" t="t" r="r" b="b"/>
            <a:pathLst>
              <a:path w="96520" h="0">
                <a:moveTo>
                  <a:pt x="0" y="0"/>
                </a:moveTo>
                <a:lnTo>
                  <a:pt x="95964" y="0"/>
                </a:lnTo>
              </a:path>
            </a:pathLst>
          </a:custGeom>
          <a:noFill/>
          <a:ln w="30240">
            <a:solidFill>
              <a:srgbClr val="ec1c23"/>
            </a:solidFill>
            <a:round/>
          </a:ln>
        </p:spPr>
        <p:style>
          <a:lnRef idx="0"/>
          <a:fillRef idx="0"/>
          <a:effectRef idx="0"/>
          <a:fontRef idx="minor"/>
        </p:style>
      </p:sp>
      <p:sp>
        <p:nvSpPr>
          <p:cNvPr id="1484" name="CustomShape 70"/>
          <p:cNvSpPr/>
          <p:nvPr/>
        </p:nvSpPr>
        <p:spPr>
          <a:xfrm>
            <a:off x="5404320" y="2448360"/>
            <a:ext cx="96120" cy="360"/>
          </a:xfrm>
          <a:custGeom>
            <a:avLst/>
            <a:gdLst/>
            <a:ahLst/>
            <a:rect l="l" t="t" r="r" b="b"/>
            <a:pathLst>
              <a:path w="96520" h="0">
                <a:moveTo>
                  <a:pt x="0" y="0"/>
                </a:moveTo>
                <a:lnTo>
                  <a:pt x="95964" y="0"/>
                </a:lnTo>
              </a:path>
            </a:pathLst>
          </a:custGeom>
          <a:noFill/>
          <a:ln w="30240">
            <a:solidFill>
              <a:srgbClr val="ec1c23"/>
            </a:solidFill>
            <a:round/>
          </a:ln>
        </p:spPr>
        <p:style>
          <a:lnRef idx="0"/>
          <a:fillRef idx="0"/>
          <a:effectRef idx="0"/>
          <a:fontRef idx="minor"/>
        </p:style>
      </p:sp>
      <p:sp>
        <p:nvSpPr>
          <p:cNvPr id="1485" name="CustomShape 71"/>
          <p:cNvSpPr/>
          <p:nvPr/>
        </p:nvSpPr>
        <p:spPr>
          <a:xfrm>
            <a:off x="5548320" y="2448360"/>
            <a:ext cx="96120" cy="360"/>
          </a:xfrm>
          <a:custGeom>
            <a:avLst/>
            <a:gdLst/>
            <a:ahLst/>
            <a:rect l="l" t="t" r="r" b="b"/>
            <a:pathLst>
              <a:path w="96520" h="0">
                <a:moveTo>
                  <a:pt x="0" y="0"/>
                </a:moveTo>
                <a:lnTo>
                  <a:pt x="95964" y="0"/>
                </a:lnTo>
              </a:path>
            </a:pathLst>
          </a:custGeom>
          <a:noFill/>
          <a:ln w="30240">
            <a:solidFill>
              <a:srgbClr val="ec1c23"/>
            </a:solidFill>
            <a:round/>
          </a:ln>
        </p:spPr>
        <p:style>
          <a:lnRef idx="0"/>
          <a:fillRef idx="0"/>
          <a:effectRef idx="0"/>
          <a:fontRef idx="minor"/>
        </p:style>
      </p:sp>
      <p:sp>
        <p:nvSpPr>
          <p:cNvPr id="1486" name="CustomShape 72"/>
          <p:cNvSpPr/>
          <p:nvPr/>
        </p:nvSpPr>
        <p:spPr>
          <a:xfrm>
            <a:off x="5692320" y="2448360"/>
            <a:ext cx="96120" cy="360"/>
          </a:xfrm>
          <a:custGeom>
            <a:avLst/>
            <a:gdLst/>
            <a:ahLst/>
            <a:rect l="l" t="t" r="r" b="b"/>
            <a:pathLst>
              <a:path w="96520" h="0">
                <a:moveTo>
                  <a:pt x="0" y="0"/>
                </a:moveTo>
                <a:lnTo>
                  <a:pt x="96014" y="0"/>
                </a:lnTo>
              </a:path>
            </a:pathLst>
          </a:custGeom>
          <a:noFill/>
          <a:ln w="30240">
            <a:solidFill>
              <a:srgbClr val="ec1c23"/>
            </a:solidFill>
            <a:round/>
          </a:ln>
        </p:spPr>
        <p:style>
          <a:lnRef idx="0"/>
          <a:fillRef idx="0"/>
          <a:effectRef idx="0"/>
          <a:fontRef idx="minor"/>
        </p:style>
      </p:sp>
      <p:sp>
        <p:nvSpPr>
          <p:cNvPr id="1487" name="CustomShape 73"/>
          <p:cNvSpPr/>
          <p:nvPr/>
        </p:nvSpPr>
        <p:spPr>
          <a:xfrm>
            <a:off x="5836320" y="2448360"/>
            <a:ext cx="96120" cy="360"/>
          </a:xfrm>
          <a:custGeom>
            <a:avLst/>
            <a:gdLst/>
            <a:ahLst/>
            <a:rect l="l" t="t" r="r" b="b"/>
            <a:pathLst>
              <a:path w="96520" h="0">
                <a:moveTo>
                  <a:pt x="0" y="0"/>
                </a:moveTo>
                <a:lnTo>
                  <a:pt x="95964" y="0"/>
                </a:lnTo>
              </a:path>
            </a:pathLst>
          </a:custGeom>
          <a:noFill/>
          <a:ln w="30240">
            <a:solidFill>
              <a:srgbClr val="ec1c23"/>
            </a:solidFill>
            <a:round/>
          </a:ln>
        </p:spPr>
        <p:style>
          <a:lnRef idx="0"/>
          <a:fillRef idx="0"/>
          <a:effectRef idx="0"/>
          <a:fontRef idx="minor"/>
        </p:style>
      </p:sp>
      <p:sp>
        <p:nvSpPr>
          <p:cNvPr id="1488" name="CustomShape 74"/>
          <p:cNvSpPr/>
          <p:nvPr/>
        </p:nvSpPr>
        <p:spPr>
          <a:xfrm>
            <a:off x="5980320" y="2448360"/>
            <a:ext cx="96120" cy="360"/>
          </a:xfrm>
          <a:custGeom>
            <a:avLst/>
            <a:gdLst/>
            <a:ahLst/>
            <a:rect l="l" t="t" r="r" b="b"/>
            <a:pathLst>
              <a:path w="96520" h="0">
                <a:moveTo>
                  <a:pt x="0" y="0"/>
                </a:moveTo>
                <a:lnTo>
                  <a:pt x="96014" y="0"/>
                </a:lnTo>
              </a:path>
            </a:pathLst>
          </a:custGeom>
          <a:noFill/>
          <a:ln w="30240">
            <a:solidFill>
              <a:srgbClr val="ec1c23"/>
            </a:solidFill>
            <a:round/>
          </a:ln>
        </p:spPr>
        <p:style>
          <a:lnRef idx="0"/>
          <a:fillRef idx="0"/>
          <a:effectRef idx="0"/>
          <a:fontRef idx="minor"/>
        </p:style>
      </p:sp>
      <p:sp>
        <p:nvSpPr>
          <p:cNvPr id="1489" name="CustomShape 75"/>
          <p:cNvSpPr/>
          <p:nvPr/>
        </p:nvSpPr>
        <p:spPr>
          <a:xfrm>
            <a:off x="6124320" y="2448360"/>
            <a:ext cx="96120" cy="360"/>
          </a:xfrm>
          <a:custGeom>
            <a:avLst/>
            <a:gdLst/>
            <a:ahLst/>
            <a:rect l="l" t="t" r="r" b="b"/>
            <a:pathLst>
              <a:path w="96520" h="0">
                <a:moveTo>
                  <a:pt x="0" y="0"/>
                </a:moveTo>
                <a:lnTo>
                  <a:pt x="95964" y="0"/>
                </a:lnTo>
              </a:path>
            </a:pathLst>
          </a:custGeom>
          <a:noFill/>
          <a:ln w="30240">
            <a:solidFill>
              <a:srgbClr val="ec1c23"/>
            </a:solidFill>
            <a:round/>
          </a:ln>
        </p:spPr>
        <p:style>
          <a:lnRef idx="0"/>
          <a:fillRef idx="0"/>
          <a:effectRef idx="0"/>
          <a:fontRef idx="minor"/>
        </p:style>
      </p:sp>
      <p:sp>
        <p:nvSpPr>
          <p:cNvPr id="1490" name="CustomShape 76"/>
          <p:cNvSpPr/>
          <p:nvPr/>
        </p:nvSpPr>
        <p:spPr>
          <a:xfrm>
            <a:off x="6267960" y="2448360"/>
            <a:ext cx="96120" cy="360"/>
          </a:xfrm>
          <a:custGeom>
            <a:avLst/>
            <a:gdLst/>
            <a:ahLst/>
            <a:rect l="l" t="t" r="r" b="b"/>
            <a:pathLst>
              <a:path w="96520" h="0">
                <a:moveTo>
                  <a:pt x="0" y="0"/>
                </a:moveTo>
                <a:lnTo>
                  <a:pt x="95964" y="0"/>
                </a:lnTo>
              </a:path>
            </a:pathLst>
          </a:custGeom>
          <a:noFill/>
          <a:ln w="30240">
            <a:solidFill>
              <a:srgbClr val="ec1c23"/>
            </a:solidFill>
            <a:round/>
          </a:ln>
        </p:spPr>
        <p:style>
          <a:lnRef idx="0"/>
          <a:fillRef idx="0"/>
          <a:effectRef idx="0"/>
          <a:fontRef idx="minor"/>
        </p:style>
      </p:sp>
      <p:sp>
        <p:nvSpPr>
          <p:cNvPr id="1491" name="CustomShape 77"/>
          <p:cNvSpPr/>
          <p:nvPr/>
        </p:nvSpPr>
        <p:spPr>
          <a:xfrm>
            <a:off x="6411960" y="2448360"/>
            <a:ext cx="96120" cy="360"/>
          </a:xfrm>
          <a:custGeom>
            <a:avLst/>
            <a:gdLst/>
            <a:ahLst/>
            <a:rect l="l" t="t" r="r" b="b"/>
            <a:pathLst>
              <a:path w="96520" h="0">
                <a:moveTo>
                  <a:pt x="0" y="0"/>
                </a:moveTo>
                <a:lnTo>
                  <a:pt x="95964" y="0"/>
                </a:lnTo>
              </a:path>
            </a:pathLst>
          </a:custGeom>
          <a:noFill/>
          <a:ln w="30240">
            <a:solidFill>
              <a:srgbClr val="ec1c23"/>
            </a:solidFill>
            <a:round/>
          </a:ln>
        </p:spPr>
        <p:style>
          <a:lnRef idx="0"/>
          <a:fillRef idx="0"/>
          <a:effectRef idx="0"/>
          <a:fontRef idx="minor"/>
        </p:style>
      </p:sp>
      <p:sp>
        <p:nvSpPr>
          <p:cNvPr id="1492" name="CustomShape 78"/>
          <p:cNvSpPr/>
          <p:nvPr/>
        </p:nvSpPr>
        <p:spPr>
          <a:xfrm>
            <a:off x="6555960" y="2448360"/>
            <a:ext cx="96120" cy="360"/>
          </a:xfrm>
          <a:custGeom>
            <a:avLst/>
            <a:gdLst/>
            <a:ahLst/>
            <a:rect l="l" t="t" r="r" b="b"/>
            <a:pathLst>
              <a:path w="96520" h="0">
                <a:moveTo>
                  <a:pt x="0" y="0"/>
                </a:moveTo>
                <a:lnTo>
                  <a:pt x="95964" y="0"/>
                </a:lnTo>
              </a:path>
            </a:pathLst>
          </a:custGeom>
          <a:noFill/>
          <a:ln w="30240">
            <a:solidFill>
              <a:srgbClr val="ec1c23"/>
            </a:solidFill>
            <a:round/>
          </a:ln>
        </p:spPr>
        <p:style>
          <a:lnRef idx="0"/>
          <a:fillRef idx="0"/>
          <a:effectRef idx="0"/>
          <a:fontRef idx="minor"/>
        </p:style>
      </p:sp>
      <p:sp>
        <p:nvSpPr>
          <p:cNvPr id="1493" name="CustomShape 79"/>
          <p:cNvSpPr/>
          <p:nvPr/>
        </p:nvSpPr>
        <p:spPr>
          <a:xfrm>
            <a:off x="6699960" y="2448360"/>
            <a:ext cx="96120" cy="360"/>
          </a:xfrm>
          <a:custGeom>
            <a:avLst/>
            <a:gdLst/>
            <a:ahLst/>
            <a:rect l="l" t="t" r="r" b="b"/>
            <a:pathLst>
              <a:path w="96520" h="0">
                <a:moveTo>
                  <a:pt x="0" y="0"/>
                </a:moveTo>
                <a:lnTo>
                  <a:pt x="95964" y="0"/>
                </a:lnTo>
              </a:path>
            </a:pathLst>
          </a:custGeom>
          <a:noFill/>
          <a:ln w="30240">
            <a:solidFill>
              <a:srgbClr val="ec1c23"/>
            </a:solidFill>
            <a:round/>
          </a:ln>
        </p:spPr>
        <p:style>
          <a:lnRef idx="0"/>
          <a:fillRef idx="0"/>
          <a:effectRef idx="0"/>
          <a:fontRef idx="minor"/>
        </p:style>
      </p:sp>
      <p:sp>
        <p:nvSpPr>
          <p:cNvPr id="1494" name="CustomShape 80"/>
          <p:cNvSpPr/>
          <p:nvPr/>
        </p:nvSpPr>
        <p:spPr>
          <a:xfrm>
            <a:off x="6843960" y="2448360"/>
            <a:ext cx="96120" cy="360"/>
          </a:xfrm>
          <a:custGeom>
            <a:avLst/>
            <a:gdLst/>
            <a:ahLst/>
            <a:rect l="l" t="t" r="r" b="b"/>
            <a:pathLst>
              <a:path w="96520" h="0">
                <a:moveTo>
                  <a:pt x="0" y="0"/>
                </a:moveTo>
                <a:lnTo>
                  <a:pt x="95964" y="0"/>
                </a:lnTo>
              </a:path>
            </a:pathLst>
          </a:custGeom>
          <a:noFill/>
          <a:ln w="30240">
            <a:solidFill>
              <a:srgbClr val="ec1c23"/>
            </a:solidFill>
            <a:round/>
          </a:ln>
        </p:spPr>
        <p:style>
          <a:lnRef idx="0"/>
          <a:fillRef idx="0"/>
          <a:effectRef idx="0"/>
          <a:fontRef idx="minor"/>
        </p:style>
      </p:sp>
      <p:sp>
        <p:nvSpPr>
          <p:cNvPr id="1495" name="CustomShape 81"/>
          <p:cNvSpPr/>
          <p:nvPr/>
        </p:nvSpPr>
        <p:spPr>
          <a:xfrm>
            <a:off x="6987960" y="2448360"/>
            <a:ext cx="96120" cy="360"/>
          </a:xfrm>
          <a:custGeom>
            <a:avLst/>
            <a:gdLst/>
            <a:ahLst/>
            <a:rect l="l" t="t" r="r" b="b"/>
            <a:pathLst>
              <a:path w="96520" h="0">
                <a:moveTo>
                  <a:pt x="0" y="0"/>
                </a:moveTo>
                <a:lnTo>
                  <a:pt x="96014" y="0"/>
                </a:lnTo>
              </a:path>
            </a:pathLst>
          </a:custGeom>
          <a:noFill/>
          <a:ln w="30240">
            <a:solidFill>
              <a:srgbClr val="ec1c23"/>
            </a:solidFill>
            <a:round/>
          </a:ln>
        </p:spPr>
        <p:style>
          <a:lnRef idx="0"/>
          <a:fillRef idx="0"/>
          <a:effectRef idx="0"/>
          <a:fontRef idx="minor"/>
        </p:style>
      </p:sp>
      <p:sp>
        <p:nvSpPr>
          <p:cNvPr id="1496" name="CustomShape 82"/>
          <p:cNvSpPr/>
          <p:nvPr/>
        </p:nvSpPr>
        <p:spPr>
          <a:xfrm>
            <a:off x="7131960" y="2448360"/>
            <a:ext cx="96120" cy="360"/>
          </a:xfrm>
          <a:custGeom>
            <a:avLst/>
            <a:gdLst/>
            <a:ahLst/>
            <a:rect l="l" t="t" r="r" b="b"/>
            <a:pathLst>
              <a:path w="96520" h="0">
                <a:moveTo>
                  <a:pt x="0" y="0"/>
                </a:moveTo>
                <a:lnTo>
                  <a:pt x="95964" y="0"/>
                </a:lnTo>
              </a:path>
            </a:pathLst>
          </a:custGeom>
          <a:noFill/>
          <a:ln w="30240">
            <a:solidFill>
              <a:srgbClr val="ec1c23"/>
            </a:solidFill>
            <a:round/>
          </a:ln>
        </p:spPr>
        <p:style>
          <a:lnRef idx="0"/>
          <a:fillRef idx="0"/>
          <a:effectRef idx="0"/>
          <a:fontRef idx="minor"/>
        </p:style>
      </p:sp>
      <p:sp>
        <p:nvSpPr>
          <p:cNvPr id="1497" name="CustomShape 83"/>
          <p:cNvSpPr/>
          <p:nvPr/>
        </p:nvSpPr>
        <p:spPr>
          <a:xfrm>
            <a:off x="7275960" y="2362320"/>
            <a:ext cx="200520" cy="171720"/>
          </a:xfrm>
          <a:prstGeom prst="rect">
            <a:avLst/>
          </a:prstGeom>
          <a:blipFill rotWithShape="0">
            <a:blip r:embed="rId4"/>
            <a:stretch>
              <a:fillRect/>
            </a:stretch>
          </a:blipFill>
          <a:ln>
            <a:noFill/>
          </a:ln>
        </p:spPr>
        <p:style>
          <a:lnRef idx="0"/>
          <a:fillRef idx="0"/>
          <a:effectRef idx="0"/>
          <a:fontRef idx="minor"/>
        </p:style>
      </p:sp>
      <p:sp>
        <p:nvSpPr>
          <p:cNvPr id="1498" name="CustomShape 84"/>
          <p:cNvSpPr/>
          <p:nvPr/>
        </p:nvSpPr>
        <p:spPr>
          <a:xfrm>
            <a:off x="1674720" y="3057840"/>
            <a:ext cx="96120" cy="360"/>
          </a:xfrm>
          <a:custGeom>
            <a:avLst/>
            <a:gdLst/>
            <a:ahLst/>
            <a:rect l="l" t="t" r="r" b="b"/>
            <a:pathLst>
              <a:path w="96519" h="0">
                <a:moveTo>
                  <a:pt x="0" y="0"/>
                </a:moveTo>
                <a:lnTo>
                  <a:pt x="96003" y="0"/>
                </a:lnTo>
              </a:path>
            </a:pathLst>
          </a:custGeom>
          <a:noFill/>
          <a:ln w="30240">
            <a:solidFill>
              <a:srgbClr val="ec1c23"/>
            </a:solidFill>
            <a:round/>
          </a:ln>
        </p:spPr>
        <p:style>
          <a:lnRef idx="0"/>
          <a:fillRef idx="0"/>
          <a:effectRef idx="0"/>
          <a:fontRef idx="minor"/>
        </p:style>
      </p:sp>
      <p:sp>
        <p:nvSpPr>
          <p:cNvPr id="1499" name="CustomShape 85"/>
          <p:cNvSpPr/>
          <p:nvPr/>
        </p:nvSpPr>
        <p:spPr>
          <a:xfrm>
            <a:off x="1818720" y="3057840"/>
            <a:ext cx="96120" cy="360"/>
          </a:xfrm>
          <a:custGeom>
            <a:avLst/>
            <a:gdLst/>
            <a:ahLst/>
            <a:rect l="l" t="t" r="r" b="b"/>
            <a:pathLst>
              <a:path w="96519" h="0">
                <a:moveTo>
                  <a:pt x="0" y="0"/>
                </a:moveTo>
                <a:lnTo>
                  <a:pt x="96003" y="0"/>
                </a:lnTo>
              </a:path>
            </a:pathLst>
          </a:custGeom>
          <a:noFill/>
          <a:ln w="30240">
            <a:solidFill>
              <a:srgbClr val="ec1c23"/>
            </a:solidFill>
            <a:round/>
          </a:ln>
        </p:spPr>
        <p:style>
          <a:lnRef idx="0"/>
          <a:fillRef idx="0"/>
          <a:effectRef idx="0"/>
          <a:fontRef idx="minor"/>
        </p:style>
      </p:sp>
      <p:sp>
        <p:nvSpPr>
          <p:cNvPr id="1500" name="CustomShape 86"/>
          <p:cNvSpPr/>
          <p:nvPr/>
        </p:nvSpPr>
        <p:spPr>
          <a:xfrm>
            <a:off x="1962720" y="3057840"/>
            <a:ext cx="96120" cy="360"/>
          </a:xfrm>
          <a:custGeom>
            <a:avLst/>
            <a:gdLst/>
            <a:ahLst/>
            <a:rect l="l" t="t" r="r" b="b"/>
            <a:pathLst>
              <a:path w="96519" h="0">
                <a:moveTo>
                  <a:pt x="0" y="0"/>
                </a:moveTo>
                <a:lnTo>
                  <a:pt x="96003" y="0"/>
                </a:lnTo>
              </a:path>
            </a:pathLst>
          </a:custGeom>
          <a:noFill/>
          <a:ln w="30240">
            <a:solidFill>
              <a:srgbClr val="ec1c23"/>
            </a:solidFill>
            <a:round/>
          </a:ln>
        </p:spPr>
        <p:style>
          <a:lnRef idx="0"/>
          <a:fillRef idx="0"/>
          <a:effectRef idx="0"/>
          <a:fontRef idx="minor"/>
        </p:style>
      </p:sp>
      <p:sp>
        <p:nvSpPr>
          <p:cNvPr id="1501" name="CustomShape 87"/>
          <p:cNvSpPr/>
          <p:nvPr/>
        </p:nvSpPr>
        <p:spPr>
          <a:xfrm>
            <a:off x="2106720" y="3057840"/>
            <a:ext cx="96120" cy="360"/>
          </a:xfrm>
          <a:custGeom>
            <a:avLst/>
            <a:gdLst/>
            <a:ahLst/>
            <a:rect l="l" t="t" r="r" b="b"/>
            <a:pathLst>
              <a:path w="96519" h="0">
                <a:moveTo>
                  <a:pt x="0" y="0"/>
                </a:moveTo>
                <a:lnTo>
                  <a:pt x="96023" y="0"/>
                </a:lnTo>
              </a:path>
            </a:pathLst>
          </a:custGeom>
          <a:noFill/>
          <a:ln w="30240">
            <a:solidFill>
              <a:srgbClr val="ec1c23"/>
            </a:solidFill>
            <a:round/>
          </a:ln>
        </p:spPr>
        <p:style>
          <a:lnRef idx="0"/>
          <a:fillRef idx="0"/>
          <a:effectRef idx="0"/>
          <a:fontRef idx="minor"/>
        </p:style>
      </p:sp>
      <p:sp>
        <p:nvSpPr>
          <p:cNvPr id="1502" name="CustomShape 88"/>
          <p:cNvSpPr/>
          <p:nvPr/>
        </p:nvSpPr>
        <p:spPr>
          <a:xfrm>
            <a:off x="2250720" y="3057840"/>
            <a:ext cx="96120" cy="360"/>
          </a:xfrm>
          <a:custGeom>
            <a:avLst/>
            <a:gdLst/>
            <a:ahLst/>
            <a:rect l="l" t="t" r="r" b="b"/>
            <a:pathLst>
              <a:path w="96519" h="0">
                <a:moveTo>
                  <a:pt x="0" y="0"/>
                </a:moveTo>
                <a:lnTo>
                  <a:pt x="95988" y="0"/>
                </a:lnTo>
              </a:path>
            </a:pathLst>
          </a:custGeom>
          <a:noFill/>
          <a:ln w="30240">
            <a:solidFill>
              <a:srgbClr val="ec1c23"/>
            </a:solidFill>
            <a:round/>
          </a:ln>
        </p:spPr>
        <p:style>
          <a:lnRef idx="0"/>
          <a:fillRef idx="0"/>
          <a:effectRef idx="0"/>
          <a:fontRef idx="minor"/>
        </p:style>
      </p:sp>
      <p:sp>
        <p:nvSpPr>
          <p:cNvPr id="1503" name="CustomShape 89"/>
          <p:cNvSpPr/>
          <p:nvPr/>
        </p:nvSpPr>
        <p:spPr>
          <a:xfrm>
            <a:off x="2394720" y="3057840"/>
            <a:ext cx="96120" cy="360"/>
          </a:xfrm>
          <a:custGeom>
            <a:avLst/>
            <a:gdLst/>
            <a:ahLst/>
            <a:rect l="l" t="t" r="r" b="b"/>
            <a:pathLst>
              <a:path w="96519" h="0">
                <a:moveTo>
                  <a:pt x="0" y="0"/>
                </a:moveTo>
                <a:lnTo>
                  <a:pt x="96038" y="0"/>
                </a:lnTo>
              </a:path>
            </a:pathLst>
          </a:custGeom>
          <a:noFill/>
          <a:ln w="30240">
            <a:solidFill>
              <a:srgbClr val="ec1c23"/>
            </a:solidFill>
            <a:round/>
          </a:ln>
        </p:spPr>
        <p:style>
          <a:lnRef idx="0"/>
          <a:fillRef idx="0"/>
          <a:effectRef idx="0"/>
          <a:fontRef idx="minor"/>
        </p:style>
      </p:sp>
      <p:sp>
        <p:nvSpPr>
          <p:cNvPr id="1504" name="CustomShape 90"/>
          <p:cNvSpPr/>
          <p:nvPr/>
        </p:nvSpPr>
        <p:spPr>
          <a:xfrm>
            <a:off x="2538720" y="3057840"/>
            <a:ext cx="96120" cy="360"/>
          </a:xfrm>
          <a:custGeom>
            <a:avLst/>
            <a:gdLst/>
            <a:ahLst/>
            <a:rect l="l" t="t" r="r" b="b"/>
            <a:pathLst>
              <a:path w="96519" h="0">
                <a:moveTo>
                  <a:pt x="0" y="0"/>
                </a:moveTo>
                <a:lnTo>
                  <a:pt x="95988" y="0"/>
                </a:lnTo>
              </a:path>
            </a:pathLst>
          </a:custGeom>
          <a:noFill/>
          <a:ln w="30240">
            <a:solidFill>
              <a:srgbClr val="ec1c23"/>
            </a:solidFill>
            <a:round/>
          </a:ln>
        </p:spPr>
        <p:style>
          <a:lnRef idx="0"/>
          <a:fillRef idx="0"/>
          <a:effectRef idx="0"/>
          <a:fontRef idx="minor"/>
        </p:style>
      </p:sp>
      <p:sp>
        <p:nvSpPr>
          <p:cNvPr id="1505" name="CustomShape 91"/>
          <p:cNvSpPr/>
          <p:nvPr/>
        </p:nvSpPr>
        <p:spPr>
          <a:xfrm>
            <a:off x="2682720" y="3057840"/>
            <a:ext cx="96120" cy="360"/>
          </a:xfrm>
          <a:custGeom>
            <a:avLst/>
            <a:gdLst/>
            <a:ahLst/>
            <a:rect l="l" t="t" r="r" b="b"/>
            <a:pathLst>
              <a:path w="96519" h="0">
                <a:moveTo>
                  <a:pt x="0" y="0"/>
                </a:moveTo>
                <a:lnTo>
                  <a:pt x="95988" y="0"/>
                </a:lnTo>
              </a:path>
            </a:pathLst>
          </a:custGeom>
          <a:noFill/>
          <a:ln w="30240">
            <a:solidFill>
              <a:srgbClr val="ec1c23"/>
            </a:solidFill>
            <a:round/>
          </a:ln>
        </p:spPr>
        <p:style>
          <a:lnRef idx="0"/>
          <a:fillRef idx="0"/>
          <a:effectRef idx="0"/>
          <a:fontRef idx="minor"/>
        </p:style>
      </p:sp>
      <p:sp>
        <p:nvSpPr>
          <p:cNvPr id="1506" name="CustomShape 92"/>
          <p:cNvSpPr/>
          <p:nvPr/>
        </p:nvSpPr>
        <p:spPr>
          <a:xfrm>
            <a:off x="2826720" y="3057840"/>
            <a:ext cx="96120" cy="360"/>
          </a:xfrm>
          <a:custGeom>
            <a:avLst/>
            <a:gdLst/>
            <a:ahLst/>
            <a:rect l="l" t="t" r="r" b="b"/>
            <a:pathLst>
              <a:path w="96519" h="0">
                <a:moveTo>
                  <a:pt x="0" y="0"/>
                </a:moveTo>
                <a:lnTo>
                  <a:pt x="95988" y="0"/>
                </a:lnTo>
              </a:path>
            </a:pathLst>
          </a:custGeom>
          <a:noFill/>
          <a:ln w="30240">
            <a:solidFill>
              <a:srgbClr val="ec1c23"/>
            </a:solidFill>
            <a:round/>
          </a:ln>
        </p:spPr>
        <p:style>
          <a:lnRef idx="0"/>
          <a:fillRef idx="0"/>
          <a:effectRef idx="0"/>
          <a:fontRef idx="minor"/>
        </p:style>
      </p:sp>
      <p:sp>
        <p:nvSpPr>
          <p:cNvPr id="1507" name="CustomShape 93"/>
          <p:cNvSpPr/>
          <p:nvPr/>
        </p:nvSpPr>
        <p:spPr>
          <a:xfrm>
            <a:off x="2970720" y="3057840"/>
            <a:ext cx="96120" cy="360"/>
          </a:xfrm>
          <a:custGeom>
            <a:avLst/>
            <a:gdLst/>
            <a:ahLst/>
            <a:rect l="l" t="t" r="r" b="b"/>
            <a:pathLst>
              <a:path w="96519" h="0">
                <a:moveTo>
                  <a:pt x="0" y="0"/>
                </a:moveTo>
                <a:lnTo>
                  <a:pt x="95988" y="0"/>
                </a:lnTo>
              </a:path>
            </a:pathLst>
          </a:custGeom>
          <a:noFill/>
          <a:ln w="30240">
            <a:solidFill>
              <a:srgbClr val="ec1c23"/>
            </a:solidFill>
            <a:round/>
          </a:ln>
        </p:spPr>
        <p:style>
          <a:lnRef idx="0"/>
          <a:fillRef idx="0"/>
          <a:effectRef idx="0"/>
          <a:fontRef idx="minor"/>
        </p:style>
      </p:sp>
      <p:sp>
        <p:nvSpPr>
          <p:cNvPr id="1508" name="CustomShape 94"/>
          <p:cNvSpPr/>
          <p:nvPr/>
        </p:nvSpPr>
        <p:spPr>
          <a:xfrm>
            <a:off x="3114720" y="3057840"/>
            <a:ext cx="96120" cy="360"/>
          </a:xfrm>
          <a:custGeom>
            <a:avLst/>
            <a:gdLst/>
            <a:ahLst/>
            <a:rect l="l" t="t" r="r" b="b"/>
            <a:pathLst>
              <a:path w="96519" h="0">
                <a:moveTo>
                  <a:pt x="0" y="0"/>
                </a:moveTo>
                <a:lnTo>
                  <a:pt x="96038" y="0"/>
                </a:lnTo>
              </a:path>
            </a:pathLst>
          </a:custGeom>
          <a:noFill/>
          <a:ln w="30240">
            <a:solidFill>
              <a:srgbClr val="ec1c23"/>
            </a:solidFill>
            <a:round/>
          </a:ln>
        </p:spPr>
        <p:style>
          <a:lnRef idx="0"/>
          <a:fillRef idx="0"/>
          <a:effectRef idx="0"/>
          <a:fontRef idx="minor"/>
        </p:style>
      </p:sp>
      <p:sp>
        <p:nvSpPr>
          <p:cNvPr id="1509" name="CustomShape 95"/>
          <p:cNvSpPr/>
          <p:nvPr/>
        </p:nvSpPr>
        <p:spPr>
          <a:xfrm>
            <a:off x="3258720" y="3057840"/>
            <a:ext cx="96120" cy="360"/>
          </a:xfrm>
          <a:custGeom>
            <a:avLst/>
            <a:gdLst/>
            <a:ahLst/>
            <a:rect l="l" t="t" r="r" b="b"/>
            <a:pathLst>
              <a:path w="96520" h="0">
                <a:moveTo>
                  <a:pt x="0" y="0"/>
                </a:moveTo>
                <a:lnTo>
                  <a:pt x="95988" y="0"/>
                </a:lnTo>
              </a:path>
            </a:pathLst>
          </a:custGeom>
          <a:noFill/>
          <a:ln w="30240">
            <a:solidFill>
              <a:srgbClr val="ec1c23"/>
            </a:solidFill>
            <a:round/>
          </a:ln>
        </p:spPr>
        <p:style>
          <a:lnRef idx="0"/>
          <a:fillRef idx="0"/>
          <a:effectRef idx="0"/>
          <a:fontRef idx="minor"/>
        </p:style>
      </p:sp>
      <p:sp>
        <p:nvSpPr>
          <p:cNvPr id="1510" name="CustomShape 96"/>
          <p:cNvSpPr/>
          <p:nvPr/>
        </p:nvSpPr>
        <p:spPr>
          <a:xfrm>
            <a:off x="3402720" y="3057840"/>
            <a:ext cx="96120" cy="360"/>
          </a:xfrm>
          <a:custGeom>
            <a:avLst/>
            <a:gdLst/>
            <a:ahLst/>
            <a:rect l="l" t="t" r="r" b="b"/>
            <a:pathLst>
              <a:path w="96520" h="0">
                <a:moveTo>
                  <a:pt x="0" y="0"/>
                </a:moveTo>
                <a:lnTo>
                  <a:pt x="96038" y="0"/>
                </a:lnTo>
              </a:path>
            </a:pathLst>
          </a:custGeom>
          <a:noFill/>
          <a:ln w="30240">
            <a:solidFill>
              <a:srgbClr val="ec1c23"/>
            </a:solidFill>
            <a:round/>
          </a:ln>
        </p:spPr>
        <p:style>
          <a:lnRef idx="0"/>
          <a:fillRef idx="0"/>
          <a:effectRef idx="0"/>
          <a:fontRef idx="minor"/>
        </p:style>
      </p:sp>
      <p:sp>
        <p:nvSpPr>
          <p:cNvPr id="1511" name="CustomShape 97"/>
          <p:cNvSpPr/>
          <p:nvPr/>
        </p:nvSpPr>
        <p:spPr>
          <a:xfrm>
            <a:off x="3547080" y="3057840"/>
            <a:ext cx="96120" cy="360"/>
          </a:xfrm>
          <a:custGeom>
            <a:avLst/>
            <a:gdLst/>
            <a:ahLst/>
            <a:rect l="l" t="t" r="r" b="b"/>
            <a:pathLst>
              <a:path w="96520" h="0">
                <a:moveTo>
                  <a:pt x="0" y="0"/>
                </a:moveTo>
                <a:lnTo>
                  <a:pt x="95988" y="0"/>
                </a:lnTo>
              </a:path>
            </a:pathLst>
          </a:custGeom>
          <a:noFill/>
          <a:ln w="30240">
            <a:solidFill>
              <a:srgbClr val="ec1c23"/>
            </a:solidFill>
            <a:round/>
          </a:ln>
        </p:spPr>
        <p:style>
          <a:lnRef idx="0"/>
          <a:fillRef idx="0"/>
          <a:effectRef idx="0"/>
          <a:fontRef idx="minor"/>
        </p:style>
      </p:sp>
      <p:sp>
        <p:nvSpPr>
          <p:cNvPr id="1512" name="CustomShape 98"/>
          <p:cNvSpPr/>
          <p:nvPr/>
        </p:nvSpPr>
        <p:spPr>
          <a:xfrm>
            <a:off x="3690720" y="3057840"/>
            <a:ext cx="96120" cy="360"/>
          </a:xfrm>
          <a:custGeom>
            <a:avLst/>
            <a:gdLst/>
            <a:ahLst/>
            <a:rect l="l" t="t" r="r" b="b"/>
            <a:pathLst>
              <a:path w="96520" h="0">
                <a:moveTo>
                  <a:pt x="0" y="0"/>
                </a:moveTo>
                <a:lnTo>
                  <a:pt x="96038" y="0"/>
                </a:lnTo>
              </a:path>
            </a:pathLst>
          </a:custGeom>
          <a:noFill/>
          <a:ln w="30240">
            <a:solidFill>
              <a:srgbClr val="ec1c23"/>
            </a:solidFill>
            <a:round/>
          </a:ln>
        </p:spPr>
        <p:style>
          <a:lnRef idx="0"/>
          <a:fillRef idx="0"/>
          <a:effectRef idx="0"/>
          <a:fontRef idx="minor"/>
        </p:style>
      </p:sp>
      <p:sp>
        <p:nvSpPr>
          <p:cNvPr id="1513" name="CustomShape 99"/>
          <p:cNvSpPr/>
          <p:nvPr/>
        </p:nvSpPr>
        <p:spPr>
          <a:xfrm>
            <a:off x="3835080" y="3057840"/>
            <a:ext cx="96120" cy="360"/>
          </a:xfrm>
          <a:custGeom>
            <a:avLst/>
            <a:gdLst/>
            <a:ahLst/>
            <a:rect l="l" t="t" r="r" b="b"/>
            <a:pathLst>
              <a:path w="96520" h="0">
                <a:moveTo>
                  <a:pt x="0" y="0"/>
                </a:moveTo>
                <a:lnTo>
                  <a:pt x="95988" y="0"/>
                </a:lnTo>
              </a:path>
            </a:pathLst>
          </a:custGeom>
          <a:noFill/>
          <a:ln w="30240">
            <a:solidFill>
              <a:srgbClr val="ec1c23"/>
            </a:solidFill>
            <a:round/>
          </a:ln>
        </p:spPr>
        <p:style>
          <a:lnRef idx="0"/>
          <a:fillRef idx="0"/>
          <a:effectRef idx="0"/>
          <a:fontRef idx="minor"/>
        </p:style>
      </p:sp>
      <p:sp>
        <p:nvSpPr>
          <p:cNvPr id="1514" name="CustomShape 100"/>
          <p:cNvSpPr/>
          <p:nvPr/>
        </p:nvSpPr>
        <p:spPr>
          <a:xfrm>
            <a:off x="3979080" y="3057840"/>
            <a:ext cx="96120" cy="360"/>
          </a:xfrm>
          <a:custGeom>
            <a:avLst/>
            <a:gdLst/>
            <a:ahLst/>
            <a:rect l="l" t="t" r="r" b="b"/>
            <a:pathLst>
              <a:path w="96520" h="0">
                <a:moveTo>
                  <a:pt x="0" y="0"/>
                </a:moveTo>
                <a:lnTo>
                  <a:pt x="95988" y="0"/>
                </a:lnTo>
              </a:path>
            </a:pathLst>
          </a:custGeom>
          <a:noFill/>
          <a:ln w="30240">
            <a:solidFill>
              <a:srgbClr val="ec1c23"/>
            </a:solidFill>
            <a:round/>
          </a:ln>
        </p:spPr>
        <p:style>
          <a:lnRef idx="0"/>
          <a:fillRef idx="0"/>
          <a:effectRef idx="0"/>
          <a:fontRef idx="minor"/>
        </p:style>
      </p:sp>
      <p:sp>
        <p:nvSpPr>
          <p:cNvPr id="1515" name="CustomShape 101"/>
          <p:cNvSpPr/>
          <p:nvPr/>
        </p:nvSpPr>
        <p:spPr>
          <a:xfrm>
            <a:off x="4123080" y="3057840"/>
            <a:ext cx="96120" cy="360"/>
          </a:xfrm>
          <a:custGeom>
            <a:avLst/>
            <a:gdLst/>
            <a:ahLst/>
            <a:rect l="l" t="t" r="r" b="b"/>
            <a:pathLst>
              <a:path w="96520" h="0">
                <a:moveTo>
                  <a:pt x="0" y="0"/>
                </a:moveTo>
                <a:lnTo>
                  <a:pt x="95988" y="0"/>
                </a:lnTo>
              </a:path>
            </a:pathLst>
          </a:custGeom>
          <a:noFill/>
          <a:ln w="30240">
            <a:solidFill>
              <a:srgbClr val="ec1c23"/>
            </a:solidFill>
            <a:round/>
          </a:ln>
        </p:spPr>
        <p:style>
          <a:lnRef idx="0"/>
          <a:fillRef idx="0"/>
          <a:effectRef idx="0"/>
          <a:fontRef idx="minor"/>
        </p:style>
      </p:sp>
      <p:sp>
        <p:nvSpPr>
          <p:cNvPr id="1516" name="CustomShape 102"/>
          <p:cNvSpPr/>
          <p:nvPr/>
        </p:nvSpPr>
        <p:spPr>
          <a:xfrm>
            <a:off x="4267080" y="3057840"/>
            <a:ext cx="96120" cy="360"/>
          </a:xfrm>
          <a:custGeom>
            <a:avLst/>
            <a:gdLst/>
            <a:ahLst/>
            <a:rect l="l" t="t" r="r" b="b"/>
            <a:pathLst>
              <a:path w="96520" h="0">
                <a:moveTo>
                  <a:pt x="0" y="0"/>
                </a:moveTo>
                <a:lnTo>
                  <a:pt x="95988" y="0"/>
                </a:lnTo>
              </a:path>
            </a:pathLst>
          </a:custGeom>
          <a:noFill/>
          <a:ln w="30240">
            <a:solidFill>
              <a:srgbClr val="ec1c23"/>
            </a:solidFill>
            <a:round/>
          </a:ln>
        </p:spPr>
        <p:style>
          <a:lnRef idx="0"/>
          <a:fillRef idx="0"/>
          <a:effectRef idx="0"/>
          <a:fontRef idx="minor"/>
        </p:style>
      </p:sp>
      <p:sp>
        <p:nvSpPr>
          <p:cNvPr id="1517" name="CustomShape 103"/>
          <p:cNvSpPr/>
          <p:nvPr/>
        </p:nvSpPr>
        <p:spPr>
          <a:xfrm>
            <a:off x="4410720" y="3057840"/>
            <a:ext cx="96120" cy="360"/>
          </a:xfrm>
          <a:custGeom>
            <a:avLst/>
            <a:gdLst/>
            <a:ahLst/>
            <a:rect l="l" t="t" r="r" b="b"/>
            <a:pathLst>
              <a:path w="96520" h="0">
                <a:moveTo>
                  <a:pt x="0" y="0"/>
                </a:moveTo>
                <a:lnTo>
                  <a:pt x="96038" y="0"/>
                </a:lnTo>
              </a:path>
            </a:pathLst>
          </a:custGeom>
          <a:noFill/>
          <a:ln w="30240">
            <a:solidFill>
              <a:srgbClr val="ec1c23"/>
            </a:solidFill>
            <a:round/>
          </a:ln>
        </p:spPr>
        <p:style>
          <a:lnRef idx="0"/>
          <a:fillRef idx="0"/>
          <a:effectRef idx="0"/>
          <a:fontRef idx="minor"/>
        </p:style>
      </p:sp>
      <p:sp>
        <p:nvSpPr>
          <p:cNvPr id="1518" name="CustomShape 104"/>
          <p:cNvSpPr/>
          <p:nvPr/>
        </p:nvSpPr>
        <p:spPr>
          <a:xfrm>
            <a:off x="4555080" y="3057840"/>
            <a:ext cx="96120" cy="360"/>
          </a:xfrm>
          <a:custGeom>
            <a:avLst/>
            <a:gdLst/>
            <a:ahLst/>
            <a:rect l="l" t="t" r="r" b="b"/>
            <a:pathLst>
              <a:path w="96520" h="0">
                <a:moveTo>
                  <a:pt x="0" y="0"/>
                </a:moveTo>
                <a:lnTo>
                  <a:pt x="95988" y="0"/>
                </a:lnTo>
              </a:path>
            </a:pathLst>
          </a:custGeom>
          <a:noFill/>
          <a:ln w="30240">
            <a:solidFill>
              <a:srgbClr val="ec1c23"/>
            </a:solidFill>
            <a:round/>
          </a:ln>
        </p:spPr>
        <p:style>
          <a:lnRef idx="0"/>
          <a:fillRef idx="0"/>
          <a:effectRef idx="0"/>
          <a:fontRef idx="minor"/>
        </p:style>
      </p:sp>
      <p:sp>
        <p:nvSpPr>
          <p:cNvPr id="1519" name="CustomShape 105"/>
          <p:cNvSpPr/>
          <p:nvPr/>
        </p:nvSpPr>
        <p:spPr>
          <a:xfrm>
            <a:off x="4699080" y="3057840"/>
            <a:ext cx="96120" cy="360"/>
          </a:xfrm>
          <a:custGeom>
            <a:avLst/>
            <a:gdLst/>
            <a:ahLst/>
            <a:rect l="l" t="t" r="r" b="b"/>
            <a:pathLst>
              <a:path w="96520" h="0">
                <a:moveTo>
                  <a:pt x="0" y="0"/>
                </a:moveTo>
                <a:lnTo>
                  <a:pt x="96038" y="0"/>
                </a:lnTo>
              </a:path>
            </a:pathLst>
          </a:custGeom>
          <a:noFill/>
          <a:ln w="30240">
            <a:solidFill>
              <a:srgbClr val="ec1c23"/>
            </a:solidFill>
            <a:round/>
          </a:ln>
        </p:spPr>
        <p:style>
          <a:lnRef idx="0"/>
          <a:fillRef idx="0"/>
          <a:effectRef idx="0"/>
          <a:fontRef idx="minor"/>
        </p:style>
      </p:sp>
      <p:sp>
        <p:nvSpPr>
          <p:cNvPr id="1520" name="CustomShape 106"/>
          <p:cNvSpPr/>
          <p:nvPr/>
        </p:nvSpPr>
        <p:spPr>
          <a:xfrm>
            <a:off x="4843080" y="3057840"/>
            <a:ext cx="96120" cy="360"/>
          </a:xfrm>
          <a:custGeom>
            <a:avLst/>
            <a:gdLst/>
            <a:ahLst/>
            <a:rect l="l" t="t" r="r" b="b"/>
            <a:pathLst>
              <a:path w="96520" h="0">
                <a:moveTo>
                  <a:pt x="0" y="0"/>
                </a:moveTo>
                <a:lnTo>
                  <a:pt x="95988" y="0"/>
                </a:lnTo>
              </a:path>
            </a:pathLst>
          </a:custGeom>
          <a:noFill/>
          <a:ln w="30240">
            <a:solidFill>
              <a:srgbClr val="ec1c23"/>
            </a:solidFill>
            <a:round/>
          </a:ln>
        </p:spPr>
        <p:style>
          <a:lnRef idx="0"/>
          <a:fillRef idx="0"/>
          <a:effectRef idx="0"/>
          <a:fontRef idx="minor"/>
        </p:style>
      </p:sp>
      <p:sp>
        <p:nvSpPr>
          <p:cNvPr id="1521" name="CustomShape 107"/>
          <p:cNvSpPr/>
          <p:nvPr/>
        </p:nvSpPr>
        <p:spPr>
          <a:xfrm>
            <a:off x="4987080" y="3057840"/>
            <a:ext cx="96120" cy="360"/>
          </a:xfrm>
          <a:custGeom>
            <a:avLst/>
            <a:gdLst/>
            <a:ahLst/>
            <a:rect l="l" t="t" r="r" b="b"/>
            <a:pathLst>
              <a:path w="96520" h="0">
                <a:moveTo>
                  <a:pt x="0" y="0"/>
                </a:moveTo>
                <a:lnTo>
                  <a:pt x="96038" y="0"/>
                </a:lnTo>
              </a:path>
            </a:pathLst>
          </a:custGeom>
          <a:noFill/>
          <a:ln w="30240">
            <a:solidFill>
              <a:srgbClr val="ec1c23"/>
            </a:solidFill>
            <a:round/>
          </a:ln>
        </p:spPr>
        <p:style>
          <a:lnRef idx="0"/>
          <a:fillRef idx="0"/>
          <a:effectRef idx="0"/>
          <a:fontRef idx="minor"/>
        </p:style>
      </p:sp>
      <p:sp>
        <p:nvSpPr>
          <p:cNvPr id="1522" name="CustomShape 108"/>
          <p:cNvSpPr/>
          <p:nvPr/>
        </p:nvSpPr>
        <p:spPr>
          <a:xfrm>
            <a:off x="5131080" y="3057840"/>
            <a:ext cx="96120" cy="360"/>
          </a:xfrm>
          <a:custGeom>
            <a:avLst/>
            <a:gdLst/>
            <a:ahLst/>
            <a:rect l="l" t="t" r="r" b="b"/>
            <a:pathLst>
              <a:path w="96520" h="0">
                <a:moveTo>
                  <a:pt x="0" y="0"/>
                </a:moveTo>
                <a:lnTo>
                  <a:pt x="95988" y="0"/>
                </a:lnTo>
              </a:path>
            </a:pathLst>
          </a:custGeom>
          <a:noFill/>
          <a:ln w="30240">
            <a:solidFill>
              <a:srgbClr val="ec1c23"/>
            </a:solidFill>
            <a:round/>
          </a:ln>
        </p:spPr>
        <p:style>
          <a:lnRef idx="0"/>
          <a:fillRef idx="0"/>
          <a:effectRef idx="0"/>
          <a:fontRef idx="minor"/>
        </p:style>
      </p:sp>
      <p:sp>
        <p:nvSpPr>
          <p:cNvPr id="1523" name="CustomShape 109"/>
          <p:cNvSpPr/>
          <p:nvPr/>
        </p:nvSpPr>
        <p:spPr>
          <a:xfrm>
            <a:off x="5275080" y="3057840"/>
            <a:ext cx="96120" cy="360"/>
          </a:xfrm>
          <a:custGeom>
            <a:avLst/>
            <a:gdLst/>
            <a:ahLst/>
            <a:rect l="l" t="t" r="r" b="b"/>
            <a:pathLst>
              <a:path w="96520" h="0">
                <a:moveTo>
                  <a:pt x="0" y="0"/>
                </a:moveTo>
                <a:lnTo>
                  <a:pt x="95988" y="0"/>
                </a:lnTo>
              </a:path>
            </a:pathLst>
          </a:custGeom>
          <a:noFill/>
          <a:ln w="30240">
            <a:solidFill>
              <a:srgbClr val="ec1c23"/>
            </a:solidFill>
            <a:round/>
          </a:ln>
        </p:spPr>
        <p:style>
          <a:lnRef idx="0"/>
          <a:fillRef idx="0"/>
          <a:effectRef idx="0"/>
          <a:fontRef idx="minor"/>
        </p:style>
      </p:sp>
      <p:sp>
        <p:nvSpPr>
          <p:cNvPr id="1524" name="CustomShape 110"/>
          <p:cNvSpPr/>
          <p:nvPr/>
        </p:nvSpPr>
        <p:spPr>
          <a:xfrm>
            <a:off x="5419080" y="3057840"/>
            <a:ext cx="96120" cy="360"/>
          </a:xfrm>
          <a:custGeom>
            <a:avLst/>
            <a:gdLst/>
            <a:ahLst/>
            <a:rect l="l" t="t" r="r" b="b"/>
            <a:pathLst>
              <a:path w="96520" h="0">
                <a:moveTo>
                  <a:pt x="0" y="0"/>
                </a:moveTo>
                <a:lnTo>
                  <a:pt x="95988" y="0"/>
                </a:lnTo>
              </a:path>
            </a:pathLst>
          </a:custGeom>
          <a:noFill/>
          <a:ln w="30240">
            <a:solidFill>
              <a:srgbClr val="ec1c23"/>
            </a:solidFill>
            <a:round/>
          </a:ln>
        </p:spPr>
        <p:style>
          <a:lnRef idx="0"/>
          <a:fillRef idx="0"/>
          <a:effectRef idx="0"/>
          <a:fontRef idx="minor"/>
        </p:style>
      </p:sp>
      <p:sp>
        <p:nvSpPr>
          <p:cNvPr id="1525" name="CustomShape 111"/>
          <p:cNvSpPr/>
          <p:nvPr/>
        </p:nvSpPr>
        <p:spPr>
          <a:xfrm>
            <a:off x="5563080" y="3057840"/>
            <a:ext cx="96120" cy="360"/>
          </a:xfrm>
          <a:custGeom>
            <a:avLst/>
            <a:gdLst/>
            <a:ahLst/>
            <a:rect l="l" t="t" r="r" b="b"/>
            <a:pathLst>
              <a:path w="96520" h="0">
                <a:moveTo>
                  <a:pt x="0" y="0"/>
                </a:moveTo>
                <a:lnTo>
                  <a:pt x="95988" y="0"/>
                </a:lnTo>
              </a:path>
            </a:pathLst>
          </a:custGeom>
          <a:noFill/>
          <a:ln w="30240">
            <a:solidFill>
              <a:srgbClr val="ec1c23"/>
            </a:solidFill>
            <a:round/>
          </a:ln>
        </p:spPr>
        <p:style>
          <a:lnRef idx="0"/>
          <a:fillRef idx="0"/>
          <a:effectRef idx="0"/>
          <a:fontRef idx="minor"/>
        </p:style>
      </p:sp>
      <p:sp>
        <p:nvSpPr>
          <p:cNvPr id="1526" name="CustomShape 112"/>
          <p:cNvSpPr/>
          <p:nvPr/>
        </p:nvSpPr>
        <p:spPr>
          <a:xfrm>
            <a:off x="5707080" y="3057840"/>
            <a:ext cx="96120" cy="360"/>
          </a:xfrm>
          <a:custGeom>
            <a:avLst/>
            <a:gdLst/>
            <a:ahLst/>
            <a:rect l="l" t="t" r="r" b="b"/>
            <a:pathLst>
              <a:path w="96520" h="0">
                <a:moveTo>
                  <a:pt x="0" y="0"/>
                </a:moveTo>
                <a:lnTo>
                  <a:pt x="96038" y="0"/>
                </a:lnTo>
              </a:path>
            </a:pathLst>
          </a:custGeom>
          <a:noFill/>
          <a:ln w="30240">
            <a:solidFill>
              <a:srgbClr val="ec1c23"/>
            </a:solidFill>
            <a:round/>
          </a:ln>
        </p:spPr>
        <p:style>
          <a:lnRef idx="0"/>
          <a:fillRef idx="0"/>
          <a:effectRef idx="0"/>
          <a:fontRef idx="minor"/>
        </p:style>
      </p:sp>
      <p:sp>
        <p:nvSpPr>
          <p:cNvPr id="1527" name="CustomShape 113"/>
          <p:cNvSpPr/>
          <p:nvPr/>
        </p:nvSpPr>
        <p:spPr>
          <a:xfrm>
            <a:off x="5851080" y="3057840"/>
            <a:ext cx="96120" cy="360"/>
          </a:xfrm>
          <a:custGeom>
            <a:avLst/>
            <a:gdLst/>
            <a:ahLst/>
            <a:rect l="l" t="t" r="r" b="b"/>
            <a:pathLst>
              <a:path w="96520" h="0">
                <a:moveTo>
                  <a:pt x="0" y="0"/>
                </a:moveTo>
                <a:lnTo>
                  <a:pt x="95988" y="0"/>
                </a:lnTo>
              </a:path>
            </a:pathLst>
          </a:custGeom>
          <a:noFill/>
          <a:ln w="30240">
            <a:solidFill>
              <a:srgbClr val="ec1c23"/>
            </a:solidFill>
            <a:round/>
          </a:ln>
        </p:spPr>
        <p:style>
          <a:lnRef idx="0"/>
          <a:fillRef idx="0"/>
          <a:effectRef idx="0"/>
          <a:fontRef idx="minor"/>
        </p:style>
      </p:sp>
      <p:sp>
        <p:nvSpPr>
          <p:cNvPr id="1528" name="CustomShape 114"/>
          <p:cNvSpPr/>
          <p:nvPr/>
        </p:nvSpPr>
        <p:spPr>
          <a:xfrm>
            <a:off x="5995080" y="3057840"/>
            <a:ext cx="96120" cy="360"/>
          </a:xfrm>
          <a:custGeom>
            <a:avLst/>
            <a:gdLst/>
            <a:ahLst/>
            <a:rect l="l" t="t" r="r" b="b"/>
            <a:pathLst>
              <a:path w="96520" h="0">
                <a:moveTo>
                  <a:pt x="0" y="0"/>
                </a:moveTo>
                <a:lnTo>
                  <a:pt x="96038" y="0"/>
                </a:lnTo>
              </a:path>
            </a:pathLst>
          </a:custGeom>
          <a:noFill/>
          <a:ln w="30240">
            <a:solidFill>
              <a:srgbClr val="ec1c23"/>
            </a:solidFill>
            <a:round/>
          </a:ln>
        </p:spPr>
        <p:style>
          <a:lnRef idx="0"/>
          <a:fillRef idx="0"/>
          <a:effectRef idx="0"/>
          <a:fontRef idx="minor"/>
        </p:style>
      </p:sp>
      <p:sp>
        <p:nvSpPr>
          <p:cNvPr id="1529" name="CustomShape 115"/>
          <p:cNvSpPr/>
          <p:nvPr/>
        </p:nvSpPr>
        <p:spPr>
          <a:xfrm>
            <a:off x="6139080" y="3057840"/>
            <a:ext cx="96120" cy="360"/>
          </a:xfrm>
          <a:custGeom>
            <a:avLst/>
            <a:gdLst/>
            <a:ahLst/>
            <a:rect l="l" t="t" r="r" b="b"/>
            <a:pathLst>
              <a:path w="96520" h="0">
                <a:moveTo>
                  <a:pt x="0" y="0"/>
                </a:moveTo>
                <a:lnTo>
                  <a:pt x="95988" y="0"/>
                </a:lnTo>
              </a:path>
            </a:pathLst>
          </a:custGeom>
          <a:noFill/>
          <a:ln w="30240">
            <a:solidFill>
              <a:srgbClr val="ec1c23"/>
            </a:solidFill>
            <a:round/>
          </a:ln>
        </p:spPr>
        <p:style>
          <a:lnRef idx="0"/>
          <a:fillRef idx="0"/>
          <a:effectRef idx="0"/>
          <a:fontRef idx="minor"/>
        </p:style>
      </p:sp>
      <p:sp>
        <p:nvSpPr>
          <p:cNvPr id="1530" name="CustomShape 116"/>
          <p:cNvSpPr/>
          <p:nvPr/>
        </p:nvSpPr>
        <p:spPr>
          <a:xfrm>
            <a:off x="6283080" y="3057840"/>
            <a:ext cx="96120" cy="360"/>
          </a:xfrm>
          <a:custGeom>
            <a:avLst/>
            <a:gdLst/>
            <a:ahLst/>
            <a:rect l="l" t="t" r="r" b="b"/>
            <a:pathLst>
              <a:path w="96520" h="0">
                <a:moveTo>
                  <a:pt x="0" y="0"/>
                </a:moveTo>
                <a:lnTo>
                  <a:pt x="95988" y="0"/>
                </a:lnTo>
              </a:path>
            </a:pathLst>
          </a:custGeom>
          <a:noFill/>
          <a:ln w="30240">
            <a:solidFill>
              <a:srgbClr val="ec1c23"/>
            </a:solidFill>
            <a:round/>
          </a:ln>
        </p:spPr>
        <p:style>
          <a:lnRef idx="0"/>
          <a:fillRef idx="0"/>
          <a:effectRef idx="0"/>
          <a:fontRef idx="minor"/>
        </p:style>
      </p:sp>
      <p:sp>
        <p:nvSpPr>
          <p:cNvPr id="1531" name="CustomShape 117"/>
          <p:cNvSpPr/>
          <p:nvPr/>
        </p:nvSpPr>
        <p:spPr>
          <a:xfrm>
            <a:off x="6427080" y="3057840"/>
            <a:ext cx="96120" cy="360"/>
          </a:xfrm>
          <a:custGeom>
            <a:avLst/>
            <a:gdLst/>
            <a:ahLst/>
            <a:rect l="l" t="t" r="r" b="b"/>
            <a:pathLst>
              <a:path w="96520" h="0">
                <a:moveTo>
                  <a:pt x="0" y="0"/>
                </a:moveTo>
                <a:lnTo>
                  <a:pt x="95988" y="0"/>
                </a:lnTo>
              </a:path>
            </a:pathLst>
          </a:custGeom>
          <a:noFill/>
          <a:ln w="30240">
            <a:solidFill>
              <a:srgbClr val="ec1c23"/>
            </a:solidFill>
            <a:round/>
          </a:ln>
        </p:spPr>
        <p:style>
          <a:lnRef idx="0"/>
          <a:fillRef idx="0"/>
          <a:effectRef idx="0"/>
          <a:fontRef idx="minor"/>
        </p:style>
      </p:sp>
      <p:sp>
        <p:nvSpPr>
          <p:cNvPr id="1532" name="CustomShape 118"/>
          <p:cNvSpPr/>
          <p:nvPr/>
        </p:nvSpPr>
        <p:spPr>
          <a:xfrm>
            <a:off x="6571080" y="3057840"/>
            <a:ext cx="96120" cy="360"/>
          </a:xfrm>
          <a:custGeom>
            <a:avLst/>
            <a:gdLst/>
            <a:ahLst/>
            <a:rect l="l" t="t" r="r" b="b"/>
            <a:pathLst>
              <a:path w="96520" h="0">
                <a:moveTo>
                  <a:pt x="0" y="0"/>
                </a:moveTo>
                <a:lnTo>
                  <a:pt x="95988" y="0"/>
                </a:lnTo>
              </a:path>
            </a:pathLst>
          </a:custGeom>
          <a:noFill/>
          <a:ln w="30240">
            <a:solidFill>
              <a:srgbClr val="ec1c23"/>
            </a:solidFill>
            <a:round/>
          </a:ln>
        </p:spPr>
        <p:style>
          <a:lnRef idx="0"/>
          <a:fillRef idx="0"/>
          <a:effectRef idx="0"/>
          <a:fontRef idx="minor"/>
        </p:style>
      </p:sp>
      <p:sp>
        <p:nvSpPr>
          <p:cNvPr id="1533" name="CustomShape 119"/>
          <p:cNvSpPr/>
          <p:nvPr/>
        </p:nvSpPr>
        <p:spPr>
          <a:xfrm>
            <a:off x="6715080" y="3057840"/>
            <a:ext cx="96120" cy="360"/>
          </a:xfrm>
          <a:custGeom>
            <a:avLst/>
            <a:gdLst/>
            <a:ahLst/>
            <a:rect l="l" t="t" r="r" b="b"/>
            <a:pathLst>
              <a:path w="96520" h="0">
                <a:moveTo>
                  <a:pt x="0" y="0"/>
                </a:moveTo>
                <a:lnTo>
                  <a:pt x="95988" y="0"/>
                </a:lnTo>
              </a:path>
            </a:pathLst>
          </a:custGeom>
          <a:noFill/>
          <a:ln w="30240">
            <a:solidFill>
              <a:srgbClr val="ec1c23"/>
            </a:solidFill>
            <a:round/>
          </a:ln>
        </p:spPr>
        <p:style>
          <a:lnRef idx="0"/>
          <a:fillRef idx="0"/>
          <a:effectRef idx="0"/>
          <a:fontRef idx="minor"/>
        </p:style>
      </p:sp>
      <p:sp>
        <p:nvSpPr>
          <p:cNvPr id="1534" name="CustomShape 120"/>
          <p:cNvSpPr/>
          <p:nvPr/>
        </p:nvSpPr>
        <p:spPr>
          <a:xfrm>
            <a:off x="6859080" y="3057840"/>
            <a:ext cx="96120" cy="360"/>
          </a:xfrm>
          <a:custGeom>
            <a:avLst/>
            <a:gdLst/>
            <a:ahLst/>
            <a:rect l="l" t="t" r="r" b="b"/>
            <a:pathLst>
              <a:path w="96520" h="0">
                <a:moveTo>
                  <a:pt x="0" y="0"/>
                </a:moveTo>
                <a:lnTo>
                  <a:pt x="95988" y="0"/>
                </a:lnTo>
              </a:path>
            </a:pathLst>
          </a:custGeom>
          <a:noFill/>
          <a:ln w="30240">
            <a:solidFill>
              <a:srgbClr val="ec1c23"/>
            </a:solidFill>
            <a:round/>
          </a:ln>
        </p:spPr>
        <p:style>
          <a:lnRef idx="0"/>
          <a:fillRef idx="0"/>
          <a:effectRef idx="0"/>
          <a:fontRef idx="minor"/>
        </p:style>
      </p:sp>
      <p:sp>
        <p:nvSpPr>
          <p:cNvPr id="1535" name="CustomShape 121"/>
          <p:cNvSpPr/>
          <p:nvPr/>
        </p:nvSpPr>
        <p:spPr>
          <a:xfrm>
            <a:off x="7003080" y="3057840"/>
            <a:ext cx="96120" cy="360"/>
          </a:xfrm>
          <a:custGeom>
            <a:avLst/>
            <a:gdLst/>
            <a:ahLst/>
            <a:rect l="l" t="t" r="r" b="b"/>
            <a:pathLst>
              <a:path w="96520" h="0">
                <a:moveTo>
                  <a:pt x="0" y="0"/>
                </a:moveTo>
                <a:lnTo>
                  <a:pt x="96038" y="0"/>
                </a:lnTo>
              </a:path>
            </a:pathLst>
          </a:custGeom>
          <a:noFill/>
          <a:ln w="30240">
            <a:solidFill>
              <a:srgbClr val="ec1c23"/>
            </a:solidFill>
            <a:round/>
          </a:ln>
        </p:spPr>
        <p:style>
          <a:lnRef idx="0"/>
          <a:fillRef idx="0"/>
          <a:effectRef idx="0"/>
          <a:fontRef idx="minor"/>
        </p:style>
      </p:sp>
      <p:sp>
        <p:nvSpPr>
          <p:cNvPr id="1536" name="CustomShape 122"/>
          <p:cNvSpPr/>
          <p:nvPr/>
        </p:nvSpPr>
        <p:spPr>
          <a:xfrm>
            <a:off x="7147080" y="3057840"/>
            <a:ext cx="96120" cy="360"/>
          </a:xfrm>
          <a:custGeom>
            <a:avLst/>
            <a:gdLst/>
            <a:ahLst/>
            <a:rect l="l" t="t" r="r" b="b"/>
            <a:pathLst>
              <a:path w="96520" h="0">
                <a:moveTo>
                  <a:pt x="0" y="0"/>
                </a:moveTo>
                <a:lnTo>
                  <a:pt x="95988" y="0"/>
                </a:lnTo>
              </a:path>
            </a:pathLst>
          </a:custGeom>
          <a:noFill/>
          <a:ln w="30240">
            <a:solidFill>
              <a:srgbClr val="ec1c23"/>
            </a:solidFill>
            <a:round/>
          </a:ln>
        </p:spPr>
        <p:style>
          <a:lnRef idx="0"/>
          <a:fillRef idx="0"/>
          <a:effectRef idx="0"/>
          <a:fontRef idx="minor"/>
        </p:style>
      </p:sp>
      <p:sp>
        <p:nvSpPr>
          <p:cNvPr id="1537" name="CustomShape 123"/>
          <p:cNvSpPr/>
          <p:nvPr/>
        </p:nvSpPr>
        <p:spPr>
          <a:xfrm>
            <a:off x="7291080" y="2971800"/>
            <a:ext cx="200520" cy="171720"/>
          </a:xfrm>
          <a:prstGeom prst="rect">
            <a:avLst/>
          </a:prstGeom>
          <a:blipFill rotWithShape="0">
            <a:blip r:embed="rId5"/>
            <a:stretch>
              <a:fillRect/>
            </a:stretch>
          </a:blipFill>
          <a:ln>
            <a:noFill/>
          </a:ln>
        </p:spPr>
        <p:style>
          <a:lnRef idx="0"/>
          <a:fillRef idx="0"/>
          <a:effectRef idx="0"/>
          <a:fontRef idx="minor"/>
        </p:style>
      </p:sp>
      <p:sp>
        <p:nvSpPr>
          <p:cNvPr id="1538" name="CustomShape 124"/>
          <p:cNvSpPr/>
          <p:nvPr/>
        </p:nvSpPr>
        <p:spPr>
          <a:xfrm>
            <a:off x="4814280" y="3384360"/>
            <a:ext cx="96120" cy="360"/>
          </a:xfrm>
          <a:custGeom>
            <a:avLst/>
            <a:gdLst/>
            <a:ahLst/>
            <a:rect l="l" t="t" r="r" b="b"/>
            <a:pathLst>
              <a:path w="96520" h="0">
                <a:moveTo>
                  <a:pt x="0" y="0"/>
                </a:moveTo>
                <a:lnTo>
                  <a:pt x="96084" y="0"/>
                </a:lnTo>
              </a:path>
            </a:pathLst>
          </a:custGeom>
          <a:noFill/>
          <a:ln w="29880">
            <a:solidFill>
              <a:srgbClr val="000000"/>
            </a:solidFill>
            <a:round/>
          </a:ln>
        </p:spPr>
        <p:style>
          <a:lnRef idx="0"/>
          <a:fillRef idx="0"/>
          <a:effectRef idx="0"/>
          <a:fontRef idx="minor"/>
        </p:style>
      </p:sp>
      <p:sp>
        <p:nvSpPr>
          <p:cNvPr id="1539" name="CustomShape 125"/>
          <p:cNvSpPr/>
          <p:nvPr/>
        </p:nvSpPr>
        <p:spPr>
          <a:xfrm>
            <a:off x="4958280" y="3384360"/>
            <a:ext cx="96120" cy="360"/>
          </a:xfrm>
          <a:custGeom>
            <a:avLst/>
            <a:gdLst/>
            <a:ahLst/>
            <a:rect l="l" t="t" r="r" b="b"/>
            <a:pathLst>
              <a:path w="96520" h="0">
                <a:moveTo>
                  <a:pt x="0" y="0"/>
                </a:moveTo>
                <a:lnTo>
                  <a:pt x="96082" y="0"/>
                </a:lnTo>
              </a:path>
            </a:pathLst>
          </a:custGeom>
          <a:noFill/>
          <a:ln w="29880">
            <a:solidFill>
              <a:srgbClr val="000000"/>
            </a:solidFill>
            <a:round/>
          </a:ln>
        </p:spPr>
        <p:style>
          <a:lnRef idx="0"/>
          <a:fillRef idx="0"/>
          <a:effectRef idx="0"/>
          <a:fontRef idx="minor"/>
        </p:style>
      </p:sp>
      <p:sp>
        <p:nvSpPr>
          <p:cNvPr id="1540" name="CustomShape 126"/>
          <p:cNvSpPr/>
          <p:nvPr/>
        </p:nvSpPr>
        <p:spPr>
          <a:xfrm>
            <a:off x="5102640" y="3384360"/>
            <a:ext cx="96120" cy="360"/>
          </a:xfrm>
          <a:custGeom>
            <a:avLst/>
            <a:gdLst/>
            <a:ahLst/>
            <a:rect l="l" t="t" r="r" b="b"/>
            <a:pathLst>
              <a:path w="96520" h="0">
                <a:moveTo>
                  <a:pt x="0" y="0"/>
                </a:moveTo>
                <a:lnTo>
                  <a:pt x="96087" y="0"/>
                </a:lnTo>
              </a:path>
            </a:pathLst>
          </a:custGeom>
          <a:noFill/>
          <a:ln w="29880">
            <a:solidFill>
              <a:srgbClr val="000000"/>
            </a:solidFill>
            <a:round/>
          </a:ln>
        </p:spPr>
        <p:style>
          <a:lnRef idx="0"/>
          <a:fillRef idx="0"/>
          <a:effectRef idx="0"/>
          <a:fontRef idx="minor"/>
        </p:style>
      </p:sp>
      <p:sp>
        <p:nvSpPr>
          <p:cNvPr id="1541" name="CustomShape 127"/>
          <p:cNvSpPr/>
          <p:nvPr/>
        </p:nvSpPr>
        <p:spPr>
          <a:xfrm>
            <a:off x="5246640" y="3384360"/>
            <a:ext cx="96120" cy="360"/>
          </a:xfrm>
          <a:custGeom>
            <a:avLst/>
            <a:gdLst/>
            <a:ahLst/>
            <a:rect l="l" t="t" r="r" b="b"/>
            <a:pathLst>
              <a:path w="96520" h="0">
                <a:moveTo>
                  <a:pt x="0" y="0"/>
                </a:moveTo>
                <a:lnTo>
                  <a:pt x="96077" y="0"/>
                </a:lnTo>
              </a:path>
            </a:pathLst>
          </a:custGeom>
          <a:noFill/>
          <a:ln w="29880">
            <a:solidFill>
              <a:srgbClr val="000000"/>
            </a:solidFill>
            <a:round/>
          </a:ln>
        </p:spPr>
        <p:style>
          <a:lnRef idx="0"/>
          <a:fillRef idx="0"/>
          <a:effectRef idx="0"/>
          <a:fontRef idx="minor"/>
        </p:style>
      </p:sp>
      <p:sp>
        <p:nvSpPr>
          <p:cNvPr id="1542" name="CustomShape 128"/>
          <p:cNvSpPr/>
          <p:nvPr/>
        </p:nvSpPr>
        <p:spPr>
          <a:xfrm>
            <a:off x="5390640" y="3384720"/>
            <a:ext cx="96120" cy="360"/>
          </a:xfrm>
          <a:custGeom>
            <a:avLst/>
            <a:gdLst/>
            <a:ahLst/>
            <a:rect l="l" t="t" r="r" b="b"/>
            <a:pathLst>
              <a:path w="96520" h="0">
                <a:moveTo>
                  <a:pt x="0" y="0"/>
                </a:moveTo>
                <a:lnTo>
                  <a:pt x="96102" y="0"/>
                </a:lnTo>
              </a:path>
            </a:pathLst>
          </a:custGeom>
          <a:noFill/>
          <a:ln w="29880">
            <a:solidFill>
              <a:srgbClr val="000000"/>
            </a:solidFill>
            <a:round/>
          </a:ln>
        </p:spPr>
        <p:style>
          <a:lnRef idx="0"/>
          <a:fillRef idx="0"/>
          <a:effectRef idx="0"/>
          <a:fontRef idx="minor"/>
        </p:style>
      </p:sp>
      <p:sp>
        <p:nvSpPr>
          <p:cNvPr id="1543" name="CustomShape 129"/>
          <p:cNvSpPr/>
          <p:nvPr/>
        </p:nvSpPr>
        <p:spPr>
          <a:xfrm>
            <a:off x="5534640" y="3384720"/>
            <a:ext cx="96120" cy="360"/>
          </a:xfrm>
          <a:custGeom>
            <a:avLst/>
            <a:gdLst/>
            <a:ahLst/>
            <a:rect l="l" t="t" r="r" b="b"/>
            <a:pathLst>
              <a:path w="96520" h="0">
                <a:moveTo>
                  <a:pt x="0" y="0"/>
                </a:moveTo>
                <a:lnTo>
                  <a:pt x="96102" y="0"/>
                </a:lnTo>
              </a:path>
            </a:pathLst>
          </a:custGeom>
          <a:noFill/>
          <a:ln w="29880">
            <a:solidFill>
              <a:srgbClr val="000000"/>
            </a:solidFill>
            <a:round/>
          </a:ln>
        </p:spPr>
        <p:style>
          <a:lnRef idx="0"/>
          <a:fillRef idx="0"/>
          <a:effectRef idx="0"/>
          <a:fontRef idx="minor"/>
        </p:style>
      </p:sp>
      <p:sp>
        <p:nvSpPr>
          <p:cNvPr id="1544" name="CustomShape 130"/>
          <p:cNvSpPr/>
          <p:nvPr/>
        </p:nvSpPr>
        <p:spPr>
          <a:xfrm>
            <a:off x="5679000" y="3384720"/>
            <a:ext cx="96120" cy="360"/>
          </a:xfrm>
          <a:custGeom>
            <a:avLst/>
            <a:gdLst/>
            <a:ahLst/>
            <a:rect l="l" t="t" r="r" b="b"/>
            <a:pathLst>
              <a:path w="96520" h="0">
                <a:moveTo>
                  <a:pt x="0" y="0"/>
                </a:moveTo>
                <a:lnTo>
                  <a:pt x="96051" y="0"/>
                </a:lnTo>
              </a:path>
            </a:pathLst>
          </a:custGeom>
          <a:noFill/>
          <a:ln w="29880">
            <a:solidFill>
              <a:srgbClr val="000000"/>
            </a:solidFill>
            <a:round/>
          </a:ln>
        </p:spPr>
        <p:style>
          <a:lnRef idx="0"/>
          <a:fillRef idx="0"/>
          <a:effectRef idx="0"/>
          <a:fontRef idx="minor"/>
        </p:style>
      </p:sp>
      <p:sp>
        <p:nvSpPr>
          <p:cNvPr id="1545" name="CustomShape 131"/>
          <p:cNvSpPr/>
          <p:nvPr/>
        </p:nvSpPr>
        <p:spPr>
          <a:xfrm>
            <a:off x="5823000" y="3384720"/>
            <a:ext cx="96120" cy="360"/>
          </a:xfrm>
          <a:custGeom>
            <a:avLst/>
            <a:gdLst/>
            <a:ahLst/>
            <a:rect l="l" t="t" r="r" b="b"/>
            <a:pathLst>
              <a:path w="96520" h="0">
                <a:moveTo>
                  <a:pt x="0" y="0"/>
                </a:moveTo>
                <a:lnTo>
                  <a:pt x="96102" y="0"/>
                </a:lnTo>
              </a:path>
            </a:pathLst>
          </a:custGeom>
          <a:noFill/>
          <a:ln w="29880">
            <a:solidFill>
              <a:srgbClr val="000000"/>
            </a:solidFill>
            <a:round/>
          </a:ln>
        </p:spPr>
        <p:style>
          <a:lnRef idx="0"/>
          <a:fillRef idx="0"/>
          <a:effectRef idx="0"/>
          <a:fontRef idx="minor"/>
        </p:style>
      </p:sp>
      <p:sp>
        <p:nvSpPr>
          <p:cNvPr id="1546" name="CustomShape 132"/>
          <p:cNvSpPr/>
          <p:nvPr/>
        </p:nvSpPr>
        <p:spPr>
          <a:xfrm>
            <a:off x="5967000" y="3384720"/>
            <a:ext cx="96120" cy="360"/>
          </a:xfrm>
          <a:custGeom>
            <a:avLst/>
            <a:gdLst/>
            <a:ahLst/>
            <a:rect l="l" t="t" r="r" b="b"/>
            <a:pathLst>
              <a:path w="96520" h="0">
                <a:moveTo>
                  <a:pt x="0" y="0"/>
                </a:moveTo>
                <a:lnTo>
                  <a:pt x="96051" y="0"/>
                </a:lnTo>
              </a:path>
            </a:pathLst>
          </a:custGeom>
          <a:noFill/>
          <a:ln w="29880">
            <a:solidFill>
              <a:srgbClr val="000000"/>
            </a:solidFill>
            <a:round/>
          </a:ln>
        </p:spPr>
        <p:style>
          <a:lnRef idx="0"/>
          <a:fillRef idx="0"/>
          <a:effectRef idx="0"/>
          <a:fontRef idx="minor"/>
        </p:style>
      </p:sp>
      <p:sp>
        <p:nvSpPr>
          <p:cNvPr id="1547" name="CustomShape 133"/>
          <p:cNvSpPr/>
          <p:nvPr/>
        </p:nvSpPr>
        <p:spPr>
          <a:xfrm>
            <a:off x="6111360" y="3385080"/>
            <a:ext cx="96120" cy="360"/>
          </a:xfrm>
          <a:custGeom>
            <a:avLst/>
            <a:gdLst/>
            <a:ahLst/>
            <a:rect l="l" t="t" r="r" b="b"/>
            <a:pathLst>
              <a:path w="96520" h="0">
                <a:moveTo>
                  <a:pt x="0" y="0"/>
                </a:moveTo>
                <a:lnTo>
                  <a:pt x="96102" y="0"/>
                </a:lnTo>
              </a:path>
            </a:pathLst>
          </a:custGeom>
          <a:noFill/>
          <a:ln w="29880">
            <a:solidFill>
              <a:srgbClr val="000000"/>
            </a:solidFill>
            <a:round/>
          </a:ln>
        </p:spPr>
        <p:style>
          <a:lnRef idx="0"/>
          <a:fillRef idx="0"/>
          <a:effectRef idx="0"/>
          <a:fontRef idx="minor"/>
        </p:style>
      </p:sp>
      <p:sp>
        <p:nvSpPr>
          <p:cNvPr id="1548" name="CustomShape 134"/>
          <p:cNvSpPr/>
          <p:nvPr/>
        </p:nvSpPr>
        <p:spPr>
          <a:xfrm>
            <a:off x="6255360" y="3385080"/>
            <a:ext cx="96120" cy="360"/>
          </a:xfrm>
          <a:custGeom>
            <a:avLst/>
            <a:gdLst/>
            <a:ahLst/>
            <a:rect l="l" t="t" r="r" b="b"/>
            <a:pathLst>
              <a:path w="96520" h="0">
                <a:moveTo>
                  <a:pt x="0" y="0"/>
                </a:moveTo>
                <a:lnTo>
                  <a:pt x="96051" y="0"/>
                </a:lnTo>
              </a:path>
            </a:pathLst>
          </a:custGeom>
          <a:noFill/>
          <a:ln w="29880">
            <a:solidFill>
              <a:srgbClr val="000000"/>
            </a:solidFill>
            <a:round/>
          </a:ln>
        </p:spPr>
        <p:style>
          <a:lnRef idx="0"/>
          <a:fillRef idx="0"/>
          <a:effectRef idx="0"/>
          <a:fontRef idx="minor"/>
        </p:style>
      </p:sp>
      <p:sp>
        <p:nvSpPr>
          <p:cNvPr id="1549" name="CustomShape 135"/>
          <p:cNvSpPr/>
          <p:nvPr/>
        </p:nvSpPr>
        <p:spPr>
          <a:xfrm>
            <a:off x="6399360" y="3385080"/>
            <a:ext cx="96120" cy="360"/>
          </a:xfrm>
          <a:custGeom>
            <a:avLst/>
            <a:gdLst/>
            <a:ahLst/>
            <a:rect l="l" t="t" r="r" b="b"/>
            <a:pathLst>
              <a:path w="96520" h="0">
                <a:moveTo>
                  <a:pt x="0" y="0"/>
                </a:moveTo>
                <a:lnTo>
                  <a:pt x="96102" y="0"/>
                </a:lnTo>
              </a:path>
            </a:pathLst>
          </a:custGeom>
          <a:noFill/>
          <a:ln w="29880">
            <a:solidFill>
              <a:srgbClr val="000000"/>
            </a:solidFill>
            <a:round/>
          </a:ln>
        </p:spPr>
        <p:style>
          <a:lnRef idx="0"/>
          <a:fillRef idx="0"/>
          <a:effectRef idx="0"/>
          <a:fontRef idx="minor"/>
        </p:style>
      </p:sp>
      <p:sp>
        <p:nvSpPr>
          <p:cNvPr id="1550" name="CustomShape 136"/>
          <p:cNvSpPr/>
          <p:nvPr/>
        </p:nvSpPr>
        <p:spPr>
          <a:xfrm>
            <a:off x="6543360" y="3385080"/>
            <a:ext cx="96120" cy="360"/>
          </a:xfrm>
          <a:custGeom>
            <a:avLst/>
            <a:gdLst/>
            <a:ahLst/>
            <a:rect l="l" t="t" r="r" b="b"/>
            <a:pathLst>
              <a:path w="96520" h="0">
                <a:moveTo>
                  <a:pt x="0" y="0"/>
                </a:moveTo>
                <a:lnTo>
                  <a:pt x="96102" y="0"/>
                </a:lnTo>
              </a:path>
            </a:pathLst>
          </a:custGeom>
          <a:noFill/>
          <a:ln w="29880">
            <a:solidFill>
              <a:srgbClr val="000000"/>
            </a:solidFill>
            <a:round/>
          </a:ln>
        </p:spPr>
        <p:style>
          <a:lnRef idx="0"/>
          <a:fillRef idx="0"/>
          <a:effectRef idx="0"/>
          <a:fontRef idx="minor"/>
        </p:style>
      </p:sp>
      <p:sp>
        <p:nvSpPr>
          <p:cNvPr id="1551" name="CustomShape 137"/>
          <p:cNvSpPr/>
          <p:nvPr/>
        </p:nvSpPr>
        <p:spPr>
          <a:xfrm>
            <a:off x="6687720" y="3385440"/>
            <a:ext cx="96120" cy="360"/>
          </a:xfrm>
          <a:custGeom>
            <a:avLst/>
            <a:gdLst/>
            <a:ahLst/>
            <a:rect l="l" t="t" r="r" b="b"/>
            <a:pathLst>
              <a:path w="96520" h="0">
                <a:moveTo>
                  <a:pt x="0" y="0"/>
                </a:moveTo>
                <a:lnTo>
                  <a:pt x="96102" y="0"/>
                </a:lnTo>
              </a:path>
            </a:pathLst>
          </a:custGeom>
          <a:noFill/>
          <a:ln w="29880">
            <a:solidFill>
              <a:srgbClr val="000000"/>
            </a:solidFill>
            <a:round/>
          </a:ln>
        </p:spPr>
        <p:style>
          <a:lnRef idx="0"/>
          <a:fillRef idx="0"/>
          <a:effectRef idx="0"/>
          <a:fontRef idx="minor"/>
        </p:style>
      </p:sp>
      <p:sp>
        <p:nvSpPr>
          <p:cNvPr id="1552" name="CustomShape 138"/>
          <p:cNvSpPr/>
          <p:nvPr/>
        </p:nvSpPr>
        <p:spPr>
          <a:xfrm>
            <a:off x="6831720" y="3385440"/>
            <a:ext cx="96120" cy="360"/>
          </a:xfrm>
          <a:custGeom>
            <a:avLst/>
            <a:gdLst/>
            <a:ahLst/>
            <a:rect l="l" t="t" r="r" b="b"/>
            <a:pathLst>
              <a:path w="96520" h="0">
                <a:moveTo>
                  <a:pt x="0" y="0"/>
                </a:moveTo>
                <a:lnTo>
                  <a:pt x="96102" y="0"/>
                </a:lnTo>
              </a:path>
            </a:pathLst>
          </a:custGeom>
          <a:noFill/>
          <a:ln w="29880">
            <a:solidFill>
              <a:srgbClr val="000000"/>
            </a:solidFill>
            <a:round/>
          </a:ln>
        </p:spPr>
        <p:style>
          <a:lnRef idx="0"/>
          <a:fillRef idx="0"/>
          <a:effectRef idx="0"/>
          <a:fontRef idx="minor"/>
        </p:style>
      </p:sp>
      <p:sp>
        <p:nvSpPr>
          <p:cNvPr id="1553" name="CustomShape 139"/>
          <p:cNvSpPr/>
          <p:nvPr/>
        </p:nvSpPr>
        <p:spPr>
          <a:xfrm>
            <a:off x="6975720" y="3385440"/>
            <a:ext cx="96120" cy="360"/>
          </a:xfrm>
          <a:custGeom>
            <a:avLst/>
            <a:gdLst/>
            <a:ahLst/>
            <a:rect l="l" t="t" r="r" b="b"/>
            <a:pathLst>
              <a:path w="96520" h="0">
                <a:moveTo>
                  <a:pt x="0" y="0"/>
                </a:moveTo>
                <a:lnTo>
                  <a:pt x="96051" y="0"/>
                </a:lnTo>
              </a:path>
            </a:pathLst>
          </a:custGeom>
          <a:noFill/>
          <a:ln w="29880">
            <a:solidFill>
              <a:srgbClr val="000000"/>
            </a:solidFill>
            <a:round/>
          </a:ln>
        </p:spPr>
        <p:style>
          <a:lnRef idx="0"/>
          <a:fillRef idx="0"/>
          <a:effectRef idx="0"/>
          <a:fontRef idx="minor"/>
        </p:style>
      </p:sp>
      <p:sp>
        <p:nvSpPr>
          <p:cNvPr id="1554" name="CustomShape 140"/>
          <p:cNvSpPr/>
          <p:nvPr/>
        </p:nvSpPr>
        <p:spPr>
          <a:xfrm>
            <a:off x="7120080" y="3385440"/>
            <a:ext cx="96120" cy="360"/>
          </a:xfrm>
          <a:custGeom>
            <a:avLst/>
            <a:gdLst/>
            <a:ahLst/>
            <a:rect l="l" t="t" r="r" b="b"/>
            <a:pathLst>
              <a:path w="96520" h="0">
                <a:moveTo>
                  <a:pt x="0" y="0"/>
                </a:moveTo>
                <a:lnTo>
                  <a:pt x="96102" y="0"/>
                </a:lnTo>
              </a:path>
            </a:pathLst>
          </a:custGeom>
          <a:noFill/>
          <a:ln w="29880">
            <a:solidFill>
              <a:srgbClr val="000000"/>
            </a:solidFill>
            <a:round/>
          </a:ln>
        </p:spPr>
        <p:style>
          <a:lnRef idx="0"/>
          <a:fillRef idx="0"/>
          <a:effectRef idx="0"/>
          <a:fontRef idx="minor"/>
        </p:style>
      </p:sp>
      <p:sp>
        <p:nvSpPr>
          <p:cNvPr id="1555" name="CustomShape 141"/>
          <p:cNvSpPr/>
          <p:nvPr/>
        </p:nvSpPr>
        <p:spPr>
          <a:xfrm>
            <a:off x="7264080" y="3301200"/>
            <a:ext cx="238320" cy="168840"/>
          </a:xfrm>
          <a:prstGeom prst="rect">
            <a:avLst/>
          </a:prstGeom>
          <a:blipFill rotWithShape="0">
            <a:blip r:embed="rId6"/>
            <a:stretch>
              <a:fillRect/>
            </a:stretch>
          </a:blipFill>
          <a:ln>
            <a:noFill/>
          </a:ln>
        </p:spPr>
        <p:style>
          <a:lnRef idx="0"/>
          <a:fillRef idx="0"/>
          <a:effectRef idx="0"/>
          <a:fontRef idx="minor"/>
        </p:style>
      </p:sp>
      <p:sp>
        <p:nvSpPr>
          <p:cNvPr id="1556" name="CustomShape 142"/>
          <p:cNvSpPr/>
          <p:nvPr/>
        </p:nvSpPr>
        <p:spPr>
          <a:xfrm>
            <a:off x="1677960" y="3384360"/>
            <a:ext cx="96120" cy="360"/>
          </a:xfrm>
          <a:custGeom>
            <a:avLst/>
            <a:gdLst/>
            <a:ahLst/>
            <a:rect l="l" t="t" r="r" b="b"/>
            <a:pathLst>
              <a:path w="96519" h="0">
                <a:moveTo>
                  <a:pt x="0" y="0"/>
                </a:moveTo>
                <a:lnTo>
                  <a:pt x="96029" y="0"/>
                </a:lnTo>
              </a:path>
            </a:pathLst>
          </a:custGeom>
          <a:noFill/>
          <a:ln w="29880">
            <a:solidFill>
              <a:srgbClr val="000000"/>
            </a:solidFill>
            <a:round/>
          </a:ln>
        </p:spPr>
        <p:style>
          <a:lnRef idx="0"/>
          <a:fillRef idx="0"/>
          <a:effectRef idx="0"/>
          <a:fontRef idx="minor"/>
        </p:style>
      </p:sp>
      <p:sp>
        <p:nvSpPr>
          <p:cNvPr id="1557" name="CustomShape 143"/>
          <p:cNvSpPr/>
          <p:nvPr/>
        </p:nvSpPr>
        <p:spPr>
          <a:xfrm>
            <a:off x="1821960" y="3384360"/>
            <a:ext cx="96120" cy="360"/>
          </a:xfrm>
          <a:custGeom>
            <a:avLst/>
            <a:gdLst/>
            <a:ahLst/>
            <a:rect l="l" t="t" r="r" b="b"/>
            <a:pathLst>
              <a:path w="96519" h="0">
                <a:moveTo>
                  <a:pt x="0" y="0"/>
                </a:moveTo>
                <a:lnTo>
                  <a:pt x="96026" y="0"/>
                </a:lnTo>
              </a:path>
            </a:pathLst>
          </a:custGeom>
          <a:noFill/>
          <a:ln w="29880">
            <a:solidFill>
              <a:srgbClr val="000000"/>
            </a:solidFill>
            <a:round/>
          </a:ln>
        </p:spPr>
        <p:style>
          <a:lnRef idx="0"/>
          <a:fillRef idx="0"/>
          <a:effectRef idx="0"/>
          <a:fontRef idx="minor"/>
        </p:style>
      </p:sp>
      <p:sp>
        <p:nvSpPr>
          <p:cNvPr id="1558" name="CustomShape 144"/>
          <p:cNvSpPr/>
          <p:nvPr/>
        </p:nvSpPr>
        <p:spPr>
          <a:xfrm>
            <a:off x="1965960" y="3384360"/>
            <a:ext cx="96120" cy="360"/>
          </a:xfrm>
          <a:custGeom>
            <a:avLst/>
            <a:gdLst/>
            <a:ahLst/>
            <a:rect l="l" t="t" r="r" b="b"/>
            <a:pathLst>
              <a:path w="96519" h="0">
                <a:moveTo>
                  <a:pt x="0" y="0"/>
                </a:moveTo>
                <a:lnTo>
                  <a:pt x="96031" y="0"/>
                </a:lnTo>
              </a:path>
            </a:pathLst>
          </a:custGeom>
          <a:noFill/>
          <a:ln w="29880">
            <a:solidFill>
              <a:srgbClr val="000000"/>
            </a:solidFill>
            <a:round/>
          </a:ln>
        </p:spPr>
        <p:style>
          <a:lnRef idx="0"/>
          <a:fillRef idx="0"/>
          <a:effectRef idx="0"/>
          <a:fontRef idx="minor"/>
        </p:style>
      </p:sp>
      <p:sp>
        <p:nvSpPr>
          <p:cNvPr id="1559" name="CustomShape 145"/>
          <p:cNvSpPr/>
          <p:nvPr/>
        </p:nvSpPr>
        <p:spPr>
          <a:xfrm>
            <a:off x="2109960" y="3384360"/>
            <a:ext cx="96120" cy="360"/>
          </a:xfrm>
          <a:custGeom>
            <a:avLst/>
            <a:gdLst/>
            <a:ahLst/>
            <a:rect l="l" t="t" r="r" b="b"/>
            <a:pathLst>
              <a:path w="96519" h="0">
                <a:moveTo>
                  <a:pt x="0" y="0"/>
                </a:moveTo>
                <a:lnTo>
                  <a:pt x="96021" y="0"/>
                </a:lnTo>
              </a:path>
            </a:pathLst>
          </a:custGeom>
          <a:noFill/>
          <a:ln w="29880">
            <a:solidFill>
              <a:srgbClr val="000000"/>
            </a:solidFill>
            <a:round/>
          </a:ln>
        </p:spPr>
        <p:style>
          <a:lnRef idx="0"/>
          <a:fillRef idx="0"/>
          <a:effectRef idx="0"/>
          <a:fontRef idx="minor"/>
        </p:style>
      </p:sp>
      <p:sp>
        <p:nvSpPr>
          <p:cNvPr id="1560" name="CustomShape 146"/>
          <p:cNvSpPr/>
          <p:nvPr/>
        </p:nvSpPr>
        <p:spPr>
          <a:xfrm>
            <a:off x="2253960" y="3384720"/>
            <a:ext cx="96120" cy="360"/>
          </a:xfrm>
          <a:custGeom>
            <a:avLst/>
            <a:gdLst/>
            <a:ahLst/>
            <a:rect l="l" t="t" r="r" b="b"/>
            <a:pathLst>
              <a:path w="96519" h="0">
                <a:moveTo>
                  <a:pt x="0" y="0"/>
                </a:moveTo>
                <a:lnTo>
                  <a:pt x="96047" y="0"/>
                </a:lnTo>
              </a:path>
            </a:pathLst>
          </a:custGeom>
          <a:noFill/>
          <a:ln w="29880">
            <a:solidFill>
              <a:srgbClr val="000000"/>
            </a:solidFill>
            <a:round/>
          </a:ln>
        </p:spPr>
        <p:style>
          <a:lnRef idx="0"/>
          <a:fillRef idx="0"/>
          <a:effectRef idx="0"/>
          <a:fontRef idx="minor"/>
        </p:style>
      </p:sp>
      <p:sp>
        <p:nvSpPr>
          <p:cNvPr id="1561" name="CustomShape 147"/>
          <p:cNvSpPr/>
          <p:nvPr/>
        </p:nvSpPr>
        <p:spPr>
          <a:xfrm>
            <a:off x="2397960" y="3384720"/>
            <a:ext cx="96120" cy="360"/>
          </a:xfrm>
          <a:custGeom>
            <a:avLst/>
            <a:gdLst/>
            <a:ahLst/>
            <a:rect l="l" t="t" r="r" b="b"/>
            <a:pathLst>
              <a:path w="96519" h="0">
                <a:moveTo>
                  <a:pt x="0" y="0"/>
                </a:moveTo>
                <a:lnTo>
                  <a:pt x="96047" y="0"/>
                </a:lnTo>
              </a:path>
            </a:pathLst>
          </a:custGeom>
          <a:noFill/>
          <a:ln w="29880">
            <a:solidFill>
              <a:srgbClr val="000000"/>
            </a:solidFill>
            <a:round/>
          </a:ln>
        </p:spPr>
        <p:style>
          <a:lnRef idx="0"/>
          <a:fillRef idx="0"/>
          <a:effectRef idx="0"/>
          <a:fontRef idx="minor"/>
        </p:style>
      </p:sp>
      <p:sp>
        <p:nvSpPr>
          <p:cNvPr id="1562" name="CustomShape 148"/>
          <p:cNvSpPr/>
          <p:nvPr/>
        </p:nvSpPr>
        <p:spPr>
          <a:xfrm>
            <a:off x="2541960" y="3384720"/>
            <a:ext cx="96120" cy="360"/>
          </a:xfrm>
          <a:custGeom>
            <a:avLst/>
            <a:gdLst/>
            <a:ahLst/>
            <a:rect l="l" t="t" r="r" b="b"/>
            <a:pathLst>
              <a:path w="96519" h="0">
                <a:moveTo>
                  <a:pt x="0" y="0"/>
                </a:moveTo>
                <a:lnTo>
                  <a:pt x="95996" y="0"/>
                </a:lnTo>
              </a:path>
            </a:pathLst>
          </a:custGeom>
          <a:noFill/>
          <a:ln w="29880">
            <a:solidFill>
              <a:srgbClr val="000000"/>
            </a:solidFill>
            <a:round/>
          </a:ln>
        </p:spPr>
        <p:style>
          <a:lnRef idx="0"/>
          <a:fillRef idx="0"/>
          <a:effectRef idx="0"/>
          <a:fontRef idx="minor"/>
        </p:style>
      </p:sp>
      <p:sp>
        <p:nvSpPr>
          <p:cNvPr id="1563" name="CustomShape 149"/>
          <p:cNvSpPr/>
          <p:nvPr/>
        </p:nvSpPr>
        <p:spPr>
          <a:xfrm>
            <a:off x="2685960" y="3384720"/>
            <a:ext cx="96120" cy="360"/>
          </a:xfrm>
          <a:custGeom>
            <a:avLst/>
            <a:gdLst/>
            <a:ahLst/>
            <a:rect l="l" t="t" r="r" b="b"/>
            <a:pathLst>
              <a:path w="96519" h="0">
                <a:moveTo>
                  <a:pt x="0" y="0"/>
                </a:moveTo>
                <a:lnTo>
                  <a:pt x="96047" y="0"/>
                </a:lnTo>
              </a:path>
            </a:pathLst>
          </a:custGeom>
          <a:noFill/>
          <a:ln w="29880">
            <a:solidFill>
              <a:srgbClr val="000000"/>
            </a:solidFill>
            <a:round/>
          </a:ln>
        </p:spPr>
        <p:style>
          <a:lnRef idx="0"/>
          <a:fillRef idx="0"/>
          <a:effectRef idx="0"/>
          <a:fontRef idx="minor"/>
        </p:style>
      </p:sp>
      <p:sp>
        <p:nvSpPr>
          <p:cNvPr id="1564" name="CustomShape 150"/>
          <p:cNvSpPr/>
          <p:nvPr/>
        </p:nvSpPr>
        <p:spPr>
          <a:xfrm>
            <a:off x="2829960" y="3384720"/>
            <a:ext cx="96120" cy="360"/>
          </a:xfrm>
          <a:custGeom>
            <a:avLst/>
            <a:gdLst/>
            <a:ahLst/>
            <a:rect l="l" t="t" r="r" b="b"/>
            <a:pathLst>
              <a:path w="96519" h="0">
                <a:moveTo>
                  <a:pt x="0" y="0"/>
                </a:moveTo>
                <a:lnTo>
                  <a:pt x="95996" y="0"/>
                </a:lnTo>
              </a:path>
            </a:pathLst>
          </a:custGeom>
          <a:noFill/>
          <a:ln w="29880">
            <a:solidFill>
              <a:srgbClr val="000000"/>
            </a:solidFill>
            <a:round/>
          </a:ln>
        </p:spPr>
        <p:style>
          <a:lnRef idx="0"/>
          <a:fillRef idx="0"/>
          <a:effectRef idx="0"/>
          <a:fontRef idx="minor"/>
        </p:style>
      </p:sp>
      <p:sp>
        <p:nvSpPr>
          <p:cNvPr id="1565" name="CustomShape 151"/>
          <p:cNvSpPr/>
          <p:nvPr/>
        </p:nvSpPr>
        <p:spPr>
          <a:xfrm>
            <a:off x="2973960" y="3385080"/>
            <a:ext cx="96120" cy="360"/>
          </a:xfrm>
          <a:custGeom>
            <a:avLst/>
            <a:gdLst/>
            <a:ahLst/>
            <a:rect l="l" t="t" r="r" b="b"/>
            <a:pathLst>
              <a:path w="96519" h="0">
                <a:moveTo>
                  <a:pt x="0" y="0"/>
                </a:moveTo>
                <a:lnTo>
                  <a:pt x="96047" y="0"/>
                </a:lnTo>
              </a:path>
            </a:pathLst>
          </a:custGeom>
          <a:noFill/>
          <a:ln w="29880">
            <a:solidFill>
              <a:srgbClr val="000000"/>
            </a:solidFill>
            <a:round/>
          </a:ln>
        </p:spPr>
        <p:style>
          <a:lnRef idx="0"/>
          <a:fillRef idx="0"/>
          <a:effectRef idx="0"/>
          <a:fontRef idx="minor"/>
        </p:style>
      </p:sp>
      <p:sp>
        <p:nvSpPr>
          <p:cNvPr id="1566" name="CustomShape 152"/>
          <p:cNvSpPr/>
          <p:nvPr/>
        </p:nvSpPr>
        <p:spPr>
          <a:xfrm>
            <a:off x="3117960" y="3385080"/>
            <a:ext cx="96120" cy="360"/>
          </a:xfrm>
          <a:custGeom>
            <a:avLst/>
            <a:gdLst/>
            <a:ahLst/>
            <a:rect l="l" t="t" r="r" b="b"/>
            <a:pathLst>
              <a:path w="96519" h="0">
                <a:moveTo>
                  <a:pt x="0" y="0"/>
                </a:moveTo>
                <a:lnTo>
                  <a:pt x="95996" y="0"/>
                </a:lnTo>
              </a:path>
            </a:pathLst>
          </a:custGeom>
          <a:noFill/>
          <a:ln w="29880">
            <a:solidFill>
              <a:srgbClr val="000000"/>
            </a:solidFill>
            <a:round/>
          </a:ln>
        </p:spPr>
        <p:style>
          <a:lnRef idx="0"/>
          <a:fillRef idx="0"/>
          <a:effectRef idx="0"/>
          <a:fontRef idx="minor"/>
        </p:style>
      </p:sp>
      <p:sp>
        <p:nvSpPr>
          <p:cNvPr id="1567" name="CustomShape 153"/>
          <p:cNvSpPr/>
          <p:nvPr/>
        </p:nvSpPr>
        <p:spPr>
          <a:xfrm>
            <a:off x="3261960" y="3385080"/>
            <a:ext cx="96120" cy="360"/>
          </a:xfrm>
          <a:custGeom>
            <a:avLst/>
            <a:gdLst/>
            <a:ahLst/>
            <a:rect l="l" t="t" r="r" b="b"/>
            <a:pathLst>
              <a:path w="96520" h="0">
                <a:moveTo>
                  <a:pt x="0" y="0"/>
                </a:moveTo>
                <a:lnTo>
                  <a:pt x="96047" y="0"/>
                </a:lnTo>
              </a:path>
            </a:pathLst>
          </a:custGeom>
          <a:noFill/>
          <a:ln w="29880">
            <a:solidFill>
              <a:srgbClr val="000000"/>
            </a:solidFill>
            <a:round/>
          </a:ln>
        </p:spPr>
        <p:style>
          <a:lnRef idx="0"/>
          <a:fillRef idx="0"/>
          <a:effectRef idx="0"/>
          <a:fontRef idx="minor"/>
        </p:style>
      </p:sp>
      <p:sp>
        <p:nvSpPr>
          <p:cNvPr id="1568" name="CustomShape 154"/>
          <p:cNvSpPr/>
          <p:nvPr/>
        </p:nvSpPr>
        <p:spPr>
          <a:xfrm>
            <a:off x="3405960" y="3385080"/>
            <a:ext cx="96120" cy="360"/>
          </a:xfrm>
          <a:custGeom>
            <a:avLst/>
            <a:gdLst/>
            <a:ahLst/>
            <a:rect l="l" t="t" r="r" b="b"/>
            <a:pathLst>
              <a:path w="96520" h="0">
                <a:moveTo>
                  <a:pt x="0" y="0"/>
                </a:moveTo>
                <a:lnTo>
                  <a:pt x="96047" y="0"/>
                </a:lnTo>
              </a:path>
            </a:pathLst>
          </a:custGeom>
          <a:noFill/>
          <a:ln w="29880">
            <a:solidFill>
              <a:srgbClr val="000000"/>
            </a:solidFill>
            <a:round/>
          </a:ln>
        </p:spPr>
        <p:style>
          <a:lnRef idx="0"/>
          <a:fillRef idx="0"/>
          <a:effectRef idx="0"/>
          <a:fontRef idx="minor"/>
        </p:style>
      </p:sp>
      <p:sp>
        <p:nvSpPr>
          <p:cNvPr id="1569" name="CustomShape 155"/>
          <p:cNvSpPr/>
          <p:nvPr/>
        </p:nvSpPr>
        <p:spPr>
          <a:xfrm>
            <a:off x="3550320" y="3385440"/>
            <a:ext cx="96120" cy="360"/>
          </a:xfrm>
          <a:custGeom>
            <a:avLst/>
            <a:gdLst/>
            <a:ahLst/>
            <a:rect l="l" t="t" r="r" b="b"/>
            <a:pathLst>
              <a:path w="96520" h="0">
                <a:moveTo>
                  <a:pt x="0" y="0"/>
                </a:moveTo>
                <a:lnTo>
                  <a:pt x="96047" y="0"/>
                </a:lnTo>
              </a:path>
            </a:pathLst>
          </a:custGeom>
          <a:noFill/>
          <a:ln w="29880">
            <a:solidFill>
              <a:srgbClr val="000000"/>
            </a:solidFill>
            <a:round/>
          </a:ln>
        </p:spPr>
        <p:style>
          <a:lnRef idx="0"/>
          <a:fillRef idx="0"/>
          <a:effectRef idx="0"/>
          <a:fontRef idx="minor"/>
        </p:style>
      </p:sp>
      <p:sp>
        <p:nvSpPr>
          <p:cNvPr id="1570" name="CustomShape 156"/>
          <p:cNvSpPr/>
          <p:nvPr/>
        </p:nvSpPr>
        <p:spPr>
          <a:xfrm>
            <a:off x="3694320" y="3385440"/>
            <a:ext cx="96120" cy="360"/>
          </a:xfrm>
          <a:custGeom>
            <a:avLst/>
            <a:gdLst/>
            <a:ahLst/>
            <a:rect l="l" t="t" r="r" b="b"/>
            <a:pathLst>
              <a:path w="96520" h="0">
                <a:moveTo>
                  <a:pt x="0" y="0"/>
                </a:moveTo>
                <a:lnTo>
                  <a:pt x="96047" y="0"/>
                </a:lnTo>
              </a:path>
            </a:pathLst>
          </a:custGeom>
          <a:noFill/>
          <a:ln w="29880">
            <a:solidFill>
              <a:srgbClr val="000000"/>
            </a:solidFill>
            <a:round/>
          </a:ln>
        </p:spPr>
        <p:style>
          <a:lnRef idx="0"/>
          <a:fillRef idx="0"/>
          <a:effectRef idx="0"/>
          <a:fontRef idx="minor"/>
        </p:style>
      </p:sp>
      <p:sp>
        <p:nvSpPr>
          <p:cNvPr id="1571" name="CustomShape 157"/>
          <p:cNvSpPr/>
          <p:nvPr/>
        </p:nvSpPr>
        <p:spPr>
          <a:xfrm>
            <a:off x="3838320" y="3385440"/>
            <a:ext cx="96120" cy="360"/>
          </a:xfrm>
          <a:custGeom>
            <a:avLst/>
            <a:gdLst/>
            <a:ahLst/>
            <a:rect l="l" t="t" r="r" b="b"/>
            <a:pathLst>
              <a:path w="96520" h="0">
                <a:moveTo>
                  <a:pt x="0" y="0"/>
                </a:moveTo>
                <a:lnTo>
                  <a:pt x="95996" y="0"/>
                </a:lnTo>
              </a:path>
            </a:pathLst>
          </a:custGeom>
          <a:noFill/>
          <a:ln w="29880">
            <a:solidFill>
              <a:srgbClr val="000000"/>
            </a:solidFill>
            <a:round/>
          </a:ln>
        </p:spPr>
        <p:style>
          <a:lnRef idx="0"/>
          <a:fillRef idx="0"/>
          <a:effectRef idx="0"/>
          <a:fontRef idx="minor"/>
        </p:style>
      </p:sp>
      <p:sp>
        <p:nvSpPr>
          <p:cNvPr id="1572" name="CustomShape 158"/>
          <p:cNvSpPr/>
          <p:nvPr/>
        </p:nvSpPr>
        <p:spPr>
          <a:xfrm>
            <a:off x="3982320" y="3385440"/>
            <a:ext cx="96120" cy="360"/>
          </a:xfrm>
          <a:custGeom>
            <a:avLst/>
            <a:gdLst/>
            <a:ahLst/>
            <a:rect l="l" t="t" r="r" b="b"/>
            <a:pathLst>
              <a:path w="96520" h="0">
                <a:moveTo>
                  <a:pt x="0" y="0"/>
                </a:moveTo>
                <a:lnTo>
                  <a:pt x="96047" y="0"/>
                </a:lnTo>
              </a:path>
            </a:pathLst>
          </a:custGeom>
          <a:noFill/>
          <a:ln w="29880">
            <a:solidFill>
              <a:srgbClr val="000000"/>
            </a:solidFill>
            <a:round/>
          </a:ln>
        </p:spPr>
        <p:style>
          <a:lnRef idx="0"/>
          <a:fillRef idx="0"/>
          <a:effectRef idx="0"/>
          <a:fontRef idx="minor"/>
        </p:style>
      </p:sp>
      <p:sp>
        <p:nvSpPr>
          <p:cNvPr id="1573" name="CustomShape 159"/>
          <p:cNvSpPr/>
          <p:nvPr/>
        </p:nvSpPr>
        <p:spPr>
          <a:xfrm>
            <a:off x="4126320" y="3301200"/>
            <a:ext cx="238320" cy="168840"/>
          </a:xfrm>
          <a:prstGeom prst="rect">
            <a:avLst/>
          </a:prstGeom>
          <a:blipFill rotWithShape="0">
            <a:blip r:embed="rId7"/>
            <a:stretch>
              <a:fillRect/>
            </a:stretch>
          </a:blipFill>
          <a:ln>
            <a:noFill/>
          </a:ln>
        </p:spPr>
        <p:style>
          <a:lnRef idx="0"/>
          <a:fillRef idx="0"/>
          <a:effectRef idx="0"/>
          <a:fontRef idx="minor"/>
        </p:style>
      </p:sp>
      <p:sp>
        <p:nvSpPr>
          <p:cNvPr id="1574" name="CustomShape 160"/>
          <p:cNvSpPr/>
          <p:nvPr/>
        </p:nvSpPr>
        <p:spPr>
          <a:xfrm>
            <a:off x="1690200" y="3742200"/>
            <a:ext cx="96120" cy="360"/>
          </a:xfrm>
          <a:custGeom>
            <a:avLst/>
            <a:gdLst/>
            <a:ahLst/>
            <a:rect l="l" t="t" r="r" b="b"/>
            <a:pathLst>
              <a:path w="96519" h="0">
                <a:moveTo>
                  <a:pt x="0" y="0"/>
                </a:moveTo>
                <a:lnTo>
                  <a:pt x="96029" y="0"/>
                </a:lnTo>
              </a:path>
            </a:pathLst>
          </a:custGeom>
          <a:noFill/>
          <a:ln w="30240">
            <a:solidFill>
              <a:srgbClr val="000000"/>
            </a:solidFill>
            <a:round/>
          </a:ln>
        </p:spPr>
        <p:style>
          <a:lnRef idx="0"/>
          <a:fillRef idx="0"/>
          <a:effectRef idx="0"/>
          <a:fontRef idx="minor"/>
        </p:style>
      </p:sp>
      <p:sp>
        <p:nvSpPr>
          <p:cNvPr id="1575" name="CustomShape 161"/>
          <p:cNvSpPr/>
          <p:nvPr/>
        </p:nvSpPr>
        <p:spPr>
          <a:xfrm>
            <a:off x="1834200" y="3742200"/>
            <a:ext cx="96120" cy="360"/>
          </a:xfrm>
          <a:custGeom>
            <a:avLst/>
            <a:gdLst/>
            <a:ahLst/>
            <a:rect l="l" t="t" r="r" b="b"/>
            <a:pathLst>
              <a:path w="96519" h="0">
                <a:moveTo>
                  <a:pt x="0" y="0"/>
                </a:moveTo>
                <a:lnTo>
                  <a:pt x="96026" y="0"/>
                </a:lnTo>
              </a:path>
            </a:pathLst>
          </a:custGeom>
          <a:noFill/>
          <a:ln w="30240">
            <a:solidFill>
              <a:srgbClr val="000000"/>
            </a:solidFill>
            <a:round/>
          </a:ln>
        </p:spPr>
        <p:style>
          <a:lnRef idx="0"/>
          <a:fillRef idx="0"/>
          <a:effectRef idx="0"/>
          <a:fontRef idx="minor"/>
        </p:style>
      </p:sp>
      <p:sp>
        <p:nvSpPr>
          <p:cNvPr id="1576" name="CustomShape 162"/>
          <p:cNvSpPr/>
          <p:nvPr/>
        </p:nvSpPr>
        <p:spPr>
          <a:xfrm>
            <a:off x="1978200" y="3742560"/>
            <a:ext cx="96120" cy="360"/>
          </a:xfrm>
          <a:custGeom>
            <a:avLst/>
            <a:gdLst/>
            <a:ahLst/>
            <a:rect l="l" t="t" r="r" b="b"/>
            <a:pathLst>
              <a:path w="96519" h="0">
                <a:moveTo>
                  <a:pt x="0" y="0"/>
                </a:moveTo>
                <a:lnTo>
                  <a:pt x="96031" y="0"/>
                </a:lnTo>
              </a:path>
            </a:pathLst>
          </a:custGeom>
          <a:noFill/>
          <a:ln w="30240">
            <a:solidFill>
              <a:srgbClr val="000000"/>
            </a:solidFill>
            <a:round/>
          </a:ln>
        </p:spPr>
        <p:style>
          <a:lnRef idx="0"/>
          <a:fillRef idx="0"/>
          <a:effectRef idx="0"/>
          <a:fontRef idx="minor"/>
        </p:style>
      </p:sp>
      <p:sp>
        <p:nvSpPr>
          <p:cNvPr id="1577" name="CustomShape 163"/>
          <p:cNvSpPr/>
          <p:nvPr/>
        </p:nvSpPr>
        <p:spPr>
          <a:xfrm>
            <a:off x="2122200" y="3742560"/>
            <a:ext cx="96120" cy="360"/>
          </a:xfrm>
          <a:custGeom>
            <a:avLst/>
            <a:gdLst/>
            <a:ahLst/>
            <a:rect l="l" t="t" r="r" b="b"/>
            <a:pathLst>
              <a:path w="96519" h="0">
                <a:moveTo>
                  <a:pt x="0" y="0"/>
                </a:moveTo>
                <a:lnTo>
                  <a:pt x="96021" y="0"/>
                </a:lnTo>
              </a:path>
            </a:pathLst>
          </a:custGeom>
          <a:noFill/>
          <a:ln w="30240">
            <a:solidFill>
              <a:srgbClr val="000000"/>
            </a:solidFill>
            <a:round/>
          </a:ln>
        </p:spPr>
        <p:style>
          <a:lnRef idx="0"/>
          <a:fillRef idx="0"/>
          <a:effectRef idx="0"/>
          <a:fontRef idx="minor"/>
        </p:style>
      </p:sp>
      <p:sp>
        <p:nvSpPr>
          <p:cNvPr id="1578" name="CustomShape 164"/>
          <p:cNvSpPr/>
          <p:nvPr/>
        </p:nvSpPr>
        <p:spPr>
          <a:xfrm>
            <a:off x="2266200" y="3742560"/>
            <a:ext cx="96120" cy="360"/>
          </a:xfrm>
          <a:custGeom>
            <a:avLst/>
            <a:gdLst/>
            <a:ahLst/>
            <a:rect l="l" t="t" r="r" b="b"/>
            <a:pathLst>
              <a:path w="96519" h="0">
                <a:moveTo>
                  <a:pt x="0" y="0"/>
                </a:moveTo>
                <a:lnTo>
                  <a:pt x="96047" y="0"/>
                </a:lnTo>
              </a:path>
            </a:pathLst>
          </a:custGeom>
          <a:noFill/>
          <a:ln w="30240">
            <a:solidFill>
              <a:srgbClr val="000000"/>
            </a:solidFill>
            <a:round/>
          </a:ln>
        </p:spPr>
        <p:style>
          <a:lnRef idx="0"/>
          <a:fillRef idx="0"/>
          <a:effectRef idx="0"/>
          <a:fontRef idx="minor"/>
        </p:style>
      </p:sp>
      <p:sp>
        <p:nvSpPr>
          <p:cNvPr id="1579" name="CustomShape 165"/>
          <p:cNvSpPr/>
          <p:nvPr/>
        </p:nvSpPr>
        <p:spPr>
          <a:xfrm>
            <a:off x="2410200" y="3742560"/>
            <a:ext cx="96120" cy="360"/>
          </a:xfrm>
          <a:custGeom>
            <a:avLst/>
            <a:gdLst/>
            <a:ahLst/>
            <a:rect l="l" t="t" r="r" b="b"/>
            <a:pathLst>
              <a:path w="96519" h="0">
                <a:moveTo>
                  <a:pt x="0" y="0"/>
                </a:moveTo>
                <a:lnTo>
                  <a:pt x="96047" y="0"/>
                </a:lnTo>
              </a:path>
            </a:pathLst>
          </a:custGeom>
          <a:noFill/>
          <a:ln w="30240">
            <a:solidFill>
              <a:srgbClr val="000000"/>
            </a:solidFill>
            <a:round/>
          </a:ln>
        </p:spPr>
        <p:style>
          <a:lnRef idx="0"/>
          <a:fillRef idx="0"/>
          <a:effectRef idx="0"/>
          <a:fontRef idx="minor"/>
        </p:style>
      </p:sp>
      <p:sp>
        <p:nvSpPr>
          <p:cNvPr id="1580" name="CustomShape 166"/>
          <p:cNvSpPr/>
          <p:nvPr/>
        </p:nvSpPr>
        <p:spPr>
          <a:xfrm>
            <a:off x="2554200" y="3742920"/>
            <a:ext cx="96120" cy="360"/>
          </a:xfrm>
          <a:custGeom>
            <a:avLst/>
            <a:gdLst/>
            <a:ahLst/>
            <a:rect l="l" t="t" r="r" b="b"/>
            <a:pathLst>
              <a:path w="96519" h="0">
                <a:moveTo>
                  <a:pt x="0" y="0"/>
                </a:moveTo>
                <a:lnTo>
                  <a:pt x="95996" y="0"/>
                </a:lnTo>
              </a:path>
            </a:pathLst>
          </a:custGeom>
          <a:noFill/>
          <a:ln w="30240">
            <a:solidFill>
              <a:srgbClr val="000000"/>
            </a:solidFill>
            <a:round/>
          </a:ln>
        </p:spPr>
        <p:style>
          <a:lnRef idx="0"/>
          <a:fillRef idx="0"/>
          <a:effectRef idx="0"/>
          <a:fontRef idx="minor"/>
        </p:style>
      </p:sp>
      <p:sp>
        <p:nvSpPr>
          <p:cNvPr id="1581" name="CustomShape 167"/>
          <p:cNvSpPr/>
          <p:nvPr/>
        </p:nvSpPr>
        <p:spPr>
          <a:xfrm>
            <a:off x="2698200" y="3742920"/>
            <a:ext cx="96120" cy="360"/>
          </a:xfrm>
          <a:custGeom>
            <a:avLst/>
            <a:gdLst/>
            <a:ahLst/>
            <a:rect l="l" t="t" r="r" b="b"/>
            <a:pathLst>
              <a:path w="96519" h="0">
                <a:moveTo>
                  <a:pt x="0" y="0"/>
                </a:moveTo>
                <a:lnTo>
                  <a:pt x="96047" y="0"/>
                </a:lnTo>
              </a:path>
            </a:pathLst>
          </a:custGeom>
          <a:noFill/>
          <a:ln w="30240">
            <a:solidFill>
              <a:srgbClr val="000000"/>
            </a:solidFill>
            <a:round/>
          </a:ln>
        </p:spPr>
        <p:style>
          <a:lnRef idx="0"/>
          <a:fillRef idx="0"/>
          <a:effectRef idx="0"/>
          <a:fontRef idx="minor"/>
        </p:style>
      </p:sp>
      <p:sp>
        <p:nvSpPr>
          <p:cNvPr id="1582" name="CustomShape 168"/>
          <p:cNvSpPr/>
          <p:nvPr/>
        </p:nvSpPr>
        <p:spPr>
          <a:xfrm>
            <a:off x="2842200" y="3742920"/>
            <a:ext cx="96120" cy="360"/>
          </a:xfrm>
          <a:custGeom>
            <a:avLst/>
            <a:gdLst/>
            <a:ahLst/>
            <a:rect l="l" t="t" r="r" b="b"/>
            <a:pathLst>
              <a:path w="96519" h="0">
                <a:moveTo>
                  <a:pt x="0" y="0"/>
                </a:moveTo>
                <a:lnTo>
                  <a:pt x="95996" y="0"/>
                </a:lnTo>
              </a:path>
            </a:pathLst>
          </a:custGeom>
          <a:noFill/>
          <a:ln w="30240">
            <a:solidFill>
              <a:srgbClr val="000000"/>
            </a:solidFill>
            <a:round/>
          </a:ln>
        </p:spPr>
        <p:style>
          <a:lnRef idx="0"/>
          <a:fillRef idx="0"/>
          <a:effectRef idx="0"/>
          <a:fontRef idx="minor"/>
        </p:style>
      </p:sp>
      <p:sp>
        <p:nvSpPr>
          <p:cNvPr id="1583" name="CustomShape 169"/>
          <p:cNvSpPr/>
          <p:nvPr/>
        </p:nvSpPr>
        <p:spPr>
          <a:xfrm>
            <a:off x="2986200" y="3742920"/>
            <a:ext cx="96120" cy="360"/>
          </a:xfrm>
          <a:custGeom>
            <a:avLst/>
            <a:gdLst/>
            <a:ahLst/>
            <a:rect l="l" t="t" r="r" b="b"/>
            <a:pathLst>
              <a:path w="96519" h="0">
                <a:moveTo>
                  <a:pt x="0" y="0"/>
                </a:moveTo>
                <a:lnTo>
                  <a:pt x="96047" y="0"/>
                </a:lnTo>
              </a:path>
            </a:pathLst>
          </a:custGeom>
          <a:noFill/>
          <a:ln w="30240">
            <a:solidFill>
              <a:srgbClr val="000000"/>
            </a:solidFill>
            <a:round/>
          </a:ln>
        </p:spPr>
        <p:style>
          <a:lnRef idx="0"/>
          <a:fillRef idx="0"/>
          <a:effectRef idx="0"/>
          <a:fontRef idx="minor"/>
        </p:style>
      </p:sp>
      <p:sp>
        <p:nvSpPr>
          <p:cNvPr id="1584" name="CustomShape 170"/>
          <p:cNvSpPr/>
          <p:nvPr/>
        </p:nvSpPr>
        <p:spPr>
          <a:xfrm>
            <a:off x="3130200" y="3743280"/>
            <a:ext cx="96120" cy="360"/>
          </a:xfrm>
          <a:custGeom>
            <a:avLst/>
            <a:gdLst/>
            <a:ahLst/>
            <a:rect l="l" t="t" r="r" b="b"/>
            <a:pathLst>
              <a:path w="96519" h="0">
                <a:moveTo>
                  <a:pt x="0" y="0"/>
                </a:moveTo>
                <a:lnTo>
                  <a:pt x="95996" y="0"/>
                </a:lnTo>
              </a:path>
            </a:pathLst>
          </a:custGeom>
          <a:noFill/>
          <a:ln w="30240">
            <a:solidFill>
              <a:srgbClr val="000000"/>
            </a:solidFill>
            <a:round/>
          </a:ln>
        </p:spPr>
        <p:style>
          <a:lnRef idx="0"/>
          <a:fillRef idx="0"/>
          <a:effectRef idx="0"/>
          <a:fontRef idx="minor"/>
        </p:style>
      </p:sp>
      <p:sp>
        <p:nvSpPr>
          <p:cNvPr id="1585" name="CustomShape 171"/>
          <p:cNvSpPr/>
          <p:nvPr/>
        </p:nvSpPr>
        <p:spPr>
          <a:xfrm>
            <a:off x="3274200" y="3743280"/>
            <a:ext cx="96120" cy="360"/>
          </a:xfrm>
          <a:custGeom>
            <a:avLst/>
            <a:gdLst/>
            <a:ahLst/>
            <a:rect l="l" t="t" r="r" b="b"/>
            <a:pathLst>
              <a:path w="96520" h="0">
                <a:moveTo>
                  <a:pt x="0" y="0"/>
                </a:moveTo>
                <a:lnTo>
                  <a:pt x="96047" y="0"/>
                </a:lnTo>
              </a:path>
            </a:pathLst>
          </a:custGeom>
          <a:noFill/>
          <a:ln w="30240">
            <a:solidFill>
              <a:srgbClr val="000000"/>
            </a:solidFill>
            <a:round/>
          </a:ln>
        </p:spPr>
        <p:style>
          <a:lnRef idx="0"/>
          <a:fillRef idx="0"/>
          <a:effectRef idx="0"/>
          <a:fontRef idx="minor"/>
        </p:style>
      </p:sp>
      <p:sp>
        <p:nvSpPr>
          <p:cNvPr id="1586" name="CustomShape 172"/>
          <p:cNvSpPr/>
          <p:nvPr/>
        </p:nvSpPr>
        <p:spPr>
          <a:xfrm>
            <a:off x="3418200" y="3743280"/>
            <a:ext cx="96120" cy="360"/>
          </a:xfrm>
          <a:custGeom>
            <a:avLst/>
            <a:gdLst/>
            <a:ahLst/>
            <a:rect l="l" t="t" r="r" b="b"/>
            <a:pathLst>
              <a:path w="96520" h="0">
                <a:moveTo>
                  <a:pt x="0" y="0"/>
                </a:moveTo>
                <a:lnTo>
                  <a:pt x="96047" y="0"/>
                </a:lnTo>
              </a:path>
            </a:pathLst>
          </a:custGeom>
          <a:noFill/>
          <a:ln w="30240">
            <a:solidFill>
              <a:srgbClr val="000000"/>
            </a:solidFill>
            <a:round/>
          </a:ln>
        </p:spPr>
        <p:style>
          <a:lnRef idx="0"/>
          <a:fillRef idx="0"/>
          <a:effectRef idx="0"/>
          <a:fontRef idx="minor"/>
        </p:style>
      </p:sp>
      <p:sp>
        <p:nvSpPr>
          <p:cNvPr id="1587" name="CustomShape 173"/>
          <p:cNvSpPr/>
          <p:nvPr/>
        </p:nvSpPr>
        <p:spPr>
          <a:xfrm>
            <a:off x="3562200" y="3743280"/>
            <a:ext cx="96120" cy="360"/>
          </a:xfrm>
          <a:custGeom>
            <a:avLst/>
            <a:gdLst/>
            <a:ahLst/>
            <a:rect l="l" t="t" r="r" b="b"/>
            <a:pathLst>
              <a:path w="96520" h="0">
                <a:moveTo>
                  <a:pt x="0" y="0"/>
                </a:moveTo>
                <a:lnTo>
                  <a:pt x="96047" y="0"/>
                </a:lnTo>
              </a:path>
            </a:pathLst>
          </a:custGeom>
          <a:noFill/>
          <a:ln w="30240">
            <a:solidFill>
              <a:srgbClr val="000000"/>
            </a:solidFill>
            <a:round/>
          </a:ln>
        </p:spPr>
        <p:style>
          <a:lnRef idx="0"/>
          <a:fillRef idx="0"/>
          <a:effectRef idx="0"/>
          <a:fontRef idx="minor"/>
        </p:style>
      </p:sp>
      <p:sp>
        <p:nvSpPr>
          <p:cNvPr id="1588" name="CustomShape 174"/>
          <p:cNvSpPr/>
          <p:nvPr/>
        </p:nvSpPr>
        <p:spPr>
          <a:xfrm>
            <a:off x="3706200" y="3743640"/>
            <a:ext cx="96120" cy="360"/>
          </a:xfrm>
          <a:custGeom>
            <a:avLst/>
            <a:gdLst/>
            <a:ahLst/>
            <a:rect l="l" t="t" r="r" b="b"/>
            <a:pathLst>
              <a:path w="96520" h="0">
                <a:moveTo>
                  <a:pt x="0" y="0"/>
                </a:moveTo>
                <a:lnTo>
                  <a:pt x="96047" y="0"/>
                </a:lnTo>
              </a:path>
            </a:pathLst>
          </a:custGeom>
          <a:noFill/>
          <a:ln w="30240">
            <a:solidFill>
              <a:srgbClr val="000000"/>
            </a:solidFill>
            <a:round/>
          </a:ln>
        </p:spPr>
        <p:style>
          <a:lnRef idx="0"/>
          <a:fillRef idx="0"/>
          <a:effectRef idx="0"/>
          <a:fontRef idx="minor"/>
        </p:style>
      </p:sp>
      <p:sp>
        <p:nvSpPr>
          <p:cNvPr id="1589" name="CustomShape 175"/>
          <p:cNvSpPr/>
          <p:nvPr/>
        </p:nvSpPr>
        <p:spPr>
          <a:xfrm>
            <a:off x="3850560" y="3743640"/>
            <a:ext cx="96120" cy="360"/>
          </a:xfrm>
          <a:custGeom>
            <a:avLst/>
            <a:gdLst/>
            <a:ahLst/>
            <a:rect l="l" t="t" r="r" b="b"/>
            <a:pathLst>
              <a:path w="96520" h="0">
                <a:moveTo>
                  <a:pt x="0" y="0"/>
                </a:moveTo>
                <a:lnTo>
                  <a:pt x="95996" y="0"/>
                </a:lnTo>
              </a:path>
            </a:pathLst>
          </a:custGeom>
          <a:noFill/>
          <a:ln w="30240">
            <a:solidFill>
              <a:srgbClr val="000000"/>
            </a:solidFill>
            <a:round/>
          </a:ln>
        </p:spPr>
        <p:style>
          <a:lnRef idx="0"/>
          <a:fillRef idx="0"/>
          <a:effectRef idx="0"/>
          <a:fontRef idx="minor"/>
        </p:style>
      </p:sp>
      <p:sp>
        <p:nvSpPr>
          <p:cNvPr id="1590" name="CustomShape 176"/>
          <p:cNvSpPr/>
          <p:nvPr/>
        </p:nvSpPr>
        <p:spPr>
          <a:xfrm>
            <a:off x="3994560" y="3743640"/>
            <a:ext cx="96120" cy="360"/>
          </a:xfrm>
          <a:custGeom>
            <a:avLst/>
            <a:gdLst/>
            <a:ahLst/>
            <a:rect l="l" t="t" r="r" b="b"/>
            <a:pathLst>
              <a:path w="96520" h="0">
                <a:moveTo>
                  <a:pt x="0" y="0"/>
                </a:moveTo>
                <a:lnTo>
                  <a:pt x="96047" y="0"/>
                </a:lnTo>
              </a:path>
            </a:pathLst>
          </a:custGeom>
          <a:noFill/>
          <a:ln w="30240">
            <a:solidFill>
              <a:srgbClr val="000000"/>
            </a:solidFill>
            <a:round/>
          </a:ln>
        </p:spPr>
        <p:style>
          <a:lnRef idx="0"/>
          <a:fillRef idx="0"/>
          <a:effectRef idx="0"/>
          <a:fontRef idx="minor"/>
        </p:style>
      </p:sp>
      <p:sp>
        <p:nvSpPr>
          <p:cNvPr id="1591" name="CustomShape 177"/>
          <p:cNvSpPr/>
          <p:nvPr/>
        </p:nvSpPr>
        <p:spPr>
          <a:xfrm>
            <a:off x="4138560" y="3657600"/>
            <a:ext cx="238320" cy="171720"/>
          </a:xfrm>
          <a:prstGeom prst="rect">
            <a:avLst/>
          </a:prstGeom>
          <a:blipFill rotWithShape="0">
            <a:blip r:embed="rId8"/>
            <a:stretch>
              <a:fillRect/>
            </a:stretch>
          </a:blipFill>
          <a:ln>
            <a:noFill/>
          </a:ln>
        </p:spPr>
        <p:style>
          <a:lnRef idx="0"/>
          <a:fillRef idx="0"/>
          <a:effectRef idx="0"/>
          <a:fontRef idx="minor"/>
        </p:style>
      </p:sp>
      <p:sp>
        <p:nvSpPr>
          <p:cNvPr id="1592" name="CustomShape 178"/>
          <p:cNvSpPr/>
          <p:nvPr/>
        </p:nvSpPr>
        <p:spPr>
          <a:xfrm>
            <a:off x="4815720" y="3742200"/>
            <a:ext cx="96120" cy="360"/>
          </a:xfrm>
          <a:custGeom>
            <a:avLst/>
            <a:gdLst/>
            <a:ahLst/>
            <a:rect l="l" t="t" r="r" b="b"/>
            <a:pathLst>
              <a:path w="96520" h="0">
                <a:moveTo>
                  <a:pt x="0" y="0"/>
                </a:moveTo>
                <a:lnTo>
                  <a:pt x="96029" y="0"/>
                </a:lnTo>
              </a:path>
            </a:pathLst>
          </a:custGeom>
          <a:noFill/>
          <a:ln w="30240">
            <a:solidFill>
              <a:srgbClr val="000000"/>
            </a:solidFill>
            <a:round/>
          </a:ln>
        </p:spPr>
        <p:style>
          <a:lnRef idx="0"/>
          <a:fillRef idx="0"/>
          <a:effectRef idx="0"/>
          <a:fontRef idx="minor"/>
        </p:style>
      </p:sp>
      <p:sp>
        <p:nvSpPr>
          <p:cNvPr id="1593" name="CustomShape 179"/>
          <p:cNvSpPr/>
          <p:nvPr/>
        </p:nvSpPr>
        <p:spPr>
          <a:xfrm>
            <a:off x="4959720" y="3742200"/>
            <a:ext cx="96120" cy="360"/>
          </a:xfrm>
          <a:custGeom>
            <a:avLst/>
            <a:gdLst/>
            <a:ahLst/>
            <a:rect l="l" t="t" r="r" b="b"/>
            <a:pathLst>
              <a:path w="96520" h="0">
                <a:moveTo>
                  <a:pt x="0" y="0"/>
                </a:moveTo>
                <a:lnTo>
                  <a:pt x="96026" y="0"/>
                </a:lnTo>
              </a:path>
            </a:pathLst>
          </a:custGeom>
          <a:noFill/>
          <a:ln w="30240">
            <a:solidFill>
              <a:srgbClr val="000000"/>
            </a:solidFill>
            <a:round/>
          </a:ln>
        </p:spPr>
        <p:style>
          <a:lnRef idx="0"/>
          <a:fillRef idx="0"/>
          <a:effectRef idx="0"/>
          <a:fontRef idx="minor"/>
        </p:style>
      </p:sp>
      <p:sp>
        <p:nvSpPr>
          <p:cNvPr id="1594" name="CustomShape 180"/>
          <p:cNvSpPr/>
          <p:nvPr/>
        </p:nvSpPr>
        <p:spPr>
          <a:xfrm>
            <a:off x="5103720" y="3742560"/>
            <a:ext cx="96120" cy="360"/>
          </a:xfrm>
          <a:custGeom>
            <a:avLst/>
            <a:gdLst/>
            <a:ahLst/>
            <a:rect l="l" t="t" r="r" b="b"/>
            <a:pathLst>
              <a:path w="96520" h="0">
                <a:moveTo>
                  <a:pt x="0" y="0"/>
                </a:moveTo>
                <a:lnTo>
                  <a:pt x="96031" y="0"/>
                </a:lnTo>
              </a:path>
            </a:pathLst>
          </a:custGeom>
          <a:noFill/>
          <a:ln w="30240">
            <a:solidFill>
              <a:srgbClr val="000000"/>
            </a:solidFill>
            <a:round/>
          </a:ln>
        </p:spPr>
        <p:style>
          <a:lnRef idx="0"/>
          <a:fillRef idx="0"/>
          <a:effectRef idx="0"/>
          <a:fontRef idx="minor"/>
        </p:style>
      </p:sp>
      <p:sp>
        <p:nvSpPr>
          <p:cNvPr id="1595" name="CustomShape 181"/>
          <p:cNvSpPr/>
          <p:nvPr/>
        </p:nvSpPr>
        <p:spPr>
          <a:xfrm>
            <a:off x="5247720" y="3742560"/>
            <a:ext cx="96120" cy="360"/>
          </a:xfrm>
          <a:custGeom>
            <a:avLst/>
            <a:gdLst/>
            <a:ahLst/>
            <a:rect l="l" t="t" r="r" b="b"/>
            <a:pathLst>
              <a:path w="96520" h="0">
                <a:moveTo>
                  <a:pt x="0" y="0"/>
                </a:moveTo>
                <a:lnTo>
                  <a:pt x="96021" y="0"/>
                </a:lnTo>
              </a:path>
            </a:pathLst>
          </a:custGeom>
          <a:noFill/>
          <a:ln w="30240">
            <a:solidFill>
              <a:srgbClr val="000000"/>
            </a:solidFill>
            <a:round/>
          </a:ln>
        </p:spPr>
        <p:style>
          <a:lnRef idx="0"/>
          <a:fillRef idx="0"/>
          <a:effectRef idx="0"/>
          <a:fontRef idx="minor"/>
        </p:style>
      </p:sp>
      <p:sp>
        <p:nvSpPr>
          <p:cNvPr id="1596" name="CustomShape 182"/>
          <p:cNvSpPr/>
          <p:nvPr/>
        </p:nvSpPr>
        <p:spPr>
          <a:xfrm>
            <a:off x="5392080" y="3742560"/>
            <a:ext cx="96120" cy="360"/>
          </a:xfrm>
          <a:custGeom>
            <a:avLst/>
            <a:gdLst/>
            <a:ahLst/>
            <a:rect l="l" t="t" r="r" b="b"/>
            <a:pathLst>
              <a:path w="96520" h="0">
                <a:moveTo>
                  <a:pt x="0" y="0"/>
                </a:moveTo>
                <a:lnTo>
                  <a:pt x="96047" y="0"/>
                </a:lnTo>
              </a:path>
            </a:pathLst>
          </a:custGeom>
          <a:noFill/>
          <a:ln w="30240">
            <a:solidFill>
              <a:srgbClr val="000000"/>
            </a:solidFill>
            <a:round/>
          </a:ln>
        </p:spPr>
        <p:style>
          <a:lnRef idx="0"/>
          <a:fillRef idx="0"/>
          <a:effectRef idx="0"/>
          <a:fontRef idx="minor"/>
        </p:style>
      </p:sp>
      <p:sp>
        <p:nvSpPr>
          <p:cNvPr id="1597" name="CustomShape 183"/>
          <p:cNvSpPr/>
          <p:nvPr/>
        </p:nvSpPr>
        <p:spPr>
          <a:xfrm>
            <a:off x="5536080" y="3742560"/>
            <a:ext cx="96120" cy="360"/>
          </a:xfrm>
          <a:custGeom>
            <a:avLst/>
            <a:gdLst/>
            <a:ahLst/>
            <a:rect l="l" t="t" r="r" b="b"/>
            <a:pathLst>
              <a:path w="96520" h="0">
                <a:moveTo>
                  <a:pt x="0" y="0"/>
                </a:moveTo>
                <a:lnTo>
                  <a:pt x="96047" y="0"/>
                </a:lnTo>
              </a:path>
            </a:pathLst>
          </a:custGeom>
          <a:noFill/>
          <a:ln w="30240">
            <a:solidFill>
              <a:srgbClr val="000000"/>
            </a:solidFill>
            <a:round/>
          </a:ln>
        </p:spPr>
        <p:style>
          <a:lnRef idx="0"/>
          <a:fillRef idx="0"/>
          <a:effectRef idx="0"/>
          <a:fontRef idx="minor"/>
        </p:style>
      </p:sp>
      <p:sp>
        <p:nvSpPr>
          <p:cNvPr id="1598" name="CustomShape 184"/>
          <p:cNvSpPr/>
          <p:nvPr/>
        </p:nvSpPr>
        <p:spPr>
          <a:xfrm>
            <a:off x="5680080" y="3742920"/>
            <a:ext cx="96120" cy="360"/>
          </a:xfrm>
          <a:custGeom>
            <a:avLst/>
            <a:gdLst/>
            <a:ahLst/>
            <a:rect l="l" t="t" r="r" b="b"/>
            <a:pathLst>
              <a:path w="96520" h="0">
                <a:moveTo>
                  <a:pt x="0" y="0"/>
                </a:moveTo>
                <a:lnTo>
                  <a:pt x="95996" y="0"/>
                </a:lnTo>
              </a:path>
            </a:pathLst>
          </a:custGeom>
          <a:noFill/>
          <a:ln w="30240">
            <a:solidFill>
              <a:srgbClr val="000000"/>
            </a:solidFill>
            <a:round/>
          </a:ln>
        </p:spPr>
        <p:style>
          <a:lnRef idx="0"/>
          <a:fillRef idx="0"/>
          <a:effectRef idx="0"/>
          <a:fontRef idx="minor"/>
        </p:style>
      </p:sp>
      <p:sp>
        <p:nvSpPr>
          <p:cNvPr id="1599" name="CustomShape 185"/>
          <p:cNvSpPr/>
          <p:nvPr/>
        </p:nvSpPr>
        <p:spPr>
          <a:xfrm>
            <a:off x="5824080" y="3742920"/>
            <a:ext cx="96120" cy="360"/>
          </a:xfrm>
          <a:custGeom>
            <a:avLst/>
            <a:gdLst/>
            <a:ahLst/>
            <a:rect l="l" t="t" r="r" b="b"/>
            <a:pathLst>
              <a:path w="96520" h="0">
                <a:moveTo>
                  <a:pt x="0" y="0"/>
                </a:moveTo>
                <a:lnTo>
                  <a:pt x="96047" y="0"/>
                </a:lnTo>
              </a:path>
            </a:pathLst>
          </a:custGeom>
          <a:noFill/>
          <a:ln w="30240">
            <a:solidFill>
              <a:srgbClr val="000000"/>
            </a:solidFill>
            <a:round/>
          </a:ln>
        </p:spPr>
        <p:style>
          <a:lnRef idx="0"/>
          <a:fillRef idx="0"/>
          <a:effectRef idx="0"/>
          <a:fontRef idx="minor"/>
        </p:style>
      </p:sp>
      <p:sp>
        <p:nvSpPr>
          <p:cNvPr id="1600" name="CustomShape 186"/>
          <p:cNvSpPr/>
          <p:nvPr/>
        </p:nvSpPr>
        <p:spPr>
          <a:xfrm>
            <a:off x="5968080" y="3742920"/>
            <a:ext cx="96120" cy="360"/>
          </a:xfrm>
          <a:custGeom>
            <a:avLst/>
            <a:gdLst/>
            <a:ahLst/>
            <a:rect l="l" t="t" r="r" b="b"/>
            <a:pathLst>
              <a:path w="96520" h="0">
                <a:moveTo>
                  <a:pt x="0" y="0"/>
                </a:moveTo>
                <a:lnTo>
                  <a:pt x="95996" y="0"/>
                </a:lnTo>
              </a:path>
            </a:pathLst>
          </a:custGeom>
          <a:noFill/>
          <a:ln w="30240">
            <a:solidFill>
              <a:srgbClr val="000000"/>
            </a:solidFill>
            <a:round/>
          </a:ln>
        </p:spPr>
        <p:style>
          <a:lnRef idx="0"/>
          <a:fillRef idx="0"/>
          <a:effectRef idx="0"/>
          <a:fontRef idx="minor"/>
        </p:style>
      </p:sp>
      <p:sp>
        <p:nvSpPr>
          <p:cNvPr id="1601" name="CustomShape 187"/>
          <p:cNvSpPr/>
          <p:nvPr/>
        </p:nvSpPr>
        <p:spPr>
          <a:xfrm>
            <a:off x="6112080" y="3742920"/>
            <a:ext cx="96120" cy="360"/>
          </a:xfrm>
          <a:custGeom>
            <a:avLst/>
            <a:gdLst/>
            <a:ahLst/>
            <a:rect l="l" t="t" r="r" b="b"/>
            <a:pathLst>
              <a:path w="96520" h="0">
                <a:moveTo>
                  <a:pt x="0" y="0"/>
                </a:moveTo>
                <a:lnTo>
                  <a:pt x="96047" y="0"/>
                </a:lnTo>
              </a:path>
            </a:pathLst>
          </a:custGeom>
          <a:noFill/>
          <a:ln w="30240">
            <a:solidFill>
              <a:srgbClr val="000000"/>
            </a:solidFill>
            <a:round/>
          </a:ln>
        </p:spPr>
        <p:style>
          <a:lnRef idx="0"/>
          <a:fillRef idx="0"/>
          <a:effectRef idx="0"/>
          <a:fontRef idx="minor"/>
        </p:style>
      </p:sp>
      <p:sp>
        <p:nvSpPr>
          <p:cNvPr id="1602" name="CustomShape 188"/>
          <p:cNvSpPr/>
          <p:nvPr/>
        </p:nvSpPr>
        <p:spPr>
          <a:xfrm>
            <a:off x="6256080" y="3743280"/>
            <a:ext cx="96120" cy="360"/>
          </a:xfrm>
          <a:custGeom>
            <a:avLst/>
            <a:gdLst/>
            <a:ahLst/>
            <a:rect l="l" t="t" r="r" b="b"/>
            <a:pathLst>
              <a:path w="96520" h="0">
                <a:moveTo>
                  <a:pt x="0" y="0"/>
                </a:moveTo>
                <a:lnTo>
                  <a:pt x="95996" y="0"/>
                </a:lnTo>
              </a:path>
            </a:pathLst>
          </a:custGeom>
          <a:noFill/>
          <a:ln w="30240">
            <a:solidFill>
              <a:srgbClr val="000000"/>
            </a:solidFill>
            <a:round/>
          </a:ln>
        </p:spPr>
        <p:style>
          <a:lnRef idx="0"/>
          <a:fillRef idx="0"/>
          <a:effectRef idx="0"/>
          <a:fontRef idx="minor"/>
        </p:style>
      </p:sp>
      <p:sp>
        <p:nvSpPr>
          <p:cNvPr id="1603" name="CustomShape 189"/>
          <p:cNvSpPr/>
          <p:nvPr/>
        </p:nvSpPr>
        <p:spPr>
          <a:xfrm>
            <a:off x="6400080" y="3743280"/>
            <a:ext cx="96120" cy="360"/>
          </a:xfrm>
          <a:custGeom>
            <a:avLst/>
            <a:gdLst/>
            <a:ahLst/>
            <a:rect l="l" t="t" r="r" b="b"/>
            <a:pathLst>
              <a:path w="96520" h="0">
                <a:moveTo>
                  <a:pt x="0" y="0"/>
                </a:moveTo>
                <a:lnTo>
                  <a:pt x="96047" y="0"/>
                </a:lnTo>
              </a:path>
            </a:pathLst>
          </a:custGeom>
          <a:noFill/>
          <a:ln w="30240">
            <a:solidFill>
              <a:srgbClr val="000000"/>
            </a:solidFill>
            <a:round/>
          </a:ln>
        </p:spPr>
        <p:style>
          <a:lnRef idx="0"/>
          <a:fillRef idx="0"/>
          <a:effectRef idx="0"/>
          <a:fontRef idx="minor"/>
        </p:style>
      </p:sp>
      <p:sp>
        <p:nvSpPr>
          <p:cNvPr id="1604" name="CustomShape 190"/>
          <p:cNvSpPr/>
          <p:nvPr/>
        </p:nvSpPr>
        <p:spPr>
          <a:xfrm>
            <a:off x="6544080" y="3743280"/>
            <a:ext cx="96120" cy="360"/>
          </a:xfrm>
          <a:custGeom>
            <a:avLst/>
            <a:gdLst/>
            <a:ahLst/>
            <a:rect l="l" t="t" r="r" b="b"/>
            <a:pathLst>
              <a:path w="96520" h="0">
                <a:moveTo>
                  <a:pt x="0" y="0"/>
                </a:moveTo>
                <a:lnTo>
                  <a:pt x="96047" y="0"/>
                </a:lnTo>
              </a:path>
            </a:pathLst>
          </a:custGeom>
          <a:noFill/>
          <a:ln w="30240">
            <a:solidFill>
              <a:srgbClr val="000000"/>
            </a:solidFill>
            <a:round/>
          </a:ln>
        </p:spPr>
        <p:style>
          <a:lnRef idx="0"/>
          <a:fillRef idx="0"/>
          <a:effectRef idx="0"/>
          <a:fontRef idx="minor"/>
        </p:style>
      </p:sp>
      <p:sp>
        <p:nvSpPr>
          <p:cNvPr id="1605" name="CustomShape 191"/>
          <p:cNvSpPr/>
          <p:nvPr/>
        </p:nvSpPr>
        <p:spPr>
          <a:xfrm>
            <a:off x="6688080" y="3743280"/>
            <a:ext cx="96120" cy="360"/>
          </a:xfrm>
          <a:custGeom>
            <a:avLst/>
            <a:gdLst/>
            <a:ahLst/>
            <a:rect l="l" t="t" r="r" b="b"/>
            <a:pathLst>
              <a:path w="96520" h="0">
                <a:moveTo>
                  <a:pt x="0" y="0"/>
                </a:moveTo>
                <a:lnTo>
                  <a:pt x="96047" y="0"/>
                </a:lnTo>
              </a:path>
            </a:pathLst>
          </a:custGeom>
          <a:noFill/>
          <a:ln w="30240">
            <a:solidFill>
              <a:srgbClr val="000000"/>
            </a:solidFill>
            <a:round/>
          </a:ln>
        </p:spPr>
        <p:style>
          <a:lnRef idx="0"/>
          <a:fillRef idx="0"/>
          <a:effectRef idx="0"/>
          <a:fontRef idx="minor"/>
        </p:style>
      </p:sp>
      <p:sp>
        <p:nvSpPr>
          <p:cNvPr id="1606" name="CustomShape 192"/>
          <p:cNvSpPr/>
          <p:nvPr/>
        </p:nvSpPr>
        <p:spPr>
          <a:xfrm>
            <a:off x="6832080" y="3743640"/>
            <a:ext cx="96120" cy="360"/>
          </a:xfrm>
          <a:custGeom>
            <a:avLst/>
            <a:gdLst/>
            <a:ahLst/>
            <a:rect l="l" t="t" r="r" b="b"/>
            <a:pathLst>
              <a:path w="96520" h="0">
                <a:moveTo>
                  <a:pt x="0" y="0"/>
                </a:moveTo>
                <a:lnTo>
                  <a:pt x="96047" y="0"/>
                </a:lnTo>
              </a:path>
            </a:pathLst>
          </a:custGeom>
          <a:noFill/>
          <a:ln w="30240">
            <a:solidFill>
              <a:srgbClr val="000000"/>
            </a:solidFill>
            <a:round/>
          </a:ln>
        </p:spPr>
        <p:style>
          <a:lnRef idx="0"/>
          <a:fillRef idx="0"/>
          <a:effectRef idx="0"/>
          <a:fontRef idx="minor"/>
        </p:style>
      </p:sp>
      <p:sp>
        <p:nvSpPr>
          <p:cNvPr id="1607" name="CustomShape 193"/>
          <p:cNvSpPr/>
          <p:nvPr/>
        </p:nvSpPr>
        <p:spPr>
          <a:xfrm>
            <a:off x="6976080" y="3743640"/>
            <a:ext cx="96120" cy="360"/>
          </a:xfrm>
          <a:custGeom>
            <a:avLst/>
            <a:gdLst/>
            <a:ahLst/>
            <a:rect l="l" t="t" r="r" b="b"/>
            <a:pathLst>
              <a:path w="96520" h="0">
                <a:moveTo>
                  <a:pt x="0" y="0"/>
                </a:moveTo>
                <a:lnTo>
                  <a:pt x="95996" y="0"/>
                </a:lnTo>
              </a:path>
            </a:pathLst>
          </a:custGeom>
          <a:noFill/>
          <a:ln w="30240">
            <a:solidFill>
              <a:srgbClr val="000000"/>
            </a:solidFill>
            <a:round/>
          </a:ln>
        </p:spPr>
        <p:style>
          <a:lnRef idx="0"/>
          <a:fillRef idx="0"/>
          <a:effectRef idx="0"/>
          <a:fontRef idx="minor"/>
        </p:style>
      </p:sp>
      <p:sp>
        <p:nvSpPr>
          <p:cNvPr id="1608" name="CustomShape 194"/>
          <p:cNvSpPr/>
          <p:nvPr/>
        </p:nvSpPr>
        <p:spPr>
          <a:xfrm>
            <a:off x="7120080" y="3743640"/>
            <a:ext cx="96120" cy="360"/>
          </a:xfrm>
          <a:custGeom>
            <a:avLst/>
            <a:gdLst/>
            <a:ahLst/>
            <a:rect l="l" t="t" r="r" b="b"/>
            <a:pathLst>
              <a:path w="96520" h="0">
                <a:moveTo>
                  <a:pt x="0" y="0"/>
                </a:moveTo>
                <a:lnTo>
                  <a:pt x="96047" y="0"/>
                </a:lnTo>
              </a:path>
            </a:pathLst>
          </a:custGeom>
          <a:noFill/>
          <a:ln w="30240">
            <a:solidFill>
              <a:srgbClr val="000000"/>
            </a:solidFill>
            <a:round/>
          </a:ln>
        </p:spPr>
        <p:style>
          <a:lnRef idx="0"/>
          <a:fillRef idx="0"/>
          <a:effectRef idx="0"/>
          <a:fontRef idx="minor"/>
        </p:style>
      </p:sp>
      <p:sp>
        <p:nvSpPr>
          <p:cNvPr id="1609" name="CustomShape 195"/>
          <p:cNvSpPr/>
          <p:nvPr/>
        </p:nvSpPr>
        <p:spPr>
          <a:xfrm>
            <a:off x="7264080" y="3657600"/>
            <a:ext cx="238320" cy="171720"/>
          </a:xfrm>
          <a:prstGeom prst="rect">
            <a:avLst/>
          </a:prstGeom>
          <a:blipFill rotWithShape="0">
            <a:blip r:embed="rId9"/>
            <a:stretch>
              <a:fillRect/>
            </a:stretch>
          </a:blipFill>
          <a:ln>
            <a:noFill/>
          </a:ln>
        </p:spPr>
        <p:style>
          <a:lnRef idx="0"/>
          <a:fillRef idx="0"/>
          <a:effectRef idx="0"/>
          <a:fontRef idx="minor"/>
        </p:style>
      </p:sp>
      <p:sp>
        <p:nvSpPr>
          <p:cNvPr id="1610" name="CustomShape 196"/>
          <p:cNvSpPr/>
          <p:nvPr/>
        </p:nvSpPr>
        <p:spPr>
          <a:xfrm>
            <a:off x="2582640" y="1712520"/>
            <a:ext cx="2183400" cy="712800"/>
          </a:xfrm>
          <a:prstGeom prst="rect">
            <a:avLst/>
          </a:prstGeom>
          <a:noFill/>
          <a:ln>
            <a:noFill/>
          </a:ln>
        </p:spPr>
        <p:style>
          <a:lnRef idx="0"/>
          <a:fillRef idx="0"/>
          <a:effectRef idx="0"/>
          <a:fontRef idx="minor"/>
        </p:style>
        <p:txBody>
          <a:bodyPr lIns="0" rIns="0" tIns="12240" bIns="0"/>
          <a:p>
            <a:pPr marL="12600">
              <a:lnSpc>
                <a:spcPct val="100000"/>
              </a:lnSpc>
              <a:spcBef>
                <a:spcPts val="96"/>
              </a:spcBef>
            </a:pPr>
            <a:r>
              <a:rPr b="0" lang="en-IN" sz="2800" spc="-162" strike="noStrike">
                <a:solidFill>
                  <a:srgbClr val="000000"/>
                </a:solidFill>
                <a:latin typeface="Arial"/>
              </a:rPr>
              <a:t>Logical</a:t>
            </a:r>
            <a:r>
              <a:rPr b="0" lang="en-IN" sz="2800" spc="-423" strike="noStrike">
                <a:solidFill>
                  <a:srgbClr val="000000"/>
                </a:solidFill>
                <a:latin typeface="Arial"/>
              </a:rPr>
              <a:t> </a:t>
            </a:r>
            <a:r>
              <a:rPr b="0" lang="en-IN" sz="1800" spc="-72" strike="noStrike">
                <a:solidFill>
                  <a:srgbClr val="000000"/>
                </a:solidFill>
                <a:latin typeface="Arial"/>
              </a:rPr>
              <a:t>connections</a:t>
            </a:r>
            <a:endParaRPr b="0" lang="en-IN" sz="1800" spc="-1" strike="noStrike">
              <a:latin typeface="Arial"/>
            </a:endParaRPr>
          </a:p>
        </p:txBody>
      </p:sp>
    </p:spTree>
  </p:cSld>
</p:sld>
</file>

<file path=ppt/slides/slide1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11" name="TextShape 1"/>
          <p:cNvSpPr txBox="1"/>
          <p:nvPr/>
        </p:nvSpPr>
        <p:spPr>
          <a:xfrm>
            <a:off x="228600" y="152280"/>
            <a:ext cx="8152920" cy="914040"/>
          </a:xfrm>
          <a:prstGeom prst="rect">
            <a:avLst/>
          </a:prstGeom>
          <a:noFill/>
          <a:ln>
            <a:noFill/>
          </a:ln>
        </p:spPr>
        <p:txBody>
          <a:bodyPr lIns="0" rIns="0" tIns="0" bIns="0"/>
          <a:p>
            <a:pPr marL="12600">
              <a:lnSpc>
                <a:spcPct val="100000"/>
              </a:lnSpc>
              <a:spcBef>
                <a:spcPts val="99"/>
              </a:spcBef>
            </a:pPr>
            <a:r>
              <a:rPr b="1" lang="en-US" sz="3200" spc="-1" strike="noStrike">
                <a:solidFill>
                  <a:srgbClr val="000000"/>
                </a:solidFill>
                <a:latin typeface="Times New Roman"/>
              </a:rPr>
              <a:t>Logical connections between </a:t>
            </a:r>
            <a:r>
              <a:rPr b="1" lang="en-US" sz="3200" spc="-4" strike="noStrike">
                <a:solidFill>
                  <a:srgbClr val="000000"/>
                </a:solidFill>
                <a:latin typeface="Times New Roman"/>
              </a:rPr>
              <a:t>layers in</a:t>
            </a:r>
            <a:r>
              <a:rPr b="1" lang="en-US" sz="3200" spc="-188" strike="noStrike">
                <a:solidFill>
                  <a:srgbClr val="000000"/>
                </a:solidFill>
                <a:latin typeface="Times New Roman"/>
              </a:rPr>
              <a:t> </a:t>
            </a:r>
            <a:r>
              <a:rPr b="1" lang="en-US" sz="3200" spc="-1" strike="noStrike">
                <a:solidFill>
                  <a:srgbClr val="000000"/>
                </a:solidFill>
                <a:latin typeface="Times New Roman"/>
              </a:rPr>
              <a:t>TCP/IP</a:t>
            </a:r>
            <a:br/>
            <a:endParaRPr b="0" lang="en-US" sz="3200" spc="-1" strike="noStrike">
              <a:solidFill>
                <a:srgbClr val="000000"/>
              </a:solidFill>
              <a:latin typeface="Calibri"/>
            </a:endParaRPr>
          </a:p>
        </p:txBody>
      </p:sp>
      <p:sp>
        <p:nvSpPr>
          <p:cNvPr id="1612" name="TextShape 2"/>
          <p:cNvSpPr txBox="1"/>
          <p:nvPr/>
        </p:nvSpPr>
        <p:spPr>
          <a:xfrm>
            <a:off x="76320" y="1066680"/>
            <a:ext cx="9067320" cy="4431600"/>
          </a:xfrm>
          <a:prstGeom prst="rect">
            <a:avLst/>
          </a:prstGeom>
          <a:noFill/>
          <a:ln>
            <a:noFill/>
          </a:ln>
        </p:spPr>
        <p:txBody>
          <a:bodyPr lIns="0" rIns="0" tIns="0" bIns="0"/>
          <a:p>
            <a:pPr marL="457200" indent="-456840">
              <a:lnSpc>
                <a:spcPct val="100000"/>
              </a:lnSpc>
              <a:buClr>
                <a:srgbClr val="000000"/>
              </a:buClr>
              <a:buFont typeface="Arial"/>
              <a:buChar char="•"/>
            </a:pPr>
            <a:r>
              <a:rPr b="0" lang="en-US" sz="3200" spc="-1" strike="noStrike">
                <a:solidFill>
                  <a:srgbClr val="000000"/>
                </a:solidFill>
                <a:latin typeface="Times New Roman"/>
              </a:rPr>
              <a:t>Using logical connections the duty of each layer-makes it easier.</a:t>
            </a:r>
            <a:endParaRPr b="0" lang="en-US" sz="3200" spc="-1" strike="noStrike">
              <a:solidFill>
                <a:srgbClr val="000000"/>
              </a:solidFill>
              <a:latin typeface="Calibri"/>
            </a:endParaRPr>
          </a:p>
          <a:p>
            <a:pPr marL="457200" indent="-456840">
              <a:lnSpc>
                <a:spcPct val="100000"/>
              </a:lnSpc>
              <a:buClr>
                <a:srgbClr val="000000"/>
              </a:buClr>
              <a:buFont typeface="Arial"/>
              <a:buChar char="•"/>
            </a:pPr>
            <a:r>
              <a:rPr b="0" lang="en-US" sz="3200" spc="-1" strike="noStrike">
                <a:solidFill>
                  <a:srgbClr val="000000"/>
                </a:solidFill>
                <a:latin typeface="Times New Roman"/>
              </a:rPr>
              <a:t>The duty of the application, transport and network layers is </a:t>
            </a:r>
            <a:r>
              <a:rPr b="1" lang="en-US" sz="3200" spc="-1" strike="noStrike">
                <a:solidFill>
                  <a:srgbClr val="000000"/>
                </a:solidFill>
                <a:latin typeface="Times New Roman"/>
              </a:rPr>
              <a:t>end-to-end</a:t>
            </a:r>
            <a:r>
              <a:rPr b="0" lang="en-US" sz="3200" spc="-1" strike="noStrike">
                <a:solidFill>
                  <a:srgbClr val="000000"/>
                </a:solidFill>
                <a:latin typeface="Times New Roman"/>
              </a:rPr>
              <a:t>.</a:t>
            </a:r>
            <a:endParaRPr b="0" lang="en-US" sz="3200" spc="-1" strike="noStrike">
              <a:solidFill>
                <a:srgbClr val="000000"/>
              </a:solidFill>
              <a:latin typeface="Calibri"/>
            </a:endParaRPr>
          </a:p>
          <a:p>
            <a:pPr marL="457200" indent="-456840">
              <a:lnSpc>
                <a:spcPct val="100000"/>
              </a:lnSpc>
              <a:buClr>
                <a:srgbClr val="000000"/>
              </a:buClr>
              <a:buFont typeface="Arial"/>
              <a:buChar char="•"/>
            </a:pPr>
            <a:r>
              <a:rPr b="0" lang="en-US" sz="3200" spc="-1" strike="noStrike">
                <a:solidFill>
                  <a:srgbClr val="000000"/>
                </a:solidFill>
                <a:latin typeface="Times New Roman"/>
              </a:rPr>
              <a:t> </a:t>
            </a:r>
            <a:r>
              <a:rPr b="0" lang="en-US" sz="3200" spc="-1" strike="noStrike">
                <a:solidFill>
                  <a:srgbClr val="000000"/>
                </a:solidFill>
                <a:latin typeface="Times New Roman"/>
              </a:rPr>
              <a:t>The duty of the data-link and physical layers is </a:t>
            </a:r>
            <a:r>
              <a:rPr b="1" lang="en-US" sz="3200" spc="-1" strike="noStrike">
                <a:solidFill>
                  <a:srgbClr val="000000"/>
                </a:solidFill>
                <a:latin typeface="Times New Roman"/>
              </a:rPr>
              <a:t>hop-to-hop(router/host).</a:t>
            </a:r>
            <a:endParaRPr b="0" lang="en-US" sz="3200" spc="-1" strike="noStrike">
              <a:solidFill>
                <a:srgbClr val="000000"/>
              </a:solidFill>
              <a:latin typeface="Calibri"/>
            </a:endParaRPr>
          </a:p>
          <a:p>
            <a:pPr marL="457200" indent="-456840">
              <a:lnSpc>
                <a:spcPct val="100000"/>
              </a:lnSpc>
              <a:buClr>
                <a:srgbClr val="000000"/>
              </a:buClr>
              <a:buFont typeface="Arial"/>
              <a:buChar char="•"/>
            </a:pPr>
            <a:r>
              <a:rPr b="0" lang="en-US" sz="3200" spc="-1" strike="noStrike">
                <a:solidFill>
                  <a:srgbClr val="000000"/>
                </a:solidFill>
                <a:latin typeface="Times New Roman"/>
              </a:rPr>
              <a:t>The </a:t>
            </a:r>
            <a:r>
              <a:rPr b="1" lang="en-US" sz="3200" spc="-1" strike="noStrike">
                <a:solidFill>
                  <a:srgbClr val="000000"/>
                </a:solidFill>
                <a:latin typeface="Times New Roman"/>
              </a:rPr>
              <a:t>domain</a:t>
            </a:r>
            <a:r>
              <a:rPr b="0" lang="en-US" sz="3200" spc="-1" strike="noStrike">
                <a:solidFill>
                  <a:srgbClr val="000000"/>
                </a:solidFill>
                <a:latin typeface="Times New Roman"/>
              </a:rPr>
              <a:t> of duty of the </a:t>
            </a:r>
            <a:r>
              <a:rPr b="1" lang="en-US" sz="3200" spc="-1" strike="noStrike">
                <a:solidFill>
                  <a:srgbClr val="000000"/>
                </a:solidFill>
                <a:latin typeface="Times New Roman"/>
              </a:rPr>
              <a:t>top three layers</a:t>
            </a:r>
            <a:endParaRPr b="0" lang="en-US" sz="3200" spc="-1" strike="noStrike">
              <a:solidFill>
                <a:srgbClr val="000000"/>
              </a:solidFill>
              <a:latin typeface="Calibri"/>
            </a:endParaRPr>
          </a:p>
          <a:p>
            <a:pPr>
              <a:lnSpc>
                <a:spcPct val="100000"/>
              </a:lnSpc>
            </a:pPr>
            <a:r>
              <a:rPr b="0" lang="en-US" sz="3200" spc="-1" strike="noStrike">
                <a:solidFill>
                  <a:srgbClr val="000000"/>
                </a:solidFill>
                <a:latin typeface="Times New Roman"/>
              </a:rPr>
              <a:t>   </a:t>
            </a:r>
            <a:r>
              <a:rPr b="0" lang="en-US" sz="3200" spc="-1" strike="noStrike">
                <a:solidFill>
                  <a:srgbClr val="000000"/>
                </a:solidFill>
                <a:latin typeface="Times New Roman"/>
              </a:rPr>
              <a:t>is the </a:t>
            </a:r>
            <a:r>
              <a:rPr b="1" lang="en-US" sz="3200" spc="-1" strike="noStrike">
                <a:solidFill>
                  <a:srgbClr val="000000"/>
                </a:solidFill>
                <a:latin typeface="Times New Roman"/>
              </a:rPr>
              <a:t>internet</a:t>
            </a:r>
            <a:r>
              <a:rPr b="0" lang="en-US" sz="3200" spc="-1" strike="noStrike">
                <a:solidFill>
                  <a:srgbClr val="000000"/>
                </a:solidFill>
                <a:latin typeface="Times New Roman"/>
              </a:rPr>
              <a:t>, The </a:t>
            </a:r>
            <a:r>
              <a:rPr b="1" lang="en-US" sz="3200" spc="-1" strike="noStrike">
                <a:solidFill>
                  <a:srgbClr val="000000"/>
                </a:solidFill>
                <a:latin typeface="Times New Roman"/>
              </a:rPr>
              <a:t>domain</a:t>
            </a:r>
            <a:r>
              <a:rPr b="0" lang="en-US" sz="3200" spc="-1" strike="noStrike">
                <a:solidFill>
                  <a:srgbClr val="000000"/>
                </a:solidFill>
                <a:latin typeface="Times New Roman"/>
              </a:rPr>
              <a:t> of duty of the </a:t>
            </a:r>
            <a:r>
              <a:rPr b="1" lang="en-US" sz="3200" spc="-1" strike="noStrike">
                <a:solidFill>
                  <a:srgbClr val="000000"/>
                </a:solidFill>
                <a:latin typeface="Times New Roman"/>
              </a:rPr>
              <a:t>two lower layers</a:t>
            </a:r>
            <a:r>
              <a:rPr b="0" lang="en-US" sz="3200" spc="-1" strike="noStrike">
                <a:solidFill>
                  <a:srgbClr val="000000"/>
                </a:solidFill>
                <a:latin typeface="Times New Roman"/>
              </a:rPr>
              <a:t> is the </a:t>
            </a:r>
            <a:r>
              <a:rPr b="1" lang="en-US" sz="3200" spc="-1" strike="noStrike">
                <a:solidFill>
                  <a:srgbClr val="000000"/>
                </a:solidFill>
                <a:latin typeface="Times New Roman"/>
              </a:rPr>
              <a:t>link</a:t>
            </a:r>
            <a:r>
              <a:rPr b="0" lang="en-US" sz="3200" spc="-1" strike="noStrike">
                <a:solidFill>
                  <a:srgbClr val="000000"/>
                </a:solidFill>
                <a:latin typeface="Times New Roman"/>
              </a:rPr>
              <a:t>.</a:t>
            </a:r>
            <a:endParaRPr b="0" lang="en-US" sz="3200" spc="-1" strike="noStrike">
              <a:solidFill>
                <a:srgbClr val="000000"/>
              </a:solidFill>
              <a:latin typeface="Calibri"/>
            </a:endParaRPr>
          </a:p>
        </p:txBody>
      </p:sp>
    </p:spTree>
  </p:cSld>
</p:sld>
</file>

<file path=ppt/slides/slide1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13" name="TextShape 1"/>
          <p:cNvSpPr txBox="1"/>
          <p:nvPr/>
        </p:nvSpPr>
        <p:spPr>
          <a:xfrm>
            <a:off x="299880" y="114120"/>
            <a:ext cx="8538840" cy="1157760"/>
          </a:xfrm>
          <a:prstGeom prst="rect">
            <a:avLst/>
          </a:prstGeom>
          <a:noFill/>
          <a:ln>
            <a:noFill/>
          </a:ln>
        </p:spPr>
        <p:txBody>
          <a:bodyPr lIns="0" rIns="0" tIns="12600" bIns="0"/>
          <a:p>
            <a:pPr marL="12600">
              <a:lnSpc>
                <a:spcPct val="100000"/>
              </a:lnSpc>
              <a:spcBef>
                <a:spcPts val="99"/>
              </a:spcBef>
            </a:pPr>
            <a:r>
              <a:rPr b="0" lang="en-US" sz="2000" spc="-1" strike="noStrike">
                <a:solidFill>
                  <a:srgbClr val="0000cc"/>
                </a:solidFill>
                <a:latin typeface="Times New Roman"/>
              </a:rPr>
              <a:t> </a:t>
            </a:r>
            <a:r>
              <a:rPr b="1" lang="en-US" sz="3200" spc="-1" strike="noStrike">
                <a:solidFill>
                  <a:srgbClr val="000000"/>
                </a:solidFill>
                <a:latin typeface="Times New Roman"/>
              </a:rPr>
              <a:t>Identical objects in the TCP/IP protocol</a:t>
            </a:r>
            <a:r>
              <a:rPr b="1" lang="en-US" sz="3200" spc="-338" strike="noStrike">
                <a:solidFill>
                  <a:srgbClr val="000000"/>
                </a:solidFill>
                <a:latin typeface="Times New Roman"/>
              </a:rPr>
              <a:t> </a:t>
            </a:r>
            <a:r>
              <a:rPr b="1" lang="en-US" sz="3200" spc="-4" strike="noStrike">
                <a:solidFill>
                  <a:srgbClr val="000000"/>
                </a:solidFill>
                <a:latin typeface="Times New Roman"/>
              </a:rPr>
              <a:t>suite</a:t>
            </a:r>
            <a:endParaRPr b="0" lang="en-US" sz="3200" spc="-1" strike="noStrike">
              <a:solidFill>
                <a:srgbClr val="000000"/>
              </a:solidFill>
              <a:latin typeface="Calibri"/>
            </a:endParaRPr>
          </a:p>
        </p:txBody>
      </p:sp>
      <p:sp>
        <p:nvSpPr>
          <p:cNvPr id="1614" name="CustomShape 2"/>
          <p:cNvSpPr/>
          <p:nvPr/>
        </p:nvSpPr>
        <p:spPr>
          <a:xfrm>
            <a:off x="380880" y="1915560"/>
            <a:ext cx="8160840" cy="3427200"/>
          </a:xfrm>
          <a:prstGeom prst="rect">
            <a:avLst/>
          </a:prstGeom>
          <a:blipFill rotWithShape="0">
            <a:blip r:embed="rId1"/>
            <a:stretch>
              <a:fillRect/>
            </a:stretch>
          </a:blipFill>
          <a:ln>
            <a:noFill/>
          </a:ln>
        </p:spPr>
        <p:style>
          <a:lnRef idx="0"/>
          <a:fillRef idx="0"/>
          <a:effectRef idx="0"/>
          <a:fontRef idx="minor"/>
        </p:style>
      </p:sp>
      <p:sp>
        <p:nvSpPr>
          <p:cNvPr id="1615" name="CustomShape 3"/>
          <p:cNvSpPr/>
          <p:nvPr/>
        </p:nvSpPr>
        <p:spPr>
          <a:xfrm>
            <a:off x="1416240" y="2599560"/>
            <a:ext cx="6033960" cy="3089520"/>
          </a:xfrm>
          <a:custGeom>
            <a:avLst/>
            <a:gdLst/>
            <a:ahLst/>
            <a:rect l="l" t="t" r="r" b="b"/>
            <a:pathLst>
              <a:path w="6034405" h="3089910">
                <a:moveTo>
                  <a:pt x="47768" y="0"/>
                </a:moveTo>
                <a:lnTo>
                  <a:pt x="0" y="0"/>
                </a:lnTo>
                <a:lnTo>
                  <a:pt x="0" y="3065812"/>
                </a:lnTo>
                <a:lnTo>
                  <a:pt x="23947" y="3089694"/>
                </a:lnTo>
                <a:lnTo>
                  <a:pt x="2854338" y="3082231"/>
                </a:lnTo>
                <a:lnTo>
                  <a:pt x="2870722" y="3065812"/>
                </a:lnTo>
                <a:lnTo>
                  <a:pt x="47768" y="3065812"/>
                </a:lnTo>
                <a:lnTo>
                  <a:pt x="23821" y="3041928"/>
                </a:lnTo>
                <a:lnTo>
                  <a:pt x="47768" y="3041865"/>
                </a:lnTo>
                <a:lnTo>
                  <a:pt x="47768" y="0"/>
                </a:lnTo>
                <a:close/>
                <a:moveTo>
                  <a:pt x="3203591" y="1279182"/>
                </a:moveTo>
                <a:lnTo>
                  <a:pt x="3203591" y="3065812"/>
                </a:lnTo>
                <a:lnTo>
                  <a:pt x="3227472" y="3089694"/>
                </a:lnTo>
                <a:lnTo>
                  <a:pt x="6010105" y="3089694"/>
                </a:lnTo>
                <a:lnTo>
                  <a:pt x="6033987" y="3065812"/>
                </a:lnTo>
                <a:lnTo>
                  <a:pt x="3251354" y="3065812"/>
                </a:lnTo>
                <a:lnTo>
                  <a:pt x="3227472" y="3041928"/>
                </a:lnTo>
                <a:lnTo>
                  <a:pt x="3251354" y="3041928"/>
                </a:lnTo>
                <a:lnTo>
                  <a:pt x="3251354" y="1303060"/>
                </a:lnTo>
                <a:lnTo>
                  <a:pt x="3227472" y="1303060"/>
                </a:lnTo>
                <a:lnTo>
                  <a:pt x="3203591" y="1279182"/>
                </a:lnTo>
                <a:close/>
                <a:moveTo>
                  <a:pt x="47768" y="3041865"/>
                </a:moveTo>
                <a:lnTo>
                  <a:pt x="23821" y="3041928"/>
                </a:lnTo>
                <a:lnTo>
                  <a:pt x="47768" y="3065812"/>
                </a:lnTo>
                <a:lnTo>
                  <a:pt x="47768" y="3041865"/>
                </a:lnTo>
                <a:close/>
                <a:moveTo>
                  <a:pt x="2830407" y="3034530"/>
                </a:moveTo>
                <a:lnTo>
                  <a:pt x="47768" y="3041865"/>
                </a:lnTo>
                <a:lnTo>
                  <a:pt x="47768" y="3065812"/>
                </a:lnTo>
                <a:lnTo>
                  <a:pt x="2870722" y="3065812"/>
                </a:lnTo>
                <a:lnTo>
                  <a:pt x="2878169" y="3058349"/>
                </a:lnTo>
                <a:lnTo>
                  <a:pt x="2830407" y="3058349"/>
                </a:lnTo>
                <a:lnTo>
                  <a:pt x="2830407" y="3034530"/>
                </a:lnTo>
                <a:close/>
                <a:moveTo>
                  <a:pt x="3251354" y="3041928"/>
                </a:moveTo>
                <a:lnTo>
                  <a:pt x="3227472" y="3041928"/>
                </a:lnTo>
                <a:lnTo>
                  <a:pt x="3251354" y="3065812"/>
                </a:lnTo>
                <a:lnTo>
                  <a:pt x="3251354" y="3041928"/>
                </a:lnTo>
                <a:close/>
                <a:moveTo>
                  <a:pt x="5986224" y="3041928"/>
                </a:moveTo>
                <a:lnTo>
                  <a:pt x="3251354" y="3041928"/>
                </a:lnTo>
                <a:lnTo>
                  <a:pt x="3251354" y="3065812"/>
                </a:lnTo>
                <a:lnTo>
                  <a:pt x="5986224" y="3065812"/>
                </a:lnTo>
                <a:lnTo>
                  <a:pt x="5986224" y="3041928"/>
                </a:lnTo>
                <a:close/>
                <a:moveTo>
                  <a:pt x="6033987" y="13450"/>
                </a:moveTo>
                <a:lnTo>
                  <a:pt x="5986224" y="13450"/>
                </a:lnTo>
                <a:lnTo>
                  <a:pt x="5986224" y="3065812"/>
                </a:lnTo>
                <a:lnTo>
                  <a:pt x="6010105" y="3041928"/>
                </a:lnTo>
                <a:lnTo>
                  <a:pt x="6033987" y="3041928"/>
                </a:lnTo>
                <a:lnTo>
                  <a:pt x="6033987" y="13450"/>
                </a:lnTo>
                <a:close/>
                <a:moveTo>
                  <a:pt x="6033987" y="3041928"/>
                </a:moveTo>
                <a:lnTo>
                  <a:pt x="6010105" y="3041928"/>
                </a:lnTo>
                <a:lnTo>
                  <a:pt x="5986224" y="3065812"/>
                </a:lnTo>
                <a:lnTo>
                  <a:pt x="6033987" y="3065812"/>
                </a:lnTo>
                <a:lnTo>
                  <a:pt x="6033987" y="3041928"/>
                </a:lnTo>
                <a:close/>
                <a:moveTo>
                  <a:pt x="2854187" y="3034468"/>
                </a:moveTo>
                <a:lnTo>
                  <a:pt x="2830407" y="3034530"/>
                </a:lnTo>
                <a:lnTo>
                  <a:pt x="2830407" y="3058349"/>
                </a:lnTo>
                <a:lnTo>
                  <a:pt x="2854187" y="3034468"/>
                </a:lnTo>
                <a:close/>
                <a:moveTo>
                  <a:pt x="2878169" y="3034468"/>
                </a:moveTo>
                <a:lnTo>
                  <a:pt x="2854187" y="3034468"/>
                </a:lnTo>
                <a:lnTo>
                  <a:pt x="2830407" y="3058349"/>
                </a:lnTo>
                <a:lnTo>
                  <a:pt x="2878169" y="3058349"/>
                </a:lnTo>
                <a:lnTo>
                  <a:pt x="2878169" y="3034468"/>
                </a:lnTo>
                <a:close/>
                <a:moveTo>
                  <a:pt x="3227472" y="1255304"/>
                </a:moveTo>
                <a:lnTo>
                  <a:pt x="2854288" y="1255304"/>
                </a:lnTo>
                <a:lnTo>
                  <a:pt x="2830407" y="1279182"/>
                </a:lnTo>
                <a:lnTo>
                  <a:pt x="2830407" y="3034530"/>
                </a:lnTo>
                <a:lnTo>
                  <a:pt x="2878169" y="3034468"/>
                </a:lnTo>
                <a:lnTo>
                  <a:pt x="2878169" y="1303060"/>
                </a:lnTo>
                <a:lnTo>
                  <a:pt x="2854288" y="1303060"/>
                </a:lnTo>
                <a:lnTo>
                  <a:pt x="2878169" y="1279182"/>
                </a:lnTo>
                <a:lnTo>
                  <a:pt x="3251354" y="1279182"/>
                </a:lnTo>
                <a:lnTo>
                  <a:pt x="3227472" y="1255304"/>
                </a:lnTo>
                <a:close/>
                <a:moveTo>
                  <a:pt x="2878169" y="1279182"/>
                </a:moveTo>
                <a:lnTo>
                  <a:pt x="2854288" y="1303060"/>
                </a:lnTo>
                <a:lnTo>
                  <a:pt x="2878169" y="1303060"/>
                </a:lnTo>
                <a:lnTo>
                  <a:pt x="2878169" y="1279182"/>
                </a:lnTo>
                <a:close/>
                <a:moveTo>
                  <a:pt x="3203591" y="1279182"/>
                </a:moveTo>
                <a:lnTo>
                  <a:pt x="2878169" y="1279182"/>
                </a:lnTo>
                <a:lnTo>
                  <a:pt x="2878169" y="1303060"/>
                </a:lnTo>
                <a:lnTo>
                  <a:pt x="3203591" y="1303060"/>
                </a:lnTo>
                <a:lnTo>
                  <a:pt x="3203591" y="1279182"/>
                </a:lnTo>
                <a:close/>
                <a:moveTo>
                  <a:pt x="3251354" y="1279182"/>
                </a:moveTo>
                <a:lnTo>
                  <a:pt x="3203591" y="1279182"/>
                </a:lnTo>
                <a:lnTo>
                  <a:pt x="3227472" y="1303060"/>
                </a:lnTo>
                <a:lnTo>
                  <a:pt x="3251354" y="1303060"/>
                </a:lnTo>
                <a:lnTo>
                  <a:pt x="3251354" y="1279182"/>
                </a:lnTo>
                <a:close/>
              </a:path>
            </a:pathLst>
          </a:custGeom>
          <a:solidFill>
            <a:srgbClr val="ec1c23"/>
          </a:solidFill>
          <a:ln>
            <a:noFill/>
          </a:ln>
        </p:spPr>
        <p:style>
          <a:lnRef idx="0"/>
          <a:fillRef idx="0"/>
          <a:effectRef idx="0"/>
          <a:fontRef idx="minor"/>
        </p:style>
      </p:sp>
      <p:sp>
        <p:nvSpPr>
          <p:cNvPr id="1616" name="CustomShape 4"/>
          <p:cNvSpPr/>
          <p:nvPr/>
        </p:nvSpPr>
        <p:spPr>
          <a:xfrm>
            <a:off x="7357680" y="2526480"/>
            <a:ext cx="137160" cy="122040"/>
          </a:xfrm>
          <a:prstGeom prst="rect">
            <a:avLst/>
          </a:prstGeom>
          <a:blipFill rotWithShape="0">
            <a:blip r:embed="rId2"/>
            <a:stretch>
              <a:fillRect/>
            </a:stretch>
          </a:blipFill>
          <a:ln>
            <a:noFill/>
          </a:ln>
        </p:spPr>
        <p:style>
          <a:lnRef idx="0"/>
          <a:fillRef idx="0"/>
          <a:effectRef idx="0"/>
          <a:fontRef idx="minor"/>
        </p:style>
      </p:sp>
      <p:sp>
        <p:nvSpPr>
          <p:cNvPr id="1617" name="CustomShape 5"/>
          <p:cNvSpPr/>
          <p:nvPr/>
        </p:nvSpPr>
        <p:spPr>
          <a:xfrm>
            <a:off x="1371600" y="2512800"/>
            <a:ext cx="135360" cy="122040"/>
          </a:xfrm>
          <a:prstGeom prst="rect">
            <a:avLst/>
          </a:prstGeom>
          <a:blipFill rotWithShape="0">
            <a:blip r:embed="rId3"/>
            <a:stretch>
              <a:fillRect/>
            </a:stretch>
          </a:blipFill>
          <a:ln>
            <a:noFill/>
          </a:ln>
        </p:spPr>
        <p:style>
          <a:lnRef idx="0"/>
          <a:fillRef idx="0"/>
          <a:effectRef idx="0"/>
          <a:fontRef idx="minor"/>
        </p:style>
      </p:sp>
      <p:sp>
        <p:nvSpPr>
          <p:cNvPr id="1618" name="CustomShape 6"/>
          <p:cNvSpPr/>
          <p:nvPr/>
        </p:nvSpPr>
        <p:spPr>
          <a:xfrm>
            <a:off x="1612800" y="5201640"/>
            <a:ext cx="91080" cy="360"/>
          </a:xfrm>
          <a:custGeom>
            <a:avLst/>
            <a:gdLst/>
            <a:ahLst/>
            <a:rect l="l" t="t" r="r" b="b"/>
            <a:pathLst>
              <a:path w="91439" h="0">
                <a:moveTo>
                  <a:pt x="0" y="0"/>
                </a:moveTo>
                <a:lnTo>
                  <a:pt x="91216" y="0"/>
                </a:lnTo>
              </a:path>
            </a:pathLst>
          </a:custGeom>
          <a:noFill/>
          <a:ln w="17280">
            <a:solidFill>
              <a:srgbClr val="000000"/>
            </a:solidFill>
            <a:round/>
          </a:ln>
        </p:spPr>
        <p:style>
          <a:lnRef idx="0"/>
          <a:fillRef idx="0"/>
          <a:effectRef idx="0"/>
          <a:fontRef idx="minor"/>
        </p:style>
      </p:sp>
      <p:sp>
        <p:nvSpPr>
          <p:cNvPr id="1619" name="CustomShape 7"/>
          <p:cNvSpPr/>
          <p:nvPr/>
        </p:nvSpPr>
        <p:spPr>
          <a:xfrm>
            <a:off x="1743840" y="5201640"/>
            <a:ext cx="91080" cy="360"/>
          </a:xfrm>
          <a:custGeom>
            <a:avLst/>
            <a:gdLst/>
            <a:ahLst/>
            <a:rect l="l" t="t" r="r" b="b"/>
            <a:pathLst>
              <a:path w="91439" h="0">
                <a:moveTo>
                  <a:pt x="0" y="0"/>
                </a:moveTo>
                <a:lnTo>
                  <a:pt x="91216" y="0"/>
                </a:lnTo>
              </a:path>
            </a:pathLst>
          </a:custGeom>
          <a:noFill/>
          <a:ln w="17280">
            <a:solidFill>
              <a:srgbClr val="000000"/>
            </a:solidFill>
            <a:round/>
          </a:ln>
        </p:spPr>
        <p:style>
          <a:lnRef idx="0"/>
          <a:fillRef idx="0"/>
          <a:effectRef idx="0"/>
          <a:fontRef idx="minor"/>
        </p:style>
      </p:sp>
      <p:sp>
        <p:nvSpPr>
          <p:cNvPr id="1620" name="CustomShape 8"/>
          <p:cNvSpPr/>
          <p:nvPr/>
        </p:nvSpPr>
        <p:spPr>
          <a:xfrm>
            <a:off x="1874880" y="5201640"/>
            <a:ext cx="91080" cy="360"/>
          </a:xfrm>
          <a:custGeom>
            <a:avLst/>
            <a:gdLst/>
            <a:ahLst/>
            <a:rect l="l" t="t" r="r" b="b"/>
            <a:pathLst>
              <a:path w="91439" h="0">
                <a:moveTo>
                  <a:pt x="0" y="0"/>
                </a:moveTo>
                <a:lnTo>
                  <a:pt x="91216" y="0"/>
                </a:lnTo>
              </a:path>
            </a:pathLst>
          </a:custGeom>
          <a:noFill/>
          <a:ln w="17280">
            <a:solidFill>
              <a:srgbClr val="000000"/>
            </a:solidFill>
            <a:round/>
          </a:ln>
        </p:spPr>
        <p:style>
          <a:lnRef idx="0"/>
          <a:fillRef idx="0"/>
          <a:effectRef idx="0"/>
          <a:fontRef idx="minor"/>
        </p:style>
      </p:sp>
      <p:sp>
        <p:nvSpPr>
          <p:cNvPr id="1621" name="CustomShape 9"/>
          <p:cNvSpPr/>
          <p:nvPr/>
        </p:nvSpPr>
        <p:spPr>
          <a:xfrm>
            <a:off x="2005920" y="5201640"/>
            <a:ext cx="91080" cy="360"/>
          </a:xfrm>
          <a:custGeom>
            <a:avLst/>
            <a:gdLst/>
            <a:ahLst/>
            <a:rect l="l" t="t" r="r" b="b"/>
            <a:pathLst>
              <a:path w="91439" h="0">
                <a:moveTo>
                  <a:pt x="0" y="0"/>
                </a:moveTo>
                <a:lnTo>
                  <a:pt x="91201" y="0"/>
                </a:lnTo>
              </a:path>
            </a:pathLst>
          </a:custGeom>
          <a:noFill/>
          <a:ln w="17280">
            <a:solidFill>
              <a:srgbClr val="000000"/>
            </a:solidFill>
            <a:round/>
          </a:ln>
        </p:spPr>
        <p:style>
          <a:lnRef idx="0"/>
          <a:fillRef idx="0"/>
          <a:effectRef idx="0"/>
          <a:fontRef idx="minor"/>
        </p:style>
      </p:sp>
      <p:sp>
        <p:nvSpPr>
          <p:cNvPr id="1622" name="CustomShape 10"/>
          <p:cNvSpPr/>
          <p:nvPr/>
        </p:nvSpPr>
        <p:spPr>
          <a:xfrm>
            <a:off x="2137320" y="5201640"/>
            <a:ext cx="91080" cy="360"/>
          </a:xfrm>
          <a:custGeom>
            <a:avLst/>
            <a:gdLst/>
            <a:ahLst/>
            <a:rect l="l" t="t" r="r" b="b"/>
            <a:pathLst>
              <a:path w="91439" h="0">
                <a:moveTo>
                  <a:pt x="0" y="0"/>
                </a:moveTo>
                <a:lnTo>
                  <a:pt x="91201" y="0"/>
                </a:lnTo>
              </a:path>
            </a:pathLst>
          </a:custGeom>
          <a:noFill/>
          <a:ln w="17280">
            <a:solidFill>
              <a:srgbClr val="000000"/>
            </a:solidFill>
            <a:round/>
          </a:ln>
        </p:spPr>
        <p:style>
          <a:lnRef idx="0"/>
          <a:fillRef idx="0"/>
          <a:effectRef idx="0"/>
          <a:fontRef idx="minor"/>
        </p:style>
      </p:sp>
      <p:sp>
        <p:nvSpPr>
          <p:cNvPr id="1623" name="CustomShape 11"/>
          <p:cNvSpPr/>
          <p:nvPr/>
        </p:nvSpPr>
        <p:spPr>
          <a:xfrm>
            <a:off x="2268360" y="5201640"/>
            <a:ext cx="91080" cy="360"/>
          </a:xfrm>
          <a:custGeom>
            <a:avLst/>
            <a:gdLst/>
            <a:ahLst/>
            <a:rect l="l" t="t" r="r" b="b"/>
            <a:pathLst>
              <a:path w="91439" h="0">
                <a:moveTo>
                  <a:pt x="0" y="0"/>
                </a:moveTo>
                <a:lnTo>
                  <a:pt x="91201" y="0"/>
                </a:lnTo>
              </a:path>
            </a:pathLst>
          </a:custGeom>
          <a:noFill/>
          <a:ln w="17280">
            <a:solidFill>
              <a:srgbClr val="000000"/>
            </a:solidFill>
            <a:round/>
          </a:ln>
        </p:spPr>
        <p:style>
          <a:lnRef idx="0"/>
          <a:fillRef idx="0"/>
          <a:effectRef idx="0"/>
          <a:fontRef idx="minor"/>
        </p:style>
      </p:sp>
      <p:sp>
        <p:nvSpPr>
          <p:cNvPr id="1624" name="CustomShape 12"/>
          <p:cNvSpPr/>
          <p:nvPr/>
        </p:nvSpPr>
        <p:spPr>
          <a:xfrm>
            <a:off x="2399400" y="5201640"/>
            <a:ext cx="91080" cy="360"/>
          </a:xfrm>
          <a:custGeom>
            <a:avLst/>
            <a:gdLst/>
            <a:ahLst/>
            <a:rect l="l" t="t" r="r" b="b"/>
            <a:pathLst>
              <a:path w="91439" h="0">
                <a:moveTo>
                  <a:pt x="0" y="0"/>
                </a:moveTo>
                <a:lnTo>
                  <a:pt x="91201" y="0"/>
                </a:lnTo>
              </a:path>
            </a:pathLst>
          </a:custGeom>
          <a:noFill/>
          <a:ln w="17280">
            <a:solidFill>
              <a:srgbClr val="000000"/>
            </a:solidFill>
            <a:round/>
          </a:ln>
        </p:spPr>
        <p:style>
          <a:lnRef idx="0"/>
          <a:fillRef idx="0"/>
          <a:effectRef idx="0"/>
          <a:fontRef idx="minor"/>
        </p:style>
      </p:sp>
      <p:sp>
        <p:nvSpPr>
          <p:cNvPr id="1625" name="CustomShape 13"/>
          <p:cNvSpPr/>
          <p:nvPr/>
        </p:nvSpPr>
        <p:spPr>
          <a:xfrm>
            <a:off x="2530440" y="5201640"/>
            <a:ext cx="91080" cy="360"/>
          </a:xfrm>
          <a:custGeom>
            <a:avLst/>
            <a:gdLst/>
            <a:ahLst/>
            <a:rect l="l" t="t" r="r" b="b"/>
            <a:pathLst>
              <a:path w="91439" h="0">
                <a:moveTo>
                  <a:pt x="0" y="0"/>
                </a:moveTo>
                <a:lnTo>
                  <a:pt x="91201" y="0"/>
                </a:lnTo>
              </a:path>
            </a:pathLst>
          </a:custGeom>
          <a:noFill/>
          <a:ln w="17280">
            <a:solidFill>
              <a:srgbClr val="000000"/>
            </a:solidFill>
            <a:round/>
          </a:ln>
        </p:spPr>
        <p:style>
          <a:lnRef idx="0"/>
          <a:fillRef idx="0"/>
          <a:effectRef idx="0"/>
          <a:fontRef idx="minor"/>
        </p:style>
      </p:sp>
      <p:sp>
        <p:nvSpPr>
          <p:cNvPr id="1626" name="CustomShape 14"/>
          <p:cNvSpPr/>
          <p:nvPr/>
        </p:nvSpPr>
        <p:spPr>
          <a:xfrm>
            <a:off x="2661480" y="5201640"/>
            <a:ext cx="91080" cy="360"/>
          </a:xfrm>
          <a:custGeom>
            <a:avLst/>
            <a:gdLst/>
            <a:ahLst/>
            <a:rect l="l" t="t" r="r" b="b"/>
            <a:pathLst>
              <a:path w="91439" h="0">
                <a:moveTo>
                  <a:pt x="0" y="0"/>
                </a:moveTo>
                <a:lnTo>
                  <a:pt x="91201" y="0"/>
                </a:lnTo>
              </a:path>
            </a:pathLst>
          </a:custGeom>
          <a:noFill/>
          <a:ln w="17280">
            <a:solidFill>
              <a:srgbClr val="000000"/>
            </a:solidFill>
            <a:round/>
          </a:ln>
        </p:spPr>
        <p:style>
          <a:lnRef idx="0"/>
          <a:fillRef idx="0"/>
          <a:effectRef idx="0"/>
          <a:fontRef idx="minor"/>
        </p:style>
      </p:sp>
      <p:sp>
        <p:nvSpPr>
          <p:cNvPr id="1627" name="CustomShape 15"/>
          <p:cNvSpPr/>
          <p:nvPr/>
        </p:nvSpPr>
        <p:spPr>
          <a:xfrm>
            <a:off x="2792880" y="5201640"/>
            <a:ext cx="91080" cy="360"/>
          </a:xfrm>
          <a:custGeom>
            <a:avLst/>
            <a:gdLst/>
            <a:ahLst/>
            <a:rect l="l" t="t" r="r" b="b"/>
            <a:pathLst>
              <a:path w="91439" h="0">
                <a:moveTo>
                  <a:pt x="0" y="0"/>
                </a:moveTo>
                <a:lnTo>
                  <a:pt x="91201" y="0"/>
                </a:lnTo>
              </a:path>
            </a:pathLst>
          </a:custGeom>
          <a:noFill/>
          <a:ln w="17280">
            <a:solidFill>
              <a:srgbClr val="000000"/>
            </a:solidFill>
            <a:round/>
          </a:ln>
        </p:spPr>
        <p:style>
          <a:lnRef idx="0"/>
          <a:fillRef idx="0"/>
          <a:effectRef idx="0"/>
          <a:fontRef idx="minor"/>
        </p:style>
      </p:sp>
      <p:sp>
        <p:nvSpPr>
          <p:cNvPr id="1628" name="CustomShape 16"/>
          <p:cNvSpPr/>
          <p:nvPr/>
        </p:nvSpPr>
        <p:spPr>
          <a:xfrm>
            <a:off x="2923920" y="5201640"/>
            <a:ext cx="91080" cy="360"/>
          </a:xfrm>
          <a:custGeom>
            <a:avLst/>
            <a:gdLst/>
            <a:ahLst/>
            <a:rect l="l" t="t" r="r" b="b"/>
            <a:pathLst>
              <a:path w="91439" h="0">
                <a:moveTo>
                  <a:pt x="0" y="0"/>
                </a:moveTo>
                <a:lnTo>
                  <a:pt x="91250" y="0"/>
                </a:lnTo>
              </a:path>
            </a:pathLst>
          </a:custGeom>
          <a:noFill/>
          <a:ln w="17280">
            <a:solidFill>
              <a:srgbClr val="000000"/>
            </a:solidFill>
            <a:round/>
          </a:ln>
        </p:spPr>
        <p:style>
          <a:lnRef idx="0"/>
          <a:fillRef idx="0"/>
          <a:effectRef idx="0"/>
          <a:fontRef idx="minor"/>
        </p:style>
      </p:sp>
      <p:sp>
        <p:nvSpPr>
          <p:cNvPr id="1629" name="CustomShape 17"/>
          <p:cNvSpPr/>
          <p:nvPr/>
        </p:nvSpPr>
        <p:spPr>
          <a:xfrm>
            <a:off x="3054960" y="5201640"/>
            <a:ext cx="91080" cy="360"/>
          </a:xfrm>
          <a:custGeom>
            <a:avLst/>
            <a:gdLst/>
            <a:ahLst/>
            <a:rect l="l" t="t" r="r" b="b"/>
            <a:pathLst>
              <a:path w="91439" h="0">
                <a:moveTo>
                  <a:pt x="0" y="0"/>
                </a:moveTo>
                <a:lnTo>
                  <a:pt x="91250" y="0"/>
                </a:lnTo>
              </a:path>
            </a:pathLst>
          </a:custGeom>
          <a:noFill/>
          <a:ln w="17280">
            <a:solidFill>
              <a:srgbClr val="000000"/>
            </a:solidFill>
            <a:round/>
          </a:ln>
        </p:spPr>
        <p:style>
          <a:lnRef idx="0"/>
          <a:fillRef idx="0"/>
          <a:effectRef idx="0"/>
          <a:fontRef idx="minor"/>
        </p:style>
      </p:sp>
      <p:sp>
        <p:nvSpPr>
          <p:cNvPr id="1630" name="CustomShape 18"/>
          <p:cNvSpPr/>
          <p:nvPr/>
        </p:nvSpPr>
        <p:spPr>
          <a:xfrm>
            <a:off x="3186000" y="5201640"/>
            <a:ext cx="91080" cy="360"/>
          </a:xfrm>
          <a:custGeom>
            <a:avLst/>
            <a:gdLst/>
            <a:ahLst/>
            <a:rect l="l" t="t" r="r" b="b"/>
            <a:pathLst>
              <a:path w="91439" h="0">
                <a:moveTo>
                  <a:pt x="0" y="0"/>
                </a:moveTo>
                <a:lnTo>
                  <a:pt x="91250" y="0"/>
                </a:lnTo>
              </a:path>
            </a:pathLst>
          </a:custGeom>
          <a:noFill/>
          <a:ln w="17280">
            <a:solidFill>
              <a:srgbClr val="000000"/>
            </a:solidFill>
            <a:round/>
          </a:ln>
        </p:spPr>
        <p:style>
          <a:lnRef idx="0"/>
          <a:fillRef idx="0"/>
          <a:effectRef idx="0"/>
          <a:fontRef idx="minor"/>
        </p:style>
      </p:sp>
      <p:sp>
        <p:nvSpPr>
          <p:cNvPr id="1631" name="CustomShape 19"/>
          <p:cNvSpPr/>
          <p:nvPr/>
        </p:nvSpPr>
        <p:spPr>
          <a:xfrm>
            <a:off x="3317400" y="5201640"/>
            <a:ext cx="91080" cy="360"/>
          </a:xfrm>
          <a:custGeom>
            <a:avLst/>
            <a:gdLst/>
            <a:ahLst/>
            <a:rect l="l" t="t" r="r" b="b"/>
            <a:pathLst>
              <a:path w="91439" h="0">
                <a:moveTo>
                  <a:pt x="0" y="0"/>
                </a:moveTo>
                <a:lnTo>
                  <a:pt x="91250" y="0"/>
                </a:lnTo>
              </a:path>
            </a:pathLst>
          </a:custGeom>
          <a:noFill/>
          <a:ln w="17280">
            <a:solidFill>
              <a:srgbClr val="000000"/>
            </a:solidFill>
            <a:round/>
          </a:ln>
        </p:spPr>
        <p:style>
          <a:lnRef idx="0"/>
          <a:fillRef idx="0"/>
          <a:effectRef idx="0"/>
          <a:fontRef idx="minor"/>
        </p:style>
      </p:sp>
      <p:sp>
        <p:nvSpPr>
          <p:cNvPr id="1632" name="CustomShape 20"/>
          <p:cNvSpPr/>
          <p:nvPr/>
        </p:nvSpPr>
        <p:spPr>
          <a:xfrm>
            <a:off x="3448440" y="5201640"/>
            <a:ext cx="91080" cy="360"/>
          </a:xfrm>
          <a:custGeom>
            <a:avLst/>
            <a:gdLst/>
            <a:ahLst/>
            <a:rect l="l" t="t" r="r" b="b"/>
            <a:pathLst>
              <a:path w="91439" h="0">
                <a:moveTo>
                  <a:pt x="0" y="0"/>
                </a:moveTo>
                <a:lnTo>
                  <a:pt x="91201" y="0"/>
                </a:lnTo>
              </a:path>
            </a:pathLst>
          </a:custGeom>
          <a:noFill/>
          <a:ln w="17280">
            <a:solidFill>
              <a:srgbClr val="000000"/>
            </a:solidFill>
            <a:round/>
          </a:ln>
        </p:spPr>
        <p:style>
          <a:lnRef idx="0"/>
          <a:fillRef idx="0"/>
          <a:effectRef idx="0"/>
          <a:fontRef idx="minor"/>
        </p:style>
      </p:sp>
      <p:sp>
        <p:nvSpPr>
          <p:cNvPr id="1633" name="CustomShape 21"/>
          <p:cNvSpPr/>
          <p:nvPr/>
        </p:nvSpPr>
        <p:spPr>
          <a:xfrm>
            <a:off x="3579480" y="5201640"/>
            <a:ext cx="91080" cy="360"/>
          </a:xfrm>
          <a:custGeom>
            <a:avLst/>
            <a:gdLst/>
            <a:ahLst/>
            <a:rect l="l" t="t" r="r" b="b"/>
            <a:pathLst>
              <a:path w="91439" h="0">
                <a:moveTo>
                  <a:pt x="0" y="0"/>
                </a:moveTo>
                <a:lnTo>
                  <a:pt x="91201" y="0"/>
                </a:lnTo>
              </a:path>
            </a:pathLst>
          </a:custGeom>
          <a:noFill/>
          <a:ln w="17280">
            <a:solidFill>
              <a:srgbClr val="000000"/>
            </a:solidFill>
            <a:round/>
          </a:ln>
        </p:spPr>
        <p:style>
          <a:lnRef idx="0"/>
          <a:fillRef idx="0"/>
          <a:effectRef idx="0"/>
          <a:fontRef idx="minor"/>
        </p:style>
      </p:sp>
      <p:sp>
        <p:nvSpPr>
          <p:cNvPr id="1634" name="CustomShape 22"/>
          <p:cNvSpPr/>
          <p:nvPr/>
        </p:nvSpPr>
        <p:spPr>
          <a:xfrm>
            <a:off x="3710520" y="5201640"/>
            <a:ext cx="91080" cy="360"/>
          </a:xfrm>
          <a:custGeom>
            <a:avLst/>
            <a:gdLst/>
            <a:ahLst/>
            <a:rect l="l" t="t" r="r" b="b"/>
            <a:pathLst>
              <a:path w="91439" h="0">
                <a:moveTo>
                  <a:pt x="0" y="0"/>
                </a:moveTo>
                <a:lnTo>
                  <a:pt x="91201" y="0"/>
                </a:lnTo>
              </a:path>
            </a:pathLst>
          </a:custGeom>
          <a:noFill/>
          <a:ln w="17280">
            <a:solidFill>
              <a:srgbClr val="000000"/>
            </a:solidFill>
            <a:round/>
          </a:ln>
        </p:spPr>
        <p:style>
          <a:lnRef idx="0"/>
          <a:fillRef idx="0"/>
          <a:effectRef idx="0"/>
          <a:fontRef idx="minor"/>
        </p:style>
      </p:sp>
      <p:sp>
        <p:nvSpPr>
          <p:cNvPr id="1635" name="CustomShape 23"/>
          <p:cNvSpPr/>
          <p:nvPr/>
        </p:nvSpPr>
        <p:spPr>
          <a:xfrm>
            <a:off x="3841920" y="5201640"/>
            <a:ext cx="91080" cy="360"/>
          </a:xfrm>
          <a:custGeom>
            <a:avLst/>
            <a:gdLst/>
            <a:ahLst/>
            <a:rect l="l" t="t" r="r" b="b"/>
            <a:pathLst>
              <a:path w="91439" h="0">
                <a:moveTo>
                  <a:pt x="0" y="0"/>
                </a:moveTo>
                <a:lnTo>
                  <a:pt x="91201" y="0"/>
                </a:lnTo>
              </a:path>
            </a:pathLst>
          </a:custGeom>
          <a:noFill/>
          <a:ln w="17280">
            <a:solidFill>
              <a:srgbClr val="000000"/>
            </a:solidFill>
            <a:round/>
          </a:ln>
        </p:spPr>
        <p:style>
          <a:lnRef idx="0"/>
          <a:fillRef idx="0"/>
          <a:effectRef idx="0"/>
          <a:fontRef idx="minor"/>
        </p:style>
      </p:sp>
      <p:sp>
        <p:nvSpPr>
          <p:cNvPr id="1636" name="CustomShape 24"/>
          <p:cNvSpPr/>
          <p:nvPr/>
        </p:nvSpPr>
        <p:spPr>
          <a:xfrm>
            <a:off x="3972960" y="5201640"/>
            <a:ext cx="91080" cy="360"/>
          </a:xfrm>
          <a:custGeom>
            <a:avLst/>
            <a:gdLst/>
            <a:ahLst/>
            <a:rect l="l" t="t" r="r" b="b"/>
            <a:pathLst>
              <a:path w="91439" h="0">
                <a:moveTo>
                  <a:pt x="0" y="0"/>
                </a:moveTo>
                <a:lnTo>
                  <a:pt x="91201" y="0"/>
                </a:lnTo>
              </a:path>
            </a:pathLst>
          </a:custGeom>
          <a:noFill/>
          <a:ln w="17280">
            <a:solidFill>
              <a:srgbClr val="000000"/>
            </a:solidFill>
            <a:round/>
          </a:ln>
        </p:spPr>
        <p:style>
          <a:lnRef idx="0"/>
          <a:fillRef idx="0"/>
          <a:effectRef idx="0"/>
          <a:fontRef idx="minor"/>
        </p:style>
      </p:sp>
      <p:sp>
        <p:nvSpPr>
          <p:cNvPr id="1637" name="CustomShape 25"/>
          <p:cNvSpPr/>
          <p:nvPr/>
        </p:nvSpPr>
        <p:spPr>
          <a:xfrm>
            <a:off x="4104000" y="5152680"/>
            <a:ext cx="103680" cy="99000"/>
          </a:xfrm>
          <a:prstGeom prst="rect">
            <a:avLst/>
          </a:prstGeom>
          <a:blipFill rotWithShape="0">
            <a:blip r:embed="rId4"/>
            <a:stretch>
              <a:fillRect/>
            </a:stretch>
          </a:blipFill>
          <a:ln>
            <a:noFill/>
          </a:ln>
        </p:spPr>
        <p:style>
          <a:lnRef idx="0"/>
          <a:fillRef idx="0"/>
          <a:effectRef idx="0"/>
          <a:fontRef idx="minor"/>
        </p:style>
      </p:sp>
      <p:sp>
        <p:nvSpPr>
          <p:cNvPr id="1638" name="CustomShape 26"/>
          <p:cNvSpPr/>
          <p:nvPr/>
        </p:nvSpPr>
        <p:spPr>
          <a:xfrm>
            <a:off x="1551240" y="5152680"/>
            <a:ext cx="86760" cy="99360"/>
          </a:xfrm>
          <a:custGeom>
            <a:avLst/>
            <a:gdLst/>
            <a:ahLst/>
            <a:rect l="l" t="t" r="r" b="b"/>
            <a:pathLst>
              <a:path w="86994" h="99695">
                <a:moveTo>
                  <a:pt x="86941" y="0"/>
                </a:moveTo>
                <a:lnTo>
                  <a:pt x="68344" y="14753"/>
                </a:lnTo>
                <a:lnTo>
                  <a:pt x="46141" y="28291"/>
                </a:lnTo>
                <a:lnTo>
                  <a:pt x="22603" y="39937"/>
                </a:lnTo>
                <a:lnTo>
                  <a:pt x="0" y="49015"/>
                </a:lnTo>
                <a:lnTo>
                  <a:pt x="22603" y="58926"/>
                </a:lnTo>
                <a:lnTo>
                  <a:pt x="46141" y="70999"/>
                </a:lnTo>
                <a:lnTo>
                  <a:pt x="68344" y="84695"/>
                </a:lnTo>
                <a:lnTo>
                  <a:pt x="86941" y="99471"/>
                </a:lnTo>
                <a:lnTo>
                  <a:pt x="69836" y="49015"/>
                </a:lnTo>
                <a:lnTo>
                  <a:pt x="86941" y="0"/>
                </a:lnTo>
                <a:close/>
              </a:path>
            </a:pathLst>
          </a:custGeom>
          <a:solidFill>
            <a:srgbClr val="000000"/>
          </a:solidFill>
          <a:ln>
            <a:noFill/>
          </a:ln>
        </p:spPr>
        <p:style>
          <a:lnRef idx="0"/>
          <a:fillRef idx="0"/>
          <a:effectRef idx="0"/>
          <a:fontRef idx="minor"/>
        </p:style>
      </p:sp>
      <p:sp>
        <p:nvSpPr>
          <p:cNvPr id="1639" name="CustomShape 27"/>
          <p:cNvSpPr/>
          <p:nvPr/>
        </p:nvSpPr>
        <p:spPr>
          <a:xfrm>
            <a:off x="1612800" y="4390920"/>
            <a:ext cx="91080" cy="360"/>
          </a:xfrm>
          <a:custGeom>
            <a:avLst/>
            <a:gdLst/>
            <a:ahLst/>
            <a:rect l="l" t="t" r="r" b="b"/>
            <a:pathLst>
              <a:path w="91439" h="0">
                <a:moveTo>
                  <a:pt x="0" y="0"/>
                </a:moveTo>
                <a:lnTo>
                  <a:pt x="91216" y="0"/>
                </a:lnTo>
              </a:path>
            </a:pathLst>
          </a:custGeom>
          <a:noFill/>
          <a:ln w="17280">
            <a:solidFill>
              <a:srgbClr val="000000"/>
            </a:solidFill>
            <a:round/>
          </a:ln>
        </p:spPr>
        <p:style>
          <a:lnRef idx="0"/>
          <a:fillRef idx="0"/>
          <a:effectRef idx="0"/>
          <a:fontRef idx="minor"/>
        </p:style>
      </p:sp>
      <p:sp>
        <p:nvSpPr>
          <p:cNvPr id="1640" name="CustomShape 28"/>
          <p:cNvSpPr/>
          <p:nvPr/>
        </p:nvSpPr>
        <p:spPr>
          <a:xfrm>
            <a:off x="1743840" y="4390920"/>
            <a:ext cx="91080" cy="360"/>
          </a:xfrm>
          <a:custGeom>
            <a:avLst/>
            <a:gdLst/>
            <a:ahLst/>
            <a:rect l="l" t="t" r="r" b="b"/>
            <a:pathLst>
              <a:path w="91439" h="0">
                <a:moveTo>
                  <a:pt x="0" y="0"/>
                </a:moveTo>
                <a:lnTo>
                  <a:pt x="91216" y="0"/>
                </a:lnTo>
              </a:path>
            </a:pathLst>
          </a:custGeom>
          <a:noFill/>
          <a:ln w="17280">
            <a:solidFill>
              <a:srgbClr val="000000"/>
            </a:solidFill>
            <a:round/>
          </a:ln>
        </p:spPr>
        <p:style>
          <a:lnRef idx="0"/>
          <a:fillRef idx="0"/>
          <a:effectRef idx="0"/>
          <a:fontRef idx="minor"/>
        </p:style>
      </p:sp>
      <p:sp>
        <p:nvSpPr>
          <p:cNvPr id="1641" name="CustomShape 29"/>
          <p:cNvSpPr/>
          <p:nvPr/>
        </p:nvSpPr>
        <p:spPr>
          <a:xfrm>
            <a:off x="1874880" y="4390920"/>
            <a:ext cx="91080" cy="360"/>
          </a:xfrm>
          <a:custGeom>
            <a:avLst/>
            <a:gdLst/>
            <a:ahLst/>
            <a:rect l="l" t="t" r="r" b="b"/>
            <a:pathLst>
              <a:path w="91439" h="0">
                <a:moveTo>
                  <a:pt x="0" y="0"/>
                </a:moveTo>
                <a:lnTo>
                  <a:pt x="91216" y="0"/>
                </a:lnTo>
              </a:path>
            </a:pathLst>
          </a:custGeom>
          <a:noFill/>
          <a:ln w="17280">
            <a:solidFill>
              <a:srgbClr val="000000"/>
            </a:solidFill>
            <a:round/>
          </a:ln>
        </p:spPr>
        <p:style>
          <a:lnRef idx="0"/>
          <a:fillRef idx="0"/>
          <a:effectRef idx="0"/>
          <a:fontRef idx="minor"/>
        </p:style>
      </p:sp>
      <p:sp>
        <p:nvSpPr>
          <p:cNvPr id="1642" name="CustomShape 30"/>
          <p:cNvSpPr/>
          <p:nvPr/>
        </p:nvSpPr>
        <p:spPr>
          <a:xfrm>
            <a:off x="2005920" y="4390920"/>
            <a:ext cx="91080" cy="360"/>
          </a:xfrm>
          <a:custGeom>
            <a:avLst/>
            <a:gdLst/>
            <a:ahLst/>
            <a:rect l="l" t="t" r="r" b="b"/>
            <a:pathLst>
              <a:path w="91439" h="0">
                <a:moveTo>
                  <a:pt x="0" y="0"/>
                </a:moveTo>
                <a:lnTo>
                  <a:pt x="91201" y="0"/>
                </a:lnTo>
              </a:path>
            </a:pathLst>
          </a:custGeom>
          <a:noFill/>
          <a:ln w="17280">
            <a:solidFill>
              <a:srgbClr val="000000"/>
            </a:solidFill>
            <a:round/>
          </a:ln>
        </p:spPr>
        <p:style>
          <a:lnRef idx="0"/>
          <a:fillRef idx="0"/>
          <a:effectRef idx="0"/>
          <a:fontRef idx="minor"/>
        </p:style>
      </p:sp>
      <p:sp>
        <p:nvSpPr>
          <p:cNvPr id="1643" name="CustomShape 31"/>
          <p:cNvSpPr/>
          <p:nvPr/>
        </p:nvSpPr>
        <p:spPr>
          <a:xfrm>
            <a:off x="2137320" y="4390920"/>
            <a:ext cx="91080" cy="360"/>
          </a:xfrm>
          <a:custGeom>
            <a:avLst/>
            <a:gdLst/>
            <a:ahLst/>
            <a:rect l="l" t="t" r="r" b="b"/>
            <a:pathLst>
              <a:path w="91439" h="0">
                <a:moveTo>
                  <a:pt x="0" y="0"/>
                </a:moveTo>
                <a:lnTo>
                  <a:pt x="91201" y="0"/>
                </a:lnTo>
              </a:path>
            </a:pathLst>
          </a:custGeom>
          <a:noFill/>
          <a:ln w="17280">
            <a:solidFill>
              <a:srgbClr val="000000"/>
            </a:solidFill>
            <a:round/>
          </a:ln>
        </p:spPr>
        <p:style>
          <a:lnRef idx="0"/>
          <a:fillRef idx="0"/>
          <a:effectRef idx="0"/>
          <a:fontRef idx="minor"/>
        </p:style>
      </p:sp>
      <p:sp>
        <p:nvSpPr>
          <p:cNvPr id="1644" name="CustomShape 32"/>
          <p:cNvSpPr/>
          <p:nvPr/>
        </p:nvSpPr>
        <p:spPr>
          <a:xfrm>
            <a:off x="2268360" y="4390920"/>
            <a:ext cx="91080" cy="360"/>
          </a:xfrm>
          <a:custGeom>
            <a:avLst/>
            <a:gdLst/>
            <a:ahLst/>
            <a:rect l="l" t="t" r="r" b="b"/>
            <a:pathLst>
              <a:path w="91439" h="0">
                <a:moveTo>
                  <a:pt x="0" y="0"/>
                </a:moveTo>
                <a:lnTo>
                  <a:pt x="91201" y="0"/>
                </a:lnTo>
              </a:path>
            </a:pathLst>
          </a:custGeom>
          <a:noFill/>
          <a:ln w="17280">
            <a:solidFill>
              <a:srgbClr val="000000"/>
            </a:solidFill>
            <a:round/>
          </a:ln>
        </p:spPr>
        <p:style>
          <a:lnRef idx="0"/>
          <a:fillRef idx="0"/>
          <a:effectRef idx="0"/>
          <a:fontRef idx="minor"/>
        </p:style>
      </p:sp>
      <p:sp>
        <p:nvSpPr>
          <p:cNvPr id="1645" name="CustomShape 33"/>
          <p:cNvSpPr/>
          <p:nvPr/>
        </p:nvSpPr>
        <p:spPr>
          <a:xfrm>
            <a:off x="2399400" y="4390920"/>
            <a:ext cx="91080" cy="360"/>
          </a:xfrm>
          <a:custGeom>
            <a:avLst/>
            <a:gdLst/>
            <a:ahLst/>
            <a:rect l="l" t="t" r="r" b="b"/>
            <a:pathLst>
              <a:path w="91439" h="0">
                <a:moveTo>
                  <a:pt x="0" y="0"/>
                </a:moveTo>
                <a:lnTo>
                  <a:pt x="91201" y="0"/>
                </a:lnTo>
              </a:path>
            </a:pathLst>
          </a:custGeom>
          <a:noFill/>
          <a:ln w="17280">
            <a:solidFill>
              <a:srgbClr val="000000"/>
            </a:solidFill>
            <a:round/>
          </a:ln>
        </p:spPr>
        <p:style>
          <a:lnRef idx="0"/>
          <a:fillRef idx="0"/>
          <a:effectRef idx="0"/>
          <a:fontRef idx="minor"/>
        </p:style>
      </p:sp>
      <p:sp>
        <p:nvSpPr>
          <p:cNvPr id="1646" name="CustomShape 34"/>
          <p:cNvSpPr/>
          <p:nvPr/>
        </p:nvSpPr>
        <p:spPr>
          <a:xfrm>
            <a:off x="2530440" y="4390920"/>
            <a:ext cx="91080" cy="360"/>
          </a:xfrm>
          <a:custGeom>
            <a:avLst/>
            <a:gdLst/>
            <a:ahLst/>
            <a:rect l="l" t="t" r="r" b="b"/>
            <a:pathLst>
              <a:path w="91439" h="0">
                <a:moveTo>
                  <a:pt x="0" y="0"/>
                </a:moveTo>
                <a:lnTo>
                  <a:pt x="91201" y="0"/>
                </a:lnTo>
              </a:path>
            </a:pathLst>
          </a:custGeom>
          <a:noFill/>
          <a:ln w="17280">
            <a:solidFill>
              <a:srgbClr val="000000"/>
            </a:solidFill>
            <a:round/>
          </a:ln>
        </p:spPr>
        <p:style>
          <a:lnRef idx="0"/>
          <a:fillRef idx="0"/>
          <a:effectRef idx="0"/>
          <a:fontRef idx="minor"/>
        </p:style>
      </p:sp>
      <p:sp>
        <p:nvSpPr>
          <p:cNvPr id="1647" name="CustomShape 35"/>
          <p:cNvSpPr/>
          <p:nvPr/>
        </p:nvSpPr>
        <p:spPr>
          <a:xfrm>
            <a:off x="2661480" y="4390920"/>
            <a:ext cx="91080" cy="360"/>
          </a:xfrm>
          <a:custGeom>
            <a:avLst/>
            <a:gdLst/>
            <a:ahLst/>
            <a:rect l="l" t="t" r="r" b="b"/>
            <a:pathLst>
              <a:path w="91439" h="0">
                <a:moveTo>
                  <a:pt x="0" y="0"/>
                </a:moveTo>
                <a:lnTo>
                  <a:pt x="91201" y="0"/>
                </a:lnTo>
              </a:path>
            </a:pathLst>
          </a:custGeom>
          <a:noFill/>
          <a:ln w="17280">
            <a:solidFill>
              <a:srgbClr val="000000"/>
            </a:solidFill>
            <a:round/>
          </a:ln>
        </p:spPr>
        <p:style>
          <a:lnRef idx="0"/>
          <a:fillRef idx="0"/>
          <a:effectRef idx="0"/>
          <a:fontRef idx="minor"/>
        </p:style>
      </p:sp>
      <p:sp>
        <p:nvSpPr>
          <p:cNvPr id="1648" name="CustomShape 36"/>
          <p:cNvSpPr/>
          <p:nvPr/>
        </p:nvSpPr>
        <p:spPr>
          <a:xfrm>
            <a:off x="2792880" y="4390920"/>
            <a:ext cx="91080" cy="360"/>
          </a:xfrm>
          <a:custGeom>
            <a:avLst/>
            <a:gdLst/>
            <a:ahLst/>
            <a:rect l="l" t="t" r="r" b="b"/>
            <a:pathLst>
              <a:path w="91439" h="0">
                <a:moveTo>
                  <a:pt x="0" y="0"/>
                </a:moveTo>
                <a:lnTo>
                  <a:pt x="91201" y="0"/>
                </a:lnTo>
              </a:path>
            </a:pathLst>
          </a:custGeom>
          <a:noFill/>
          <a:ln w="17280">
            <a:solidFill>
              <a:srgbClr val="000000"/>
            </a:solidFill>
            <a:round/>
          </a:ln>
        </p:spPr>
        <p:style>
          <a:lnRef idx="0"/>
          <a:fillRef idx="0"/>
          <a:effectRef idx="0"/>
          <a:fontRef idx="minor"/>
        </p:style>
      </p:sp>
      <p:sp>
        <p:nvSpPr>
          <p:cNvPr id="1649" name="CustomShape 37"/>
          <p:cNvSpPr/>
          <p:nvPr/>
        </p:nvSpPr>
        <p:spPr>
          <a:xfrm>
            <a:off x="2923920" y="4390920"/>
            <a:ext cx="91080" cy="360"/>
          </a:xfrm>
          <a:custGeom>
            <a:avLst/>
            <a:gdLst/>
            <a:ahLst/>
            <a:rect l="l" t="t" r="r" b="b"/>
            <a:pathLst>
              <a:path w="91439" h="0">
                <a:moveTo>
                  <a:pt x="0" y="0"/>
                </a:moveTo>
                <a:lnTo>
                  <a:pt x="91250" y="0"/>
                </a:lnTo>
              </a:path>
            </a:pathLst>
          </a:custGeom>
          <a:noFill/>
          <a:ln w="17280">
            <a:solidFill>
              <a:srgbClr val="000000"/>
            </a:solidFill>
            <a:round/>
          </a:ln>
        </p:spPr>
        <p:style>
          <a:lnRef idx="0"/>
          <a:fillRef idx="0"/>
          <a:effectRef idx="0"/>
          <a:fontRef idx="minor"/>
        </p:style>
      </p:sp>
      <p:sp>
        <p:nvSpPr>
          <p:cNvPr id="1650" name="CustomShape 38"/>
          <p:cNvSpPr/>
          <p:nvPr/>
        </p:nvSpPr>
        <p:spPr>
          <a:xfrm>
            <a:off x="3054960" y="4390920"/>
            <a:ext cx="91080" cy="360"/>
          </a:xfrm>
          <a:custGeom>
            <a:avLst/>
            <a:gdLst/>
            <a:ahLst/>
            <a:rect l="l" t="t" r="r" b="b"/>
            <a:pathLst>
              <a:path w="91439" h="0">
                <a:moveTo>
                  <a:pt x="0" y="0"/>
                </a:moveTo>
                <a:lnTo>
                  <a:pt x="91250" y="0"/>
                </a:lnTo>
              </a:path>
            </a:pathLst>
          </a:custGeom>
          <a:noFill/>
          <a:ln w="17280">
            <a:solidFill>
              <a:srgbClr val="000000"/>
            </a:solidFill>
            <a:round/>
          </a:ln>
        </p:spPr>
        <p:style>
          <a:lnRef idx="0"/>
          <a:fillRef idx="0"/>
          <a:effectRef idx="0"/>
          <a:fontRef idx="minor"/>
        </p:style>
      </p:sp>
      <p:sp>
        <p:nvSpPr>
          <p:cNvPr id="1651" name="CustomShape 39"/>
          <p:cNvSpPr/>
          <p:nvPr/>
        </p:nvSpPr>
        <p:spPr>
          <a:xfrm>
            <a:off x="3186000" y="4390920"/>
            <a:ext cx="91080" cy="360"/>
          </a:xfrm>
          <a:custGeom>
            <a:avLst/>
            <a:gdLst/>
            <a:ahLst/>
            <a:rect l="l" t="t" r="r" b="b"/>
            <a:pathLst>
              <a:path w="91439" h="0">
                <a:moveTo>
                  <a:pt x="0" y="0"/>
                </a:moveTo>
                <a:lnTo>
                  <a:pt x="91250" y="0"/>
                </a:lnTo>
              </a:path>
            </a:pathLst>
          </a:custGeom>
          <a:noFill/>
          <a:ln w="17280">
            <a:solidFill>
              <a:srgbClr val="000000"/>
            </a:solidFill>
            <a:round/>
          </a:ln>
        </p:spPr>
        <p:style>
          <a:lnRef idx="0"/>
          <a:fillRef idx="0"/>
          <a:effectRef idx="0"/>
          <a:fontRef idx="minor"/>
        </p:style>
      </p:sp>
      <p:sp>
        <p:nvSpPr>
          <p:cNvPr id="1652" name="CustomShape 40"/>
          <p:cNvSpPr/>
          <p:nvPr/>
        </p:nvSpPr>
        <p:spPr>
          <a:xfrm>
            <a:off x="3317400" y="4390920"/>
            <a:ext cx="91080" cy="360"/>
          </a:xfrm>
          <a:custGeom>
            <a:avLst/>
            <a:gdLst/>
            <a:ahLst/>
            <a:rect l="l" t="t" r="r" b="b"/>
            <a:pathLst>
              <a:path w="91439" h="0">
                <a:moveTo>
                  <a:pt x="0" y="0"/>
                </a:moveTo>
                <a:lnTo>
                  <a:pt x="91250" y="0"/>
                </a:lnTo>
              </a:path>
            </a:pathLst>
          </a:custGeom>
          <a:noFill/>
          <a:ln w="17280">
            <a:solidFill>
              <a:srgbClr val="000000"/>
            </a:solidFill>
            <a:round/>
          </a:ln>
        </p:spPr>
        <p:style>
          <a:lnRef idx="0"/>
          <a:fillRef idx="0"/>
          <a:effectRef idx="0"/>
          <a:fontRef idx="minor"/>
        </p:style>
      </p:sp>
      <p:sp>
        <p:nvSpPr>
          <p:cNvPr id="1653" name="CustomShape 41"/>
          <p:cNvSpPr/>
          <p:nvPr/>
        </p:nvSpPr>
        <p:spPr>
          <a:xfrm>
            <a:off x="3448440" y="4390920"/>
            <a:ext cx="91080" cy="360"/>
          </a:xfrm>
          <a:custGeom>
            <a:avLst/>
            <a:gdLst/>
            <a:ahLst/>
            <a:rect l="l" t="t" r="r" b="b"/>
            <a:pathLst>
              <a:path w="91439" h="0">
                <a:moveTo>
                  <a:pt x="0" y="0"/>
                </a:moveTo>
                <a:lnTo>
                  <a:pt x="91201" y="0"/>
                </a:lnTo>
              </a:path>
            </a:pathLst>
          </a:custGeom>
          <a:noFill/>
          <a:ln w="17280">
            <a:solidFill>
              <a:srgbClr val="000000"/>
            </a:solidFill>
            <a:round/>
          </a:ln>
        </p:spPr>
        <p:style>
          <a:lnRef idx="0"/>
          <a:fillRef idx="0"/>
          <a:effectRef idx="0"/>
          <a:fontRef idx="minor"/>
        </p:style>
      </p:sp>
      <p:sp>
        <p:nvSpPr>
          <p:cNvPr id="1654" name="CustomShape 42"/>
          <p:cNvSpPr/>
          <p:nvPr/>
        </p:nvSpPr>
        <p:spPr>
          <a:xfrm>
            <a:off x="3579480" y="4390920"/>
            <a:ext cx="91080" cy="360"/>
          </a:xfrm>
          <a:custGeom>
            <a:avLst/>
            <a:gdLst/>
            <a:ahLst/>
            <a:rect l="l" t="t" r="r" b="b"/>
            <a:pathLst>
              <a:path w="91439" h="0">
                <a:moveTo>
                  <a:pt x="0" y="0"/>
                </a:moveTo>
                <a:lnTo>
                  <a:pt x="91201" y="0"/>
                </a:lnTo>
              </a:path>
            </a:pathLst>
          </a:custGeom>
          <a:noFill/>
          <a:ln w="17280">
            <a:solidFill>
              <a:srgbClr val="000000"/>
            </a:solidFill>
            <a:round/>
          </a:ln>
        </p:spPr>
        <p:style>
          <a:lnRef idx="0"/>
          <a:fillRef idx="0"/>
          <a:effectRef idx="0"/>
          <a:fontRef idx="minor"/>
        </p:style>
      </p:sp>
      <p:sp>
        <p:nvSpPr>
          <p:cNvPr id="1655" name="CustomShape 43"/>
          <p:cNvSpPr/>
          <p:nvPr/>
        </p:nvSpPr>
        <p:spPr>
          <a:xfrm>
            <a:off x="3710520" y="4390920"/>
            <a:ext cx="91080" cy="360"/>
          </a:xfrm>
          <a:custGeom>
            <a:avLst/>
            <a:gdLst/>
            <a:ahLst/>
            <a:rect l="l" t="t" r="r" b="b"/>
            <a:pathLst>
              <a:path w="91439" h="0">
                <a:moveTo>
                  <a:pt x="0" y="0"/>
                </a:moveTo>
                <a:lnTo>
                  <a:pt x="91201" y="0"/>
                </a:lnTo>
              </a:path>
            </a:pathLst>
          </a:custGeom>
          <a:noFill/>
          <a:ln w="17280">
            <a:solidFill>
              <a:srgbClr val="000000"/>
            </a:solidFill>
            <a:round/>
          </a:ln>
        </p:spPr>
        <p:style>
          <a:lnRef idx="0"/>
          <a:fillRef idx="0"/>
          <a:effectRef idx="0"/>
          <a:fontRef idx="minor"/>
        </p:style>
      </p:sp>
      <p:sp>
        <p:nvSpPr>
          <p:cNvPr id="1656" name="CustomShape 44"/>
          <p:cNvSpPr/>
          <p:nvPr/>
        </p:nvSpPr>
        <p:spPr>
          <a:xfrm>
            <a:off x="3841920" y="4390920"/>
            <a:ext cx="91080" cy="360"/>
          </a:xfrm>
          <a:custGeom>
            <a:avLst/>
            <a:gdLst/>
            <a:ahLst/>
            <a:rect l="l" t="t" r="r" b="b"/>
            <a:pathLst>
              <a:path w="91439" h="0">
                <a:moveTo>
                  <a:pt x="0" y="0"/>
                </a:moveTo>
                <a:lnTo>
                  <a:pt x="91201" y="0"/>
                </a:lnTo>
              </a:path>
            </a:pathLst>
          </a:custGeom>
          <a:noFill/>
          <a:ln w="17280">
            <a:solidFill>
              <a:srgbClr val="000000"/>
            </a:solidFill>
            <a:round/>
          </a:ln>
        </p:spPr>
        <p:style>
          <a:lnRef idx="0"/>
          <a:fillRef idx="0"/>
          <a:effectRef idx="0"/>
          <a:fontRef idx="minor"/>
        </p:style>
      </p:sp>
      <p:sp>
        <p:nvSpPr>
          <p:cNvPr id="1657" name="CustomShape 45"/>
          <p:cNvSpPr/>
          <p:nvPr/>
        </p:nvSpPr>
        <p:spPr>
          <a:xfrm>
            <a:off x="3972960" y="4390920"/>
            <a:ext cx="91080" cy="360"/>
          </a:xfrm>
          <a:custGeom>
            <a:avLst/>
            <a:gdLst/>
            <a:ahLst/>
            <a:rect l="l" t="t" r="r" b="b"/>
            <a:pathLst>
              <a:path w="91439" h="0">
                <a:moveTo>
                  <a:pt x="0" y="0"/>
                </a:moveTo>
                <a:lnTo>
                  <a:pt x="91201" y="0"/>
                </a:lnTo>
              </a:path>
            </a:pathLst>
          </a:custGeom>
          <a:noFill/>
          <a:ln w="17280">
            <a:solidFill>
              <a:srgbClr val="000000"/>
            </a:solidFill>
            <a:round/>
          </a:ln>
        </p:spPr>
        <p:style>
          <a:lnRef idx="0"/>
          <a:fillRef idx="0"/>
          <a:effectRef idx="0"/>
          <a:fontRef idx="minor"/>
        </p:style>
      </p:sp>
      <p:sp>
        <p:nvSpPr>
          <p:cNvPr id="1658" name="CustomShape 46"/>
          <p:cNvSpPr/>
          <p:nvPr/>
        </p:nvSpPr>
        <p:spPr>
          <a:xfrm>
            <a:off x="4104000" y="4341960"/>
            <a:ext cx="103680" cy="99000"/>
          </a:xfrm>
          <a:prstGeom prst="rect">
            <a:avLst/>
          </a:prstGeom>
          <a:blipFill rotWithShape="0">
            <a:blip r:embed="rId5"/>
            <a:stretch>
              <a:fillRect/>
            </a:stretch>
          </a:blipFill>
          <a:ln>
            <a:noFill/>
          </a:ln>
        </p:spPr>
        <p:style>
          <a:lnRef idx="0"/>
          <a:fillRef idx="0"/>
          <a:effectRef idx="0"/>
          <a:fontRef idx="minor"/>
        </p:style>
      </p:sp>
      <p:sp>
        <p:nvSpPr>
          <p:cNvPr id="1659" name="CustomShape 47"/>
          <p:cNvSpPr/>
          <p:nvPr/>
        </p:nvSpPr>
        <p:spPr>
          <a:xfrm>
            <a:off x="1551240" y="4341960"/>
            <a:ext cx="86760" cy="99360"/>
          </a:xfrm>
          <a:custGeom>
            <a:avLst/>
            <a:gdLst/>
            <a:ahLst/>
            <a:rect l="l" t="t" r="r" b="b"/>
            <a:pathLst>
              <a:path w="86994" h="99695">
                <a:moveTo>
                  <a:pt x="86941" y="0"/>
                </a:moveTo>
                <a:lnTo>
                  <a:pt x="68344" y="14753"/>
                </a:lnTo>
                <a:lnTo>
                  <a:pt x="46141" y="28291"/>
                </a:lnTo>
                <a:lnTo>
                  <a:pt x="22603" y="39937"/>
                </a:lnTo>
                <a:lnTo>
                  <a:pt x="0" y="49015"/>
                </a:lnTo>
                <a:lnTo>
                  <a:pt x="22603" y="58926"/>
                </a:lnTo>
                <a:lnTo>
                  <a:pt x="46141" y="70999"/>
                </a:lnTo>
                <a:lnTo>
                  <a:pt x="68344" y="84695"/>
                </a:lnTo>
                <a:lnTo>
                  <a:pt x="86941" y="99471"/>
                </a:lnTo>
                <a:lnTo>
                  <a:pt x="69836" y="49015"/>
                </a:lnTo>
                <a:lnTo>
                  <a:pt x="86941" y="0"/>
                </a:lnTo>
                <a:close/>
              </a:path>
            </a:pathLst>
          </a:custGeom>
          <a:solidFill>
            <a:srgbClr val="000000"/>
          </a:solidFill>
          <a:ln>
            <a:noFill/>
          </a:ln>
        </p:spPr>
        <p:style>
          <a:lnRef idx="0"/>
          <a:fillRef idx="0"/>
          <a:effectRef idx="0"/>
          <a:fontRef idx="minor"/>
        </p:style>
      </p:sp>
      <p:sp>
        <p:nvSpPr>
          <p:cNvPr id="1660" name="CustomShape 48"/>
          <p:cNvSpPr/>
          <p:nvPr/>
        </p:nvSpPr>
        <p:spPr>
          <a:xfrm>
            <a:off x="1612800" y="3857400"/>
            <a:ext cx="91080" cy="360"/>
          </a:xfrm>
          <a:custGeom>
            <a:avLst/>
            <a:gdLst/>
            <a:ahLst/>
            <a:rect l="l" t="t" r="r" b="b"/>
            <a:pathLst>
              <a:path w="91439" h="0">
                <a:moveTo>
                  <a:pt x="0" y="0"/>
                </a:moveTo>
                <a:lnTo>
                  <a:pt x="91216" y="0"/>
                </a:lnTo>
              </a:path>
            </a:pathLst>
          </a:custGeom>
          <a:noFill/>
          <a:ln w="17280">
            <a:solidFill>
              <a:srgbClr val="000000"/>
            </a:solidFill>
            <a:round/>
          </a:ln>
        </p:spPr>
        <p:style>
          <a:lnRef idx="0"/>
          <a:fillRef idx="0"/>
          <a:effectRef idx="0"/>
          <a:fontRef idx="minor"/>
        </p:style>
      </p:sp>
      <p:sp>
        <p:nvSpPr>
          <p:cNvPr id="1661" name="CustomShape 49"/>
          <p:cNvSpPr/>
          <p:nvPr/>
        </p:nvSpPr>
        <p:spPr>
          <a:xfrm>
            <a:off x="1743840" y="3857400"/>
            <a:ext cx="91080" cy="360"/>
          </a:xfrm>
          <a:custGeom>
            <a:avLst/>
            <a:gdLst/>
            <a:ahLst/>
            <a:rect l="l" t="t" r="r" b="b"/>
            <a:pathLst>
              <a:path w="91439" h="0">
                <a:moveTo>
                  <a:pt x="0" y="0"/>
                </a:moveTo>
                <a:lnTo>
                  <a:pt x="91216" y="0"/>
                </a:lnTo>
              </a:path>
            </a:pathLst>
          </a:custGeom>
          <a:noFill/>
          <a:ln w="17280">
            <a:solidFill>
              <a:srgbClr val="000000"/>
            </a:solidFill>
            <a:round/>
          </a:ln>
        </p:spPr>
        <p:style>
          <a:lnRef idx="0"/>
          <a:fillRef idx="0"/>
          <a:effectRef idx="0"/>
          <a:fontRef idx="minor"/>
        </p:style>
      </p:sp>
      <p:sp>
        <p:nvSpPr>
          <p:cNvPr id="1662" name="CustomShape 50"/>
          <p:cNvSpPr/>
          <p:nvPr/>
        </p:nvSpPr>
        <p:spPr>
          <a:xfrm>
            <a:off x="1874880" y="3857400"/>
            <a:ext cx="91080" cy="360"/>
          </a:xfrm>
          <a:custGeom>
            <a:avLst/>
            <a:gdLst/>
            <a:ahLst/>
            <a:rect l="l" t="t" r="r" b="b"/>
            <a:pathLst>
              <a:path w="91439" h="0">
                <a:moveTo>
                  <a:pt x="0" y="0"/>
                </a:moveTo>
                <a:lnTo>
                  <a:pt x="91216" y="0"/>
                </a:lnTo>
              </a:path>
            </a:pathLst>
          </a:custGeom>
          <a:noFill/>
          <a:ln w="17280">
            <a:solidFill>
              <a:srgbClr val="000000"/>
            </a:solidFill>
            <a:round/>
          </a:ln>
        </p:spPr>
        <p:style>
          <a:lnRef idx="0"/>
          <a:fillRef idx="0"/>
          <a:effectRef idx="0"/>
          <a:fontRef idx="minor"/>
        </p:style>
      </p:sp>
      <p:sp>
        <p:nvSpPr>
          <p:cNvPr id="1663" name="CustomShape 51"/>
          <p:cNvSpPr/>
          <p:nvPr/>
        </p:nvSpPr>
        <p:spPr>
          <a:xfrm>
            <a:off x="2005920" y="3857400"/>
            <a:ext cx="91080" cy="360"/>
          </a:xfrm>
          <a:custGeom>
            <a:avLst/>
            <a:gdLst/>
            <a:ahLst/>
            <a:rect l="l" t="t" r="r" b="b"/>
            <a:pathLst>
              <a:path w="91439" h="0">
                <a:moveTo>
                  <a:pt x="0" y="0"/>
                </a:moveTo>
                <a:lnTo>
                  <a:pt x="91201" y="0"/>
                </a:lnTo>
              </a:path>
            </a:pathLst>
          </a:custGeom>
          <a:noFill/>
          <a:ln w="17280">
            <a:solidFill>
              <a:srgbClr val="000000"/>
            </a:solidFill>
            <a:round/>
          </a:ln>
        </p:spPr>
        <p:style>
          <a:lnRef idx="0"/>
          <a:fillRef idx="0"/>
          <a:effectRef idx="0"/>
          <a:fontRef idx="minor"/>
        </p:style>
      </p:sp>
      <p:sp>
        <p:nvSpPr>
          <p:cNvPr id="1664" name="CustomShape 52"/>
          <p:cNvSpPr/>
          <p:nvPr/>
        </p:nvSpPr>
        <p:spPr>
          <a:xfrm>
            <a:off x="2137320" y="3857400"/>
            <a:ext cx="91080" cy="360"/>
          </a:xfrm>
          <a:custGeom>
            <a:avLst/>
            <a:gdLst/>
            <a:ahLst/>
            <a:rect l="l" t="t" r="r" b="b"/>
            <a:pathLst>
              <a:path w="91439" h="0">
                <a:moveTo>
                  <a:pt x="0" y="0"/>
                </a:moveTo>
                <a:lnTo>
                  <a:pt x="91201" y="0"/>
                </a:lnTo>
              </a:path>
            </a:pathLst>
          </a:custGeom>
          <a:noFill/>
          <a:ln w="17280">
            <a:solidFill>
              <a:srgbClr val="000000"/>
            </a:solidFill>
            <a:round/>
          </a:ln>
        </p:spPr>
        <p:style>
          <a:lnRef idx="0"/>
          <a:fillRef idx="0"/>
          <a:effectRef idx="0"/>
          <a:fontRef idx="minor"/>
        </p:style>
      </p:sp>
      <p:sp>
        <p:nvSpPr>
          <p:cNvPr id="1665" name="CustomShape 53"/>
          <p:cNvSpPr/>
          <p:nvPr/>
        </p:nvSpPr>
        <p:spPr>
          <a:xfrm>
            <a:off x="2268360" y="3857400"/>
            <a:ext cx="91080" cy="360"/>
          </a:xfrm>
          <a:custGeom>
            <a:avLst/>
            <a:gdLst/>
            <a:ahLst/>
            <a:rect l="l" t="t" r="r" b="b"/>
            <a:pathLst>
              <a:path w="91439" h="0">
                <a:moveTo>
                  <a:pt x="0" y="0"/>
                </a:moveTo>
                <a:lnTo>
                  <a:pt x="91201" y="0"/>
                </a:lnTo>
              </a:path>
            </a:pathLst>
          </a:custGeom>
          <a:noFill/>
          <a:ln w="17280">
            <a:solidFill>
              <a:srgbClr val="000000"/>
            </a:solidFill>
            <a:round/>
          </a:ln>
        </p:spPr>
        <p:style>
          <a:lnRef idx="0"/>
          <a:fillRef idx="0"/>
          <a:effectRef idx="0"/>
          <a:fontRef idx="minor"/>
        </p:style>
      </p:sp>
      <p:sp>
        <p:nvSpPr>
          <p:cNvPr id="1666" name="CustomShape 54"/>
          <p:cNvSpPr/>
          <p:nvPr/>
        </p:nvSpPr>
        <p:spPr>
          <a:xfrm>
            <a:off x="2399400" y="3857400"/>
            <a:ext cx="91080" cy="360"/>
          </a:xfrm>
          <a:custGeom>
            <a:avLst/>
            <a:gdLst/>
            <a:ahLst/>
            <a:rect l="l" t="t" r="r" b="b"/>
            <a:pathLst>
              <a:path w="91439" h="0">
                <a:moveTo>
                  <a:pt x="0" y="0"/>
                </a:moveTo>
                <a:lnTo>
                  <a:pt x="91201" y="0"/>
                </a:lnTo>
              </a:path>
            </a:pathLst>
          </a:custGeom>
          <a:noFill/>
          <a:ln w="17280">
            <a:solidFill>
              <a:srgbClr val="000000"/>
            </a:solidFill>
            <a:round/>
          </a:ln>
        </p:spPr>
        <p:style>
          <a:lnRef idx="0"/>
          <a:fillRef idx="0"/>
          <a:effectRef idx="0"/>
          <a:fontRef idx="minor"/>
        </p:style>
      </p:sp>
      <p:sp>
        <p:nvSpPr>
          <p:cNvPr id="1667" name="CustomShape 55"/>
          <p:cNvSpPr/>
          <p:nvPr/>
        </p:nvSpPr>
        <p:spPr>
          <a:xfrm>
            <a:off x="2530440" y="3857400"/>
            <a:ext cx="91080" cy="360"/>
          </a:xfrm>
          <a:custGeom>
            <a:avLst/>
            <a:gdLst/>
            <a:ahLst/>
            <a:rect l="l" t="t" r="r" b="b"/>
            <a:pathLst>
              <a:path w="91439" h="0">
                <a:moveTo>
                  <a:pt x="0" y="0"/>
                </a:moveTo>
                <a:lnTo>
                  <a:pt x="91201" y="0"/>
                </a:lnTo>
              </a:path>
            </a:pathLst>
          </a:custGeom>
          <a:noFill/>
          <a:ln w="17280">
            <a:solidFill>
              <a:srgbClr val="000000"/>
            </a:solidFill>
            <a:round/>
          </a:ln>
        </p:spPr>
        <p:style>
          <a:lnRef idx="0"/>
          <a:fillRef idx="0"/>
          <a:effectRef idx="0"/>
          <a:fontRef idx="minor"/>
        </p:style>
      </p:sp>
      <p:sp>
        <p:nvSpPr>
          <p:cNvPr id="1668" name="CustomShape 56"/>
          <p:cNvSpPr/>
          <p:nvPr/>
        </p:nvSpPr>
        <p:spPr>
          <a:xfrm>
            <a:off x="2661480" y="3857400"/>
            <a:ext cx="91080" cy="360"/>
          </a:xfrm>
          <a:custGeom>
            <a:avLst/>
            <a:gdLst/>
            <a:ahLst/>
            <a:rect l="l" t="t" r="r" b="b"/>
            <a:pathLst>
              <a:path w="91439" h="0">
                <a:moveTo>
                  <a:pt x="0" y="0"/>
                </a:moveTo>
                <a:lnTo>
                  <a:pt x="91201" y="0"/>
                </a:lnTo>
              </a:path>
            </a:pathLst>
          </a:custGeom>
          <a:noFill/>
          <a:ln w="17280">
            <a:solidFill>
              <a:srgbClr val="000000"/>
            </a:solidFill>
            <a:round/>
          </a:ln>
        </p:spPr>
        <p:style>
          <a:lnRef idx="0"/>
          <a:fillRef idx="0"/>
          <a:effectRef idx="0"/>
          <a:fontRef idx="minor"/>
        </p:style>
      </p:sp>
      <p:sp>
        <p:nvSpPr>
          <p:cNvPr id="1669" name="CustomShape 57"/>
          <p:cNvSpPr/>
          <p:nvPr/>
        </p:nvSpPr>
        <p:spPr>
          <a:xfrm>
            <a:off x="2792880" y="3857400"/>
            <a:ext cx="91080" cy="360"/>
          </a:xfrm>
          <a:custGeom>
            <a:avLst/>
            <a:gdLst/>
            <a:ahLst/>
            <a:rect l="l" t="t" r="r" b="b"/>
            <a:pathLst>
              <a:path w="91439" h="0">
                <a:moveTo>
                  <a:pt x="0" y="0"/>
                </a:moveTo>
                <a:lnTo>
                  <a:pt x="91201" y="0"/>
                </a:lnTo>
              </a:path>
            </a:pathLst>
          </a:custGeom>
          <a:noFill/>
          <a:ln w="17280">
            <a:solidFill>
              <a:srgbClr val="000000"/>
            </a:solidFill>
            <a:round/>
          </a:ln>
        </p:spPr>
        <p:style>
          <a:lnRef idx="0"/>
          <a:fillRef idx="0"/>
          <a:effectRef idx="0"/>
          <a:fontRef idx="minor"/>
        </p:style>
      </p:sp>
      <p:sp>
        <p:nvSpPr>
          <p:cNvPr id="1670" name="CustomShape 58"/>
          <p:cNvSpPr/>
          <p:nvPr/>
        </p:nvSpPr>
        <p:spPr>
          <a:xfrm>
            <a:off x="2923920" y="3857400"/>
            <a:ext cx="91080" cy="360"/>
          </a:xfrm>
          <a:custGeom>
            <a:avLst/>
            <a:gdLst/>
            <a:ahLst/>
            <a:rect l="l" t="t" r="r" b="b"/>
            <a:pathLst>
              <a:path w="91439" h="0">
                <a:moveTo>
                  <a:pt x="0" y="0"/>
                </a:moveTo>
                <a:lnTo>
                  <a:pt x="91250" y="0"/>
                </a:lnTo>
              </a:path>
            </a:pathLst>
          </a:custGeom>
          <a:noFill/>
          <a:ln w="17280">
            <a:solidFill>
              <a:srgbClr val="000000"/>
            </a:solidFill>
            <a:round/>
          </a:ln>
        </p:spPr>
        <p:style>
          <a:lnRef idx="0"/>
          <a:fillRef idx="0"/>
          <a:effectRef idx="0"/>
          <a:fontRef idx="minor"/>
        </p:style>
      </p:sp>
      <p:sp>
        <p:nvSpPr>
          <p:cNvPr id="1671" name="CustomShape 59"/>
          <p:cNvSpPr/>
          <p:nvPr/>
        </p:nvSpPr>
        <p:spPr>
          <a:xfrm>
            <a:off x="3054960" y="3857400"/>
            <a:ext cx="91080" cy="360"/>
          </a:xfrm>
          <a:custGeom>
            <a:avLst/>
            <a:gdLst/>
            <a:ahLst/>
            <a:rect l="l" t="t" r="r" b="b"/>
            <a:pathLst>
              <a:path w="91439" h="0">
                <a:moveTo>
                  <a:pt x="0" y="0"/>
                </a:moveTo>
                <a:lnTo>
                  <a:pt x="91250" y="0"/>
                </a:lnTo>
              </a:path>
            </a:pathLst>
          </a:custGeom>
          <a:noFill/>
          <a:ln w="17280">
            <a:solidFill>
              <a:srgbClr val="000000"/>
            </a:solidFill>
            <a:round/>
          </a:ln>
        </p:spPr>
        <p:style>
          <a:lnRef idx="0"/>
          <a:fillRef idx="0"/>
          <a:effectRef idx="0"/>
          <a:fontRef idx="minor"/>
        </p:style>
      </p:sp>
      <p:sp>
        <p:nvSpPr>
          <p:cNvPr id="1672" name="CustomShape 60"/>
          <p:cNvSpPr/>
          <p:nvPr/>
        </p:nvSpPr>
        <p:spPr>
          <a:xfrm>
            <a:off x="3186000" y="3857400"/>
            <a:ext cx="91080" cy="360"/>
          </a:xfrm>
          <a:custGeom>
            <a:avLst/>
            <a:gdLst/>
            <a:ahLst/>
            <a:rect l="l" t="t" r="r" b="b"/>
            <a:pathLst>
              <a:path w="91439" h="0">
                <a:moveTo>
                  <a:pt x="0" y="0"/>
                </a:moveTo>
                <a:lnTo>
                  <a:pt x="91250" y="0"/>
                </a:lnTo>
              </a:path>
            </a:pathLst>
          </a:custGeom>
          <a:noFill/>
          <a:ln w="17280">
            <a:solidFill>
              <a:srgbClr val="000000"/>
            </a:solidFill>
            <a:round/>
          </a:ln>
        </p:spPr>
        <p:style>
          <a:lnRef idx="0"/>
          <a:fillRef idx="0"/>
          <a:effectRef idx="0"/>
          <a:fontRef idx="minor"/>
        </p:style>
      </p:sp>
      <p:sp>
        <p:nvSpPr>
          <p:cNvPr id="1673" name="CustomShape 61"/>
          <p:cNvSpPr/>
          <p:nvPr/>
        </p:nvSpPr>
        <p:spPr>
          <a:xfrm>
            <a:off x="3317400" y="3857400"/>
            <a:ext cx="91080" cy="360"/>
          </a:xfrm>
          <a:custGeom>
            <a:avLst/>
            <a:gdLst/>
            <a:ahLst/>
            <a:rect l="l" t="t" r="r" b="b"/>
            <a:pathLst>
              <a:path w="91439" h="0">
                <a:moveTo>
                  <a:pt x="0" y="0"/>
                </a:moveTo>
                <a:lnTo>
                  <a:pt x="91250" y="0"/>
                </a:lnTo>
              </a:path>
            </a:pathLst>
          </a:custGeom>
          <a:noFill/>
          <a:ln w="17280">
            <a:solidFill>
              <a:srgbClr val="000000"/>
            </a:solidFill>
            <a:round/>
          </a:ln>
        </p:spPr>
        <p:style>
          <a:lnRef idx="0"/>
          <a:fillRef idx="0"/>
          <a:effectRef idx="0"/>
          <a:fontRef idx="minor"/>
        </p:style>
      </p:sp>
      <p:sp>
        <p:nvSpPr>
          <p:cNvPr id="1674" name="CustomShape 62"/>
          <p:cNvSpPr/>
          <p:nvPr/>
        </p:nvSpPr>
        <p:spPr>
          <a:xfrm>
            <a:off x="3448440" y="3857400"/>
            <a:ext cx="91080" cy="360"/>
          </a:xfrm>
          <a:custGeom>
            <a:avLst/>
            <a:gdLst/>
            <a:ahLst/>
            <a:rect l="l" t="t" r="r" b="b"/>
            <a:pathLst>
              <a:path w="91439" h="0">
                <a:moveTo>
                  <a:pt x="0" y="0"/>
                </a:moveTo>
                <a:lnTo>
                  <a:pt x="91201" y="0"/>
                </a:lnTo>
              </a:path>
            </a:pathLst>
          </a:custGeom>
          <a:noFill/>
          <a:ln w="17280">
            <a:solidFill>
              <a:srgbClr val="000000"/>
            </a:solidFill>
            <a:round/>
          </a:ln>
        </p:spPr>
        <p:style>
          <a:lnRef idx="0"/>
          <a:fillRef idx="0"/>
          <a:effectRef idx="0"/>
          <a:fontRef idx="minor"/>
        </p:style>
      </p:sp>
      <p:sp>
        <p:nvSpPr>
          <p:cNvPr id="1675" name="CustomShape 63"/>
          <p:cNvSpPr/>
          <p:nvPr/>
        </p:nvSpPr>
        <p:spPr>
          <a:xfrm>
            <a:off x="3579480" y="3857400"/>
            <a:ext cx="91080" cy="360"/>
          </a:xfrm>
          <a:custGeom>
            <a:avLst/>
            <a:gdLst/>
            <a:ahLst/>
            <a:rect l="l" t="t" r="r" b="b"/>
            <a:pathLst>
              <a:path w="91439" h="0">
                <a:moveTo>
                  <a:pt x="0" y="0"/>
                </a:moveTo>
                <a:lnTo>
                  <a:pt x="91201" y="0"/>
                </a:lnTo>
              </a:path>
            </a:pathLst>
          </a:custGeom>
          <a:noFill/>
          <a:ln w="17280">
            <a:solidFill>
              <a:srgbClr val="000000"/>
            </a:solidFill>
            <a:round/>
          </a:ln>
        </p:spPr>
        <p:style>
          <a:lnRef idx="0"/>
          <a:fillRef idx="0"/>
          <a:effectRef idx="0"/>
          <a:fontRef idx="minor"/>
        </p:style>
      </p:sp>
      <p:sp>
        <p:nvSpPr>
          <p:cNvPr id="1676" name="CustomShape 64"/>
          <p:cNvSpPr/>
          <p:nvPr/>
        </p:nvSpPr>
        <p:spPr>
          <a:xfrm>
            <a:off x="3710520" y="3857400"/>
            <a:ext cx="91080" cy="360"/>
          </a:xfrm>
          <a:custGeom>
            <a:avLst/>
            <a:gdLst/>
            <a:ahLst/>
            <a:rect l="l" t="t" r="r" b="b"/>
            <a:pathLst>
              <a:path w="91439" h="0">
                <a:moveTo>
                  <a:pt x="0" y="0"/>
                </a:moveTo>
                <a:lnTo>
                  <a:pt x="91201" y="0"/>
                </a:lnTo>
              </a:path>
            </a:pathLst>
          </a:custGeom>
          <a:noFill/>
          <a:ln w="17280">
            <a:solidFill>
              <a:srgbClr val="000000"/>
            </a:solidFill>
            <a:round/>
          </a:ln>
        </p:spPr>
        <p:style>
          <a:lnRef idx="0"/>
          <a:fillRef idx="0"/>
          <a:effectRef idx="0"/>
          <a:fontRef idx="minor"/>
        </p:style>
      </p:sp>
      <p:sp>
        <p:nvSpPr>
          <p:cNvPr id="1677" name="CustomShape 65"/>
          <p:cNvSpPr/>
          <p:nvPr/>
        </p:nvSpPr>
        <p:spPr>
          <a:xfrm>
            <a:off x="3841920" y="3857400"/>
            <a:ext cx="91080" cy="360"/>
          </a:xfrm>
          <a:custGeom>
            <a:avLst/>
            <a:gdLst/>
            <a:ahLst/>
            <a:rect l="l" t="t" r="r" b="b"/>
            <a:pathLst>
              <a:path w="91439" h="0">
                <a:moveTo>
                  <a:pt x="0" y="0"/>
                </a:moveTo>
                <a:lnTo>
                  <a:pt x="91201" y="0"/>
                </a:lnTo>
              </a:path>
            </a:pathLst>
          </a:custGeom>
          <a:noFill/>
          <a:ln w="17280">
            <a:solidFill>
              <a:srgbClr val="000000"/>
            </a:solidFill>
            <a:round/>
          </a:ln>
        </p:spPr>
        <p:style>
          <a:lnRef idx="0"/>
          <a:fillRef idx="0"/>
          <a:effectRef idx="0"/>
          <a:fontRef idx="minor"/>
        </p:style>
      </p:sp>
      <p:sp>
        <p:nvSpPr>
          <p:cNvPr id="1678" name="CustomShape 66"/>
          <p:cNvSpPr/>
          <p:nvPr/>
        </p:nvSpPr>
        <p:spPr>
          <a:xfrm>
            <a:off x="3972960" y="3857400"/>
            <a:ext cx="91080" cy="360"/>
          </a:xfrm>
          <a:custGeom>
            <a:avLst/>
            <a:gdLst/>
            <a:ahLst/>
            <a:rect l="l" t="t" r="r" b="b"/>
            <a:pathLst>
              <a:path w="91439" h="0">
                <a:moveTo>
                  <a:pt x="0" y="0"/>
                </a:moveTo>
                <a:lnTo>
                  <a:pt x="91201" y="0"/>
                </a:lnTo>
              </a:path>
            </a:pathLst>
          </a:custGeom>
          <a:noFill/>
          <a:ln w="17280">
            <a:solidFill>
              <a:srgbClr val="000000"/>
            </a:solidFill>
            <a:round/>
          </a:ln>
        </p:spPr>
        <p:style>
          <a:lnRef idx="0"/>
          <a:fillRef idx="0"/>
          <a:effectRef idx="0"/>
          <a:fontRef idx="minor"/>
        </p:style>
      </p:sp>
      <p:sp>
        <p:nvSpPr>
          <p:cNvPr id="1679" name="CustomShape 67"/>
          <p:cNvSpPr/>
          <p:nvPr/>
        </p:nvSpPr>
        <p:spPr>
          <a:xfrm>
            <a:off x="4104000" y="3808440"/>
            <a:ext cx="103680" cy="99000"/>
          </a:xfrm>
          <a:prstGeom prst="rect">
            <a:avLst/>
          </a:prstGeom>
          <a:blipFill rotWithShape="0">
            <a:blip r:embed="rId6"/>
            <a:stretch>
              <a:fillRect/>
            </a:stretch>
          </a:blipFill>
          <a:ln>
            <a:noFill/>
          </a:ln>
        </p:spPr>
        <p:style>
          <a:lnRef idx="0"/>
          <a:fillRef idx="0"/>
          <a:effectRef idx="0"/>
          <a:fontRef idx="minor"/>
        </p:style>
      </p:sp>
      <p:sp>
        <p:nvSpPr>
          <p:cNvPr id="1680" name="CustomShape 68"/>
          <p:cNvSpPr/>
          <p:nvPr/>
        </p:nvSpPr>
        <p:spPr>
          <a:xfrm>
            <a:off x="1551240" y="3808440"/>
            <a:ext cx="86760" cy="99360"/>
          </a:xfrm>
          <a:custGeom>
            <a:avLst/>
            <a:gdLst/>
            <a:ahLst/>
            <a:rect l="l" t="t" r="r" b="b"/>
            <a:pathLst>
              <a:path w="86994" h="99695">
                <a:moveTo>
                  <a:pt x="86941" y="0"/>
                </a:moveTo>
                <a:lnTo>
                  <a:pt x="68344" y="14753"/>
                </a:lnTo>
                <a:lnTo>
                  <a:pt x="46141" y="28291"/>
                </a:lnTo>
                <a:lnTo>
                  <a:pt x="22603" y="39937"/>
                </a:lnTo>
                <a:lnTo>
                  <a:pt x="0" y="49015"/>
                </a:lnTo>
                <a:lnTo>
                  <a:pt x="22603" y="58926"/>
                </a:lnTo>
                <a:lnTo>
                  <a:pt x="46141" y="70999"/>
                </a:lnTo>
                <a:lnTo>
                  <a:pt x="68344" y="84695"/>
                </a:lnTo>
                <a:lnTo>
                  <a:pt x="86941" y="99471"/>
                </a:lnTo>
                <a:lnTo>
                  <a:pt x="69836" y="49015"/>
                </a:lnTo>
                <a:lnTo>
                  <a:pt x="86941" y="0"/>
                </a:lnTo>
                <a:close/>
              </a:path>
            </a:pathLst>
          </a:custGeom>
          <a:solidFill>
            <a:srgbClr val="000000"/>
          </a:solidFill>
          <a:ln>
            <a:noFill/>
          </a:ln>
        </p:spPr>
        <p:style>
          <a:lnRef idx="0"/>
          <a:fillRef idx="0"/>
          <a:effectRef idx="0"/>
          <a:fontRef idx="minor"/>
        </p:style>
      </p:sp>
      <p:sp>
        <p:nvSpPr>
          <p:cNvPr id="1681" name="CustomShape 69"/>
          <p:cNvSpPr/>
          <p:nvPr/>
        </p:nvSpPr>
        <p:spPr>
          <a:xfrm>
            <a:off x="4849560" y="3857400"/>
            <a:ext cx="91080" cy="360"/>
          </a:xfrm>
          <a:custGeom>
            <a:avLst/>
            <a:gdLst/>
            <a:ahLst/>
            <a:rect l="l" t="t" r="r" b="b"/>
            <a:pathLst>
              <a:path w="91439" h="0">
                <a:moveTo>
                  <a:pt x="0" y="0"/>
                </a:moveTo>
                <a:lnTo>
                  <a:pt x="91216" y="0"/>
                </a:lnTo>
              </a:path>
            </a:pathLst>
          </a:custGeom>
          <a:noFill/>
          <a:ln w="17280">
            <a:solidFill>
              <a:srgbClr val="000000"/>
            </a:solidFill>
            <a:round/>
          </a:ln>
        </p:spPr>
        <p:style>
          <a:lnRef idx="0"/>
          <a:fillRef idx="0"/>
          <a:effectRef idx="0"/>
          <a:fontRef idx="minor"/>
        </p:style>
      </p:sp>
      <p:sp>
        <p:nvSpPr>
          <p:cNvPr id="1682" name="CustomShape 70"/>
          <p:cNvSpPr/>
          <p:nvPr/>
        </p:nvSpPr>
        <p:spPr>
          <a:xfrm>
            <a:off x="4980600" y="3857400"/>
            <a:ext cx="91080" cy="360"/>
          </a:xfrm>
          <a:custGeom>
            <a:avLst/>
            <a:gdLst/>
            <a:ahLst/>
            <a:rect l="l" t="t" r="r" b="b"/>
            <a:pathLst>
              <a:path w="91439" h="0">
                <a:moveTo>
                  <a:pt x="0" y="0"/>
                </a:moveTo>
                <a:lnTo>
                  <a:pt x="91216" y="0"/>
                </a:lnTo>
              </a:path>
            </a:pathLst>
          </a:custGeom>
          <a:noFill/>
          <a:ln w="17280">
            <a:solidFill>
              <a:srgbClr val="000000"/>
            </a:solidFill>
            <a:round/>
          </a:ln>
        </p:spPr>
        <p:style>
          <a:lnRef idx="0"/>
          <a:fillRef idx="0"/>
          <a:effectRef idx="0"/>
          <a:fontRef idx="minor"/>
        </p:style>
      </p:sp>
      <p:sp>
        <p:nvSpPr>
          <p:cNvPr id="1683" name="CustomShape 71"/>
          <p:cNvSpPr/>
          <p:nvPr/>
        </p:nvSpPr>
        <p:spPr>
          <a:xfrm>
            <a:off x="5112000" y="3857400"/>
            <a:ext cx="91080" cy="360"/>
          </a:xfrm>
          <a:custGeom>
            <a:avLst/>
            <a:gdLst/>
            <a:ahLst/>
            <a:rect l="l" t="t" r="r" b="b"/>
            <a:pathLst>
              <a:path w="91439" h="0">
                <a:moveTo>
                  <a:pt x="0" y="0"/>
                </a:moveTo>
                <a:lnTo>
                  <a:pt x="91216" y="0"/>
                </a:lnTo>
              </a:path>
            </a:pathLst>
          </a:custGeom>
          <a:noFill/>
          <a:ln w="17280">
            <a:solidFill>
              <a:srgbClr val="000000"/>
            </a:solidFill>
            <a:round/>
          </a:ln>
        </p:spPr>
        <p:style>
          <a:lnRef idx="0"/>
          <a:fillRef idx="0"/>
          <a:effectRef idx="0"/>
          <a:fontRef idx="minor"/>
        </p:style>
      </p:sp>
      <p:sp>
        <p:nvSpPr>
          <p:cNvPr id="1684" name="CustomShape 72"/>
          <p:cNvSpPr/>
          <p:nvPr/>
        </p:nvSpPr>
        <p:spPr>
          <a:xfrm>
            <a:off x="5243040" y="3857400"/>
            <a:ext cx="91080" cy="360"/>
          </a:xfrm>
          <a:custGeom>
            <a:avLst/>
            <a:gdLst/>
            <a:ahLst/>
            <a:rect l="l" t="t" r="r" b="b"/>
            <a:pathLst>
              <a:path w="91439" h="0">
                <a:moveTo>
                  <a:pt x="0" y="0"/>
                </a:moveTo>
                <a:lnTo>
                  <a:pt x="91201" y="0"/>
                </a:lnTo>
              </a:path>
            </a:pathLst>
          </a:custGeom>
          <a:noFill/>
          <a:ln w="17280">
            <a:solidFill>
              <a:srgbClr val="000000"/>
            </a:solidFill>
            <a:round/>
          </a:ln>
        </p:spPr>
        <p:style>
          <a:lnRef idx="0"/>
          <a:fillRef idx="0"/>
          <a:effectRef idx="0"/>
          <a:fontRef idx="minor"/>
        </p:style>
      </p:sp>
      <p:sp>
        <p:nvSpPr>
          <p:cNvPr id="1685" name="CustomShape 73"/>
          <p:cNvSpPr/>
          <p:nvPr/>
        </p:nvSpPr>
        <p:spPr>
          <a:xfrm>
            <a:off x="5374080" y="3857400"/>
            <a:ext cx="91080" cy="360"/>
          </a:xfrm>
          <a:custGeom>
            <a:avLst/>
            <a:gdLst/>
            <a:ahLst/>
            <a:rect l="l" t="t" r="r" b="b"/>
            <a:pathLst>
              <a:path w="91439" h="0">
                <a:moveTo>
                  <a:pt x="0" y="0"/>
                </a:moveTo>
                <a:lnTo>
                  <a:pt x="91201" y="0"/>
                </a:lnTo>
              </a:path>
            </a:pathLst>
          </a:custGeom>
          <a:noFill/>
          <a:ln w="17280">
            <a:solidFill>
              <a:srgbClr val="000000"/>
            </a:solidFill>
            <a:round/>
          </a:ln>
        </p:spPr>
        <p:style>
          <a:lnRef idx="0"/>
          <a:fillRef idx="0"/>
          <a:effectRef idx="0"/>
          <a:fontRef idx="minor"/>
        </p:style>
      </p:sp>
      <p:sp>
        <p:nvSpPr>
          <p:cNvPr id="1686" name="CustomShape 74"/>
          <p:cNvSpPr/>
          <p:nvPr/>
        </p:nvSpPr>
        <p:spPr>
          <a:xfrm>
            <a:off x="5505120" y="3857400"/>
            <a:ext cx="91080" cy="360"/>
          </a:xfrm>
          <a:custGeom>
            <a:avLst/>
            <a:gdLst/>
            <a:ahLst/>
            <a:rect l="l" t="t" r="r" b="b"/>
            <a:pathLst>
              <a:path w="91439" h="0">
                <a:moveTo>
                  <a:pt x="0" y="0"/>
                </a:moveTo>
                <a:lnTo>
                  <a:pt x="91201" y="0"/>
                </a:lnTo>
              </a:path>
            </a:pathLst>
          </a:custGeom>
          <a:noFill/>
          <a:ln w="17280">
            <a:solidFill>
              <a:srgbClr val="000000"/>
            </a:solidFill>
            <a:round/>
          </a:ln>
        </p:spPr>
        <p:style>
          <a:lnRef idx="0"/>
          <a:fillRef idx="0"/>
          <a:effectRef idx="0"/>
          <a:fontRef idx="minor"/>
        </p:style>
      </p:sp>
      <p:sp>
        <p:nvSpPr>
          <p:cNvPr id="1687" name="CustomShape 75"/>
          <p:cNvSpPr/>
          <p:nvPr/>
        </p:nvSpPr>
        <p:spPr>
          <a:xfrm>
            <a:off x="5636520" y="3857400"/>
            <a:ext cx="91080" cy="360"/>
          </a:xfrm>
          <a:custGeom>
            <a:avLst/>
            <a:gdLst/>
            <a:ahLst/>
            <a:rect l="l" t="t" r="r" b="b"/>
            <a:pathLst>
              <a:path w="91439" h="0">
                <a:moveTo>
                  <a:pt x="0" y="0"/>
                </a:moveTo>
                <a:lnTo>
                  <a:pt x="91201" y="0"/>
                </a:lnTo>
              </a:path>
            </a:pathLst>
          </a:custGeom>
          <a:noFill/>
          <a:ln w="17280">
            <a:solidFill>
              <a:srgbClr val="000000"/>
            </a:solidFill>
            <a:round/>
          </a:ln>
        </p:spPr>
        <p:style>
          <a:lnRef idx="0"/>
          <a:fillRef idx="0"/>
          <a:effectRef idx="0"/>
          <a:fontRef idx="minor"/>
        </p:style>
      </p:sp>
      <p:sp>
        <p:nvSpPr>
          <p:cNvPr id="1688" name="CustomShape 76"/>
          <p:cNvSpPr/>
          <p:nvPr/>
        </p:nvSpPr>
        <p:spPr>
          <a:xfrm>
            <a:off x="5767560" y="3857400"/>
            <a:ext cx="91080" cy="360"/>
          </a:xfrm>
          <a:custGeom>
            <a:avLst/>
            <a:gdLst/>
            <a:ahLst/>
            <a:rect l="l" t="t" r="r" b="b"/>
            <a:pathLst>
              <a:path w="91439" h="0">
                <a:moveTo>
                  <a:pt x="0" y="0"/>
                </a:moveTo>
                <a:lnTo>
                  <a:pt x="91201" y="0"/>
                </a:lnTo>
              </a:path>
            </a:pathLst>
          </a:custGeom>
          <a:noFill/>
          <a:ln w="17280">
            <a:solidFill>
              <a:srgbClr val="000000"/>
            </a:solidFill>
            <a:round/>
          </a:ln>
        </p:spPr>
        <p:style>
          <a:lnRef idx="0"/>
          <a:fillRef idx="0"/>
          <a:effectRef idx="0"/>
          <a:fontRef idx="minor"/>
        </p:style>
      </p:sp>
      <p:sp>
        <p:nvSpPr>
          <p:cNvPr id="1689" name="CustomShape 77"/>
          <p:cNvSpPr/>
          <p:nvPr/>
        </p:nvSpPr>
        <p:spPr>
          <a:xfrm>
            <a:off x="5898600" y="3857400"/>
            <a:ext cx="91080" cy="360"/>
          </a:xfrm>
          <a:custGeom>
            <a:avLst/>
            <a:gdLst/>
            <a:ahLst/>
            <a:rect l="l" t="t" r="r" b="b"/>
            <a:pathLst>
              <a:path w="91439" h="0">
                <a:moveTo>
                  <a:pt x="0" y="0"/>
                </a:moveTo>
                <a:lnTo>
                  <a:pt x="91201" y="0"/>
                </a:lnTo>
              </a:path>
            </a:pathLst>
          </a:custGeom>
          <a:noFill/>
          <a:ln w="17280">
            <a:solidFill>
              <a:srgbClr val="000000"/>
            </a:solidFill>
            <a:round/>
          </a:ln>
        </p:spPr>
        <p:style>
          <a:lnRef idx="0"/>
          <a:fillRef idx="0"/>
          <a:effectRef idx="0"/>
          <a:fontRef idx="minor"/>
        </p:style>
      </p:sp>
      <p:sp>
        <p:nvSpPr>
          <p:cNvPr id="1690" name="CustomShape 78"/>
          <p:cNvSpPr/>
          <p:nvPr/>
        </p:nvSpPr>
        <p:spPr>
          <a:xfrm>
            <a:off x="6029640" y="3857400"/>
            <a:ext cx="91080" cy="360"/>
          </a:xfrm>
          <a:custGeom>
            <a:avLst/>
            <a:gdLst/>
            <a:ahLst/>
            <a:rect l="l" t="t" r="r" b="b"/>
            <a:pathLst>
              <a:path w="91439" h="0">
                <a:moveTo>
                  <a:pt x="0" y="0"/>
                </a:moveTo>
                <a:lnTo>
                  <a:pt x="91201" y="0"/>
                </a:lnTo>
              </a:path>
            </a:pathLst>
          </a:custGeom>
          <a:noFill/>
          <a:ln w="17280">
            <a:solidFill>
              <a:srgbClr val="000000"/>
            </a:solidFill>
            <a:round/>
          </a:ln>
        </p:spPr>
        <p:style>
          <a:lnRef idx="0"/>
          <a:fillRef idx="0"/>
          <a:effectRef idx="0"/>
          <a:fontRef idx="minor"/>
        </p:style>
      </p:sp>
      <p:sp>
        <p:nvSpPr>
          <p:cNvPr id="1691" name="CustomShape 79"/>
          <p:cNvSpPr/>
          <p:nvPr/>
        </p:nvSpPr>
        <p:spPr>
          <a:xfrm>
            <a:off x="6160680" y="3857400"/>
            <a:ext cx="91080" cy="360"/>
          </a:xfrm>
          <a:custGeom>
            <a:avLst/>
            <a:gdLst/>
            <a:ahLst/>
            <a:rect l="l" t="t" r="r" b="b"/>
            <a:pathLst>
              <a:path w="91439" h="0">
                <a:moveTo>
                  <a:pt x="0" y="0"/>
                </a:moveTo>
                <a:lnTo>
                  <a:pt x="91250" y="0"/>
                </a:lnTo>
              </a:path>
            </a:pathLst>
          </a:custGeom>
          <a:noFill/>
          <a:ln w="17280">
            <a:solidFill>
              <a:srgbClr val="000000"/>
            </a:solidFill>
            <a:round/>
          </a:ln>
        </p:spPr>
        <p:style>
          <a:lnRef idx="0"/>
          <a:fillRef idx="0"/>
          <a:effectRef idx="0"/>
          <a:fontRef idx="minor"/>
        </p:style>
      </p:sp>
      <p:sp>
        <p:nvSpPr>
          <p:cNvPr id="1692" name="CustomShape 80"/>
          <p:cNvSpPr/>
          <p:nvPr/>
        </p:nvSpPr>
        <p:spPr>
          <a:xfrm>
            <a:off x="6292080" y="3857400"/>
            <a:ext cx="91080" cy="360"/>
          </a:xfrm>
          <a:custGeom>
            <a:avLst/>
            <a:gdLst/>
            <a:ahLst/>
            <a:rect l="l" t="t" r="r" b="b"/>
            <a:pathLst>
              <a:path w="91439" h="0">
                <a:moveTo>
                  <a:pt x="0" y="0"/>
                </a:moveTo>
                <a:lnTo>
                  <a:pt x="91250" y="0"/>
                </a:lnTo>
              </a:path>
            </a:pathLst>
          </a:custGeom>
          <a:noFill/>
          <a:ln w="17280">
            <a:solidFill>
              <a:srgbClr val="000000"/>
            </a:solidFill>
            <a:round/>
          </a:ln>
        </p:spPr>
        <p:style>
          <a:lnRef idx="0"/>
          <a:fillRef idx="0"/>
          <a:effectRef idx="0"/>
          <a:fontRef idx="minor"/>
        </p:style>
      </p:sp>
      <p:sp>
        <p:nvSpPr>
          <p:cNvPr id="1693" name="CustomShape 81"/>
          <p:cNvSpPr/>
          <p:nvPr/>
        </p:nvSpPr>
        <p:spPr>
          <a:xfrm>
            <a:off x="6423120" y="3857400"/>
            <a:ext cx="91080" cy="360"/>
          </a:xfrm>
          <a:custGeom>
            <a:avLst/>
            <a:gdLst/>
            <a:ahLst/>
            <a:rect l="l" t="t" r="r" b="b"/>
            <a:pathLst>
              <a:path w="91440" h="0">
                <a:moveTo>
                  <a:pt x="0" y="0"/>
                </a:moveTo>
                <a:lnTo>
                  <a:pt x="91250" y="0"/>
                </a:lnTo>
              </a:path>
            </a:pathLst>
          </a:custGeom>
          <a:noFill/>
          <a:ln w="17280">
            <a:solidFill>
              <a:srgbClr val="000000"/>
            </a:solidFill>
            <a:round/>
          </a:ln>
        </p:spPr>
        <p:style>
          <a:lnRef idx="0"/>
          <a:fillRef idx="0"/>
          <a:effectRef idx="0"/>
          <a:fontRef idx="minor"/>
        </p:style>
      </p:sp>
      <p:sp>
        <p:nvSpPr>
          <p:cNvPr id="1694" name="CustomShape 82"/>
          <p:cNvSpPr/>
          <p:nvPr/>
        </p:nvSpPr>
        <p:spPr>
          <a:xfrm>
            <a:off x="6554160" y="3857400"/>
            <a:ext cx="91080" cy="360"/>
          </a:xfrm>
          <a:custGeom>
            <a:avLst/>
            <a:gdLst/>
            <a:ahLst/>
            <a:rect l="l" t="t" r="r" b="b"/>
            <a:pathLst>
              <a:path w="91440" h="0">
                <a:moveTo>
                  <a:pt x="0" y="0"/>
                </a:moveTo>
                <a:lnTo>
                  <a:pt x="91250" y="0"/>
                </a:lnTo>
              </a:path>
            </a:pathLst>
          </a:custGeom>
          <a:noFill/>
          <a:ln w="17280">
            <a:solidFill>
              <a:srgbClr val="000000"/>
            </a:solidFill>
            <a:round/>
          </a:ln>
        </p:spPr>
        <p:style>
          <a:lnRef idx="0"/>
          <a:fillRef idx="0"/>
          <a:effectRef idx="0"/>
          <a:fontRef idx="minor"/>
        </p:style>
      </p:sp>
      <p:sp>
        <p:nvSpPr>
          <p:cNvPr id="1695" name="CustomShape 83"/>
          <p:cNvSpPr/>
          <p:nvPr/>
        </p:nvSpPr>
        <p:spPr>
          <a:xfrm>
            <a:off x="6685200" y="3857400"/>
            <a:ext cx="91080" cy="360"/>
          </a:xfrm>
          <a:custGeom>
            <a:avLst/>
            <a:gdLst/>
            <a:ahLst/>
            <a:rect l="l" t="t" r="r" b="b"/>
            <a:pathLst>
              <a:path w="91440" h="0">
                <a:moveTo>
                  <a:pt x="0" y="0"/>
                </a:moveTo>
                <a:lnTo>
                  <a:pt x="91201" y="0"/>
                </a:lnTo>
              </a:path>
            </a:pathLst>
          </a:custGeom>
          <a:noFill/>
          <a:ln w="17280">
            <a:solidFill>
              <a:srgbClr val="000000"/>
            </a:solidFill>
            <a:round/>
          </a:ln>
        </p:spPr>
        <p:style>
          <a:lnRef idx="0"/>
          <a:fillRef idx="0"/>
          <a:effectRef idx="0"/>
          <a:fontRef idx="minor"/>
        </p:style>
      </p:sp>
      <p:sp>
        <p:nvSpPr>
          <p:cNvPr id="1696" name="CustomShape 84"/>
          <p:cNvSpPr/>
          <p:nvPr/>
        </p:nvSpPr>
        <p:spPr>
          <a:xfrm>
            <a:off x="6816600" y="3857400"/>
            <a:ext cx="91080" cy="360"/>
          </a:xfrm>
          <a:custGeom>
            <a:avLst/>
            <a:gdLst/>
            <a:ahLst/>
            <a:rect l="l" t="t" r="r" b="b"/>
            <a:pathLst>
              <a:path w="91440" h="0">
                <a:moveTo>
                  <a:pt x="0" y="0"/>
                </a:moveTo>
                <a:lnTo>
                  <a:pt x="91201" y="0"/>
                </a:lnTo>
              </a:path>
            </a:pathLst>
          </a:custGeom>
          <a:noFill/>
          <a:ln w="17280">
            <a:solidFill>
              <a:srgbClr val="000000"/>
            </a:solidFill>
            <a:round/>
          </a:ln>
        </p:spPr>
        <p:style>
          <a:lnRef idx="0"/>
          <a:fillRef idx="0"/>
          <a:effectRef idx="0"/>
          <a:fontRef idx="minor"/>
        </p:style>
      </p:sp>
      <p:sp>
        <p:nvSpPr>
          <p:cNvPr id="1697" name="CustomShape 85"/>
          <p:cNvSpPr/>
          <p:nvPr/>
        </p:nvSpPr>
        <p:spPr>
          <a:xfrm>
            <a:off x="6947640" y="3857400"/>
            <a:ext cx="91080" cy="360"/>
          </a:xfrm>
          <a:custGeom>
            <a:avLst/>
            <a:gdLst/>
            <a:ahLst/>
            <a:rect l="l" t="t" r="r" b="b"/>
            <a:pathLst>
              <a:path w="91440" h="0">
                <a:moveTo>
                  <a:pt x="0" y="0"/>
                </a:moveTo>
                <a:lnTo>
                  <a:pt x="91201" y="0"/>
                </a:lnTo>
              </a:path>
            </a:pathLst>
          </a:custGeom>
          <a:noFill/>
          <a:ln w="17280">
            <a:solidFill>
              <a:srgbClr val="000000"/>
            </a:solidFill>
            <a:round/>
          </a:ln>
        </p:spPr>
        <p:style>
          <a:lnRef idx="0"/>
          <a:fillRef idx="0"/>
          <a:effectRef idx="0"/>
          <a:fontRef idx="minor"/>
        </p:style>
      </p:sp>
      <p:sp>
        <p:nvSpPr>
          <p:cNvPr id="1698" name="CustomShape 86"/>
          <p:cNvSpPr/>
          <p:nvPr/>
        </p:nvSpPr>
        <p:spPr>
          <a:xfrm>
            <a:off x="7078680" y="3857400"/>
            <a:ext cx="91080" cy="360"/>
          </a:xfrm>
          <a:custGeom>
            <a:avLst/>
            <a:gdLst/>
            <a:ahLst/>
            <a:rect l="l" t="t" r="r" b="b"/>
            <a:pathLst>
              <a:path w="91440" h="0">
                <a:moveTo>
                  <a:pt x="0" y="0"/>
                </a:moveTo>
                <a:lnTo>
                  <a:pt x="91201" y="0"/>
                </a:lnTo>
              </a:path>
            </a:pathLst>
          </a:custGeom>
          <a:noFill/>
          <a:ln w="17280">
            <a:solidFill>
              <a:srgbClr val="000000"/>
            </a:solidFill>
            <a:round/>
          </a:ln>
        </p:spPr>
        <p:style>
          <a:lnRef idx="0"/>
          <a:fillRef idx="0"/>
          <a:effectRef idx="0"/>
          <a:fontRef idx="minor"/>
        </p:style>
      </p:sp>
      <p:sp>
        <p:nvSpPr>
          <p:cNvPr id="1699" name="CustomShape 87"/>
          <p:cNvSpPr/>
          <p:nvPr/>
        </p:nvSpPr>
        <p:spPr>
          <a:xfrm>
            <a:off x="7209720" y="3857400"/>
            <a:ext cx="91080" cy="360"/>
          </a:xfrm>
          <a:custGeom>
            <a:avLst/>
            <a:gdLst/>
            <a:ahLst/>
            <a:rect l="l" t="t" r="r" b="b"/>
            <a:pathLst>
              <a:path w="91440" h="0">
                <a:moveTo>
                  <a:pt x="0" y="0"/>
                </a:moveTo>
                <a:lnTo>
                  <a:pt x="91201" y="0"/>
                </a:lnTo>
              </a:path>
            </a:pathLst>
          </a:custGeom>
          <a:noFill/>
          <a:ln w="17280">
            <a:solidFill>
              <a:srgbClr val="000000"/>
            </a:solidFill>
            <a:round/>
          </a:ln>
        </p:spPr>
        <p:style>
          <a:lnRef idx="0"/>
          <a:fillRef idx="0"/>
          <a:effectRef idx="0"/>
          <a:fontRef idx="minor"/>
        </p:style>
      </p:sp>
      <p:sp>
        <p:nvSpPr>
          <p:cNvPr id="1700" name="CustomShape 88"/>
          <p:cNvSpPr/>
          <p:nvPr/>
        </p:nvSpPr>
        <p:spPr>
          <a:xfrm>
            <a:off x="7341120" y="3808440"/>
            <a:ext cx="103680" cy="99000"/>
          </a:xfrm>
          <a:prstGeom prst="rect">
            <a:avLst/>
          </a:prstGeom>
          <a:blipFill rotWithShape="0">
            <a:blip r:embed="rId7"/>
            <a:stretch>
              <a:fillRect/>
            </a:stretch>
          </a:blipFill>
          <a:ln>
            <a:noFill/>
          </a:ln>
        </p:spPr>
        <p:style>
          <a:lnRef idx="0"/>
          <a:fillRef idx="0"/>
          <a:effectRef idx="0"/>
          <a:fontRef idx="minor"/>
        </p:style>
      </p:sp>
      <p:sp>
        <p:nvSpPr>
          <p:cNvPr id="1701" name="CustomShape 89"/>
          <p:cNvSpPr/>
          <p:nvPr/>
        </p:nvSpPr>
        <p:spPr>
          <a:xfrm>
            <a:off x="4788360" y="3808440"/>
            <a:ext cx="86760" cy="99360"/>
          </a:xfrm>
          <a:custGeom>
            <a:avLst/>
            <a:gdLst/>
            <a:ahLst/>
            <a:rect l="l" t="t" r="r" b="b"/>
            <a:pathLst>
              <a:path w="86995" h="99695">
                <a:moveTo>
                  <a:pt x="86941" y="0"/>
                </a:moveTo>
                <a:lnTo>
                  <a:pt x="68344" y="14753"/>
                </a:lnTo>
                <a:lnTo>
                  <a:pt x="46141" y="28291"/>
                </a:lnTo>
                <a:lnTo>
                  <a:pt x="22603" y="39937"/>
                </a:lnTo>
                <a:lnTo>
                  <a:pt x="0" y="49015"/>
                </a:lnTo>
                <a:lnTo>
                  <a:pt x="22603" y="58926"/>
                </a:lnTo>
                <a:lnTo>
                  <a:pt x="46141" y="70999"/>
                </a:lnTo>
                <a:lnTo>
                  <a:pt x="68344" y="84695"/>
                </a:lnTo>
                <a:lnTo>
                  <a:pt x="86941" y="99471"/>
                </a:lnTo>
                <a:lnTo>
                  <a:pt x="69836" y="49015"/>
                </a:lnTo>
                <a:lnTo>
                  <a:pt x="86941" y="0"/>
                </a:lnTo>
                <a:close/>
              </a:path>
            </a:pathLst>
          </a:custGeom>
          <a:solidFill>
            <a:srgbClr val="000000"/>
          </a:solidFill>
          <a:ln>
            <a:noFill/>
          </a:ln>
        </p:spPr>
        <p:style>
          <a:lnRef idx="0"/>
          <a:fillRef idx="0"/>
          <a:effectRef idx="0"/>
          <a:fontRef idx="minor"/>
        </p:style>
      </p:sp>
      <p:sp>
        <p:nvSpPr>
          <p:cNvPr id="1702" name="CustomShape 90"/>
          <p:cNvSpPr/>
          <p:nvPr/>
        </p:nvSpPr>
        <p:spPr>
          <a:xfrm>
            <a:off x="4849560" y="4390920"/>
            <a:ext cx="91080" cy="360"/>
          </a:xfrm>
          <a:custGeom>
            <a:avLst/>
            <a:gdLst/>
            <a:ahLst/>
            <a:rect l="l" t="t" r="r" b="b"/>
            <a:pathLst>
              <a:path w="91439" h="0">
                <a:moveTo>
                  <a:pt x="0" y="0"/>
                </a:moveTo>
                <a:lnTo>
                  <a:pt x="91216" y="0"/>
                </a:lnTo>
              </a:path>
            </a:pathLst>
          </a:custGeom>
          <a:noFill/>
          <a:ln w="17280">
            <a:solidFill>
              <a:srgbClr val="000000"/>
            </a:solidFill>
            <a:round/>
          </a:ln>
        </p:spPr>
        <p:style>
          <a:lnRef idx="0"/>
          <a:fillRef idx="0"/>
          <a:effectRef idx="0"/>
          <a:fontRef idx="minor"/>
        </p:style>
      </p:sp>
      <p:sp>
        <p:nvSpPr>
          <p:cNvPr id="1703" name="CustomShape 91"/>
          <p:cNvSpPr/>
          <p:nvPr/>
        </p:nvSpPr>
        <p:spPr>
          <a:xfrm>
            <a:off x="4980600" y="4390920"/>
            <a:ext cx="91080" cy="360"/>
          </a:xfrm>
          <a:custGeom>
            <a:avLst/>
            <a:gdLst/>
            <a:ahLst/>
            <a:rect l="l" t="t" r="r" b="b"/>
            <a:pathLst>
              <a:path w="91439" h="0">
                <a:moveTo>
                  <a:pt x="0" y="0"/>
                </a:moveTo>
                <a:lnTo>
                  <a:pt x="91216" y="0"/>
                </a:lnTo>
              </a:path>
            </a:pathLst>
          </a:custGeom>
          <a:noFill/>
          <a:ln w="17280">
            <a:solidFill>
              <a:srgbClr val="000000"/>
            </a:solidFill>
            <a:round/>
          </a:ln>
        </p:spPr>
        <p:style>
          <a:lnRef idx="0"/>
          <a:fillRef idx="0"/>
          <a:effectRef idx="0"/>
          <a:fontRef idx="minor"/>
        </p:style>
      </p:sp>
      <p:sp>
        <p:nvSpPr>
          <p:cNvPr id="1704" name="CustomShape 92"/>
          <p:cNvSpPr/>
          <p:nvPr/>
        </p:nvSpPr>
        <p:spPr>
          <a:xfrm>
            <a:off x="5112000" y="4390920"/>
            <a:ext cx="91080" cy="360"/>
          </a:xfrm>
          <a:custGeom>
            <a:avLst/>
            <a:gdLst/>
            <a:ahLst/>
            <a:rect l="l" t="t" r="r" b="b"/>
            <a:pathLst>
              <a:path w="91439" h="0">
                <a:moveTo>
                  <a:pt x="0" y="0"/>
                </a:moveTo>
                <a:lnTo>
                  <a:pt x="91216" y="0"/>
                </a:lnTo>
              </a:path>
            </a:pathLst>
          </a:custGeom>
          <a:noFill/>
          <a:ln w="17280">
            <a:solidFill>
              <a:srgbClr val="000000"/>
            </a:solidFill>
            <a:round/>
          </a:ln>
        </p:spPr>
        <p:style>
          <a:lnRef idx="0"/>
          <a:fillRef idx="0"/>
          <a:effectRef idx="0"/>
          <a:fontRef idx="minor"/>
        </p:style>
      </p:sp>
      <p:sp>
        <p:nvSpPr>
          <p:cNvPr id="1705" name="CustomShape 93"/>
          <p:cNvSpPr/>
          <p:nvPr/>
        </p:nvSpPr>
        <p:spPr>
          <a:xfrm>
            <a:off x="5243040" y="4390920"/>
            <a:ext cx="91080" cy="360"/>
          </a:xfrm>
          <a:custGeom>
            <a:avLst/>
            <a:gdLst/>
            <a:ahLst/>
            <a:rect l="l" t="t" r="r" b="b"/>
            <a:pathLst>
              <a:path w="91439" h="0">
                <a:moveTo>
                  <a:pt x="0" y="0"/>
                </a:moveTo>
                <a:lnTo>
                  <a:pt x="91201" y="0"/>
                </a:lnTo>
              </a:path>
            </a:pathLst>
          </a:custGeom>
          <a:noFill/>
          <a:ln w="17280">
            <a:solidFill>
              <a:srgbClr val="000000"/>
            </a:solidFill>
            <a:round/>
          </a:ln>
        </p:spPr>
        <p:style>
          <a:lnRef idx="0"/>
          <a:fillRef idx="0"/>
          <a:effectRef idx="0"/>
          <a:fontRef idx="minor"/>
        </p:style>
      </p:sp>
      <p:sp>
        <p:nvSpPr>
          <p:cNvPr id="1706" name="CustomShape 94"/>
          <p:cNvSpPr/>
          <p:nvPr/>
        </p:nvSpPr>
        <p:spPr>
          <a:xfrm>
            <a:off x="5374080" y="4390920"/>
            <a:ext cx="91080" cy="360"/>
          </a:xfrm>
          <a:custGeom>
            <a:avLst/>
            <a:gdLst/>
            <a:ahLst/>
            <a:rect l="l" t="t" r="r" b="b"/>
            <a:pathLst>
              <a:path w="91439" h="0">
                <a:moveTo>
                  <a:pt x="0" y="0"/>
                </a:moveTo>
                <a:lnTo>
                  <a:pt x="91201" y="0"/>
                </a:lnTo>
              </a:path>
            </a:pathLst>
          </a:custGeom>
          <a:noFill/>
          <a:ln w="17280">
            <a:solidFill>
              <a:srgbClr val="000000"/>
            </a:solidFill>
            <a:round/>
          </a:ln>
        </p:spPr>
        <p:style>
          <a:lnRef idx="0"/>
          <a:fillRef idx="0"/>
          <a:effectRef idx="0"/>
          <a:fontRef idx="minor"/>
        </p:style>
      </p:sp>
      <p:sp>
        <p:nvSpPr>
          <p:cNvPr id="1707" name="CustomShape 95"/>
          <p:cNvSpPr/>
          <p:nvPr/>
        </p:nvSpPr>
        <p:spPr>
          <a:xfrm>
            <a:off x="5505120" y="4390920"/>
            <a:ext cx="91080" cy="360"/>
          </a:xfrm>
          <a:custGeom>
            <a:avLst/>
            <a:gdLst/>
            <a:ahLst/>
            <a:rect l="l" t="t" r="r" b="b"/>
            <a:pathLst>
              <a:path w="91439" h="0">
                <a:moveTo>
                  <a:pt x="0" y="0"/>
                </a:moveTo>
                <a:lnTo>
                  <a:pt x="91201" y="0"/>
                </a:lnTo>
              </a:path>
            </a:pathLst>
          </a:custGeom>
          <a:noFill/>
          <a:ln w="17280">
            <a:solidFill>
              <a:srgbClr val="000000"/>
            </a:solidFill>
            <a:round/>
          </a:ln>
        </p:spPr>
        <p:style>
          <a:lnRef idx="0"/>
          <a:fillRef idx="0"/>
          <a:effectRef idx="0"/>
          <a:fontRef idx="minor"/>
        </p:style>
      </p:sp>
      <p:sp>
        <p:nvSpPr>
          <p:cNvPr id="1708" name="CustomShape 96"/>
          <p:cNvSpPr/>
          <p:nvPr/>
        </p:nvSpPr>
        <p:spPr>
          <a:xfrm>
            <a:off x="5636520" y="4390920"/>
            <a:ext cx="91080" cy="360"/>
          </a:xfrm>
          <a:custGeom>
            <a:avLst/>
            <a:gdLst/>
            <a:ahLst/>
            <a:rect l="l" t="t" r="r" b="b"/>
            <a:pathLst>
              <a:path w="91439" h="0">
                <a:moveTo>
                  <a:pt x="0" y="0"/>
                </a:moveTo>
                <a:lnTo>
                  <a:pt x="91201" y="0"/>
                </a:lnTo>
              </a:path>
            </a:pathLst>
          </a:custGeom>
          <a:noFill/>
          <a:ln w="17280">
            <a:solidFill>
              <a:srgbClr val="000000"/>
            </a:solidFill>
            <a:round/>
          </a:ln>
        </p:spPr>
        <p:style>
          <a:lnRef idx="0"/>
          <a:fillRef idx="0"/>
          <a:effectRef idx="0"/>
          <a:fontRef idx="minor"/>
        </p:style>
      </p:sp>
      <p:sp>
        <p:nvSpPr>
          <p:cNvPr id="1709" name="CustomShape 97"/>
          <p:cNvSpPr/>
          <p:nvPr/>
        </p:nvSpPr>
        <p:spPr>
          <a:xfrm>
            <a:off x="5767560" y="4390920"/>
            <a:ext cx="91080" cy="360"/>
          </a:xfrm>
          <a:custGeom>
            <a:avLst/>
            <a:gdLst/>
            <a:ahLst/>
            <a:rect l="l" t="t" r="r" b="b"/>
            <a:pathLst>
              <a:path w="91439" h="0">
                <a:moveTo>
                  <a:pt x="0" y="0"/>
                </a:moveTo>
                <a:lnTo>
                  <a:pt x="91201" y="0"/>
                </a:lnTo>
              </a:path>
            </a:pathLst>
          </a:custGeom>
          <a:noFill/>
          <a:ln w="17280">
            <a:solidFill>
              <a:srgbClr val="000000"/>
            </a:solidFill>
            <a:round/>
          </a:ln>
        </p:spPr>
        <p:style>
          <a:lnRef idx="0"/>
          <a:fillRef idx="0"/>
          <a:effectRef idx="0"/>
          <a:fontRef idx="minor"/>
        </p:style>
      </p:sp>
      <p:sp>
        <p:nvSpPr>
          <p:cNvPr id="1710" name="CustomShape 98"/>
          <p:cNvSpPr/>
          <p:nvPr/>
        </p:nvSpPr>
        <p:spPr>
          <a:xfrm>
            <a:off x="5898600" y="4390920"/>
            <a:ext cx="91080" cy="360"/>
          </a:xfrm>
          <a:custGeom>
            <a:avLst/>
            <a:gdLst/>
            <a:ahLst/>
            <a:rect l="l" t="t" r="r" b="b"/>
            <a:pathLst>
              <a:path w="91439" h="0">
                <a:moveTo>
                  <a:pt x="0" y="0"/>
                </a:moveTo>
                <a:lnTo>
                  <a:pt x="91201" y="0"/>
                </a:lnTo>
              </a:path>
            </a:pathLst>
          </a:custGeom>
          <a:noFill/>
          <a:ln w="17280">
            <a:solidFill>
              <a:srgbClr val="000000"/>
            </a:solidFill>
            <a:round/>
          </a:ln>
        </p:spPr>
        <p:style>
          <a:lnRef idx="0"/>
          <a:fillRef idx="0"/>
          <a:effectRef idx="0"/>
          <a:fontRef idx="minor"/>
        </p:style>
      </p:sp>
      <p:sp>
        <p:nvSpPr>
          <p:cNvPr id="1711" name="CustomShape 99"/>
          <p:cNvSpPr/>
          <p:nvPr/>
        </p:nvSpPr>
        <p:spPr>
          <a:xfrm>
            <a:off x="6029640" y="4390920"/>
            <a:ext cx="91080" cy="360"/>
          </a:xfrm>
          <a:custGeom>
            <a:avLst/>
            <a:gdLst/>
            <a:ahLst/>
            <a:rect l="l" t="t" r="r" b="b"/>
            <a:pathLst>
              <a:path w="91439" h="0">
                <a:moveTo>
                  <a:pt x="0" y="0"/>
                </a:moveTo>
                <a:lnTo>
                  <a:pt x="91201" y="0"/>
                </a:lnTo>
              </a:path>
            </a:pathLst>
          </a:custGeom>
          <a:noFill/>
          <a:ln w="17280">
            <a:solidFill>
              <a:srgbClr val="000000"/>
            </a:solidFill>
            <a:round/>
          </a:ln>
        </p:spPr>
        <p:style>
          <a:lnRef idx="0"/>
          <a:fillRef idx="0"/>
          <a:effectRef idx="0"/>
          <a:fontRef idx="minor"/>
        </p:style>
      </p:sp>
      <p:sp>
        <p:nvSpPr>
          <p:cNvPr id="1712" name="CustomShape 100"/>
          <p:cNvSpPr/>
          <p:nvPr/>
        </p:nvSpPr>
        <p:spPr>
          <a:xfrm>
            <a:off x="6160680" y="4390920"/>
            <a:ext cx="91080" cy="360"/>
          </a:xfrm>
          <a:custGeom>
            <a:avLst/>
            <a:gdLst/>
            <a:ahLst/>
            <a:rect l="l" t="t" r="r" b="b"/>
            <a:pathLst>
              <a:path w="91439" h="0">
                <a:moveTo>
                  <a:pt x="0" y="0"/>
                </a:moveTo>
                <a:lnTo>
                  <a:pt x="91250" y="0"/>
                </a:lnTo>
              </a:path>
            </a:pathLst>
          </a:custGeom>
          <a:noFill/>
          <a:ln w="17280">
            <a:solidFill>
              <a:srgbClr val="000000"/>
            </a:solidFill>
            <a:round/>
          </a:ln>
        </p:spPr>
        <p:style>
          <a:lnRef idx="0"/>
          <a:fillRef idx="0"/>
          <a:effectRef idx="0"/>
          <a:fontRef idx="minor"/>
        </p:style>
      </p:sp>
      <p:sp>
        <p:nvSpPr>
          <p:cNvPr id="1713" name="CustomShape 101"/>
          <p:cNvSpPr/>
          <p:nvPr/>
        </p:nvSpPr>
        <p:spPr>
          <a:xfrm>
            <a:off x="6292080" y="4390920"/>
            <a:ext cx="91080" cy="360"/>
          </a:xfrm>
          <a:custGeom>
            <a:avLst/>
            <a:gdLst/>
            <a:ahLst/>
            <a:rect l="l" t="t" r="r" b="b"/>
            <a:pathLst>
              <a:path w="91439" h="0">
                <a:moveTo>
                  <a:pt x="0" y="0"/>
                </a:moveTo>
                <a:lnTo>
                  <a:pt x="91250" y="0"/>
                </a:lnTo>
              </a:path>
            </a:pathLst>
          </a:custGeom>
          <a:noFill/>
          <a:ln w="17280">
            <a:solidFill>
              <a:srgbClr val="000000"/>
            </a:solidFill>
            <a:round/>
          </a:ln>
        </p:spPr>
        <p:style>
          <a:lnRef idx="0"/>
          <a:fillRef idx="0"/>
          <a:effectRef idx="0"/>
          <a:fontRef idx="minor"/>
        </p:style>
      </p:sp>
      <p:sp>
        <p:nvSpPr>
          <p:cNvPr id="1714" name="CustomShape 102"/>
          <p:cNvSpPr/>
          <p:nvPr/>
        </p:nvSpPr>
        <p:spPr>
          <a:xfrm>
            <a:off x="6423120" y="4390920"/>
            <a:ext cx="91080" cy="360"/>
          </a:xfrm>
          <a:custGeom>
            <a:avLst/>
            <a:gdLst/>
            <a:ahLst/>
            <a:rect l="l" t="t" r="r" b="b"/>
            <a:pathLst>
              <a:path w="91440" h="0">
                <a:moveTo>
                  <a:pt x="0" y="0"/>
                </a:moveTo>
                <a:lnTo>
                  <a:pt x="91250" y="0"/>
                </a:lnTo>
              </a:path>
            </a:pathLst>
          </a:custGeom>
          <a:noFill/>
          <a:ln w="17280">
            <a:solidFill>
              <a:srgbClr val="000000"/>
            </a:solidFill>
            <a:round/>
          </a:ln>
        </p:spPr>
        <p:style>
          <a:lnRef idx="0"/>
          <a:fillRef idx="0"/>
          <a:effectRef idx="0"/>
          <a:fontRef idx="minor"/>
        </p:style>
      </p:sp>
      <p:sp>
        <p:nvSpPr>
          <p:cNvPr id="1715" name="CustomShape 103"/>
          <p:cNvSpPr/>
          <p:nvPr/>
        </p:nvSpPr>
        <p:spPr>
          <a:xfrm>
            <a:off x="6554160" y="4390920"/>
            <a:ext cx="91080" cy="360"/>
          </a:xfrm>
          <a:custGeom>
            <a:avLst/>
            <a:gdLst/>
            <a:ahLst/>
            <a:rect l="l" t="t" r="r" b="b"/>
            <a:pathLst>
              <a:path w="91440" h="0">
                <a:moveTo>
                  <a:pt x="0" y="0"/>
                </a:moveTo>
                <a:lnTo>
                  <a:pt x="91250" y="0"/>
                </a:lnTo>
              </a:path>
            </a:pathLst>
          </a:custGeom>
          <a:noFill/>
          <a:ln w="17280">
            <a:solidFill>
              <a:srgbClr val="000000"/>
            </a:solidFill>
            <a:round/>
          </a:ln>
        </p:spPr>
        <p:style>
          <a:lnRef idx="0"/>
          <a:fillRef idx="0"/>
          <a:effectRef idx="0"/>
          <a:fontRef idx="minor"/>
        </p:style>
      </p:sp>
      <p:sp>
        <p:nvSpPr>
          <p:cNvPr id="1716" name="CustomShape 104"/>
          <p:cNvSpPr/>
          <p:nvPr/>
        </p:nvSpPr>
        <p:spPr>
          <a:xfrm>
            <a:off x="6685200" y="4390920"/>
            <a:ext cx="91080" cy="360"/>
          </a:xfrm>
          <a:custGeom>
            <a:avLst/>
            <a:gdLst/>
            <a:ahLst/>
            <a:rect l="l" t="t" r="r" b="b"/>
            <a:pathLst>
              <a:path w="91440" h="0">
                <a:moveTo>
                  <a:pt x="0" y="0"/>
                </a:moveTo>
                <a:lnTo>
                  <a:pt x="91201" y="0"/>
                </a:lnTo>
              </a:path>
            </a:pathLst>
          </a:custGeom>
          <a:noFill/>
          <a:ln w="17280">
            <a:solidFill>
              <a:srgbClr val="000000"/>
            </a:solidFill>
            <a:round/>
          </a:ln>
        </p:spPr>
        <p:style>
          <a:lnRef idx="0"/>
          <a:fillRef idx="0"/>
          <a:effectRef idx="0"/>
          <a:fontRef idx="minor"/>
        </p:style>
      </p:sp>
      <p:sp>
        <p:nvSpPr>
          <p:cNvPr id="1717" name="CustomShape 105"/>
          <p:cNvSpPr/>
          <p:nvPr/>
        </p:nvSpPr>
        <p:spPr>
          <a:xfrm>
            <a:off x="6816600" y="4390920"/>
            <a:ext cx="91080" cy="360"/>
          </a:xfrm>
          <a:custGeom>
            <a:avLst/>
            <a:gdLst/>
            <a:ahLst/>
            <a:rect l="l" t="t" r="r" b="b"/>
            <a:pathLst>
              <a:path w="91440" h="0">
                <a:moveTo>
                  <a:pt x="0" y="0"/>
                </a:moveTo>
                <a:lnTo>
                  <a:pt x="91201" y="0"/>
                </a:lnTo>
              </a:path>
            </a:pathLst>
          </a:custGeom>
          <a:noFill/>
          <a:ln w="17280">
            <a:solidFill>
              <a:srgbClr val="000000"/>
            </a:solidFill>
            <a:round/>
          </a:ln>
        </p:spPr>
        <p:style>
          <a:lnRef idx="0"/>
          <a:fillRef idx="0"/>
          <a:effectRef idx="0"/>
          <a:fontRef idx="minor"/>
        </p:style>
      </p:sp>
      <p:sp>
        <p:nvSpPr>
          <p:cNvPr id="1718" name="CustomShape 106"/>
          <p:cNvSpPr/>
          <p:nvPr/>
        </p:nvSpPr>
        <p:spPr>
          <a:xfrm>
            <a:off x="6947640" y="4390920"/>
            <a:ext cx="91080" cy="360"/>
          </a:xfrm>
          <a:custGeom>
            <a:avLst/>
            <a:gdLst/>
            <a:ahLst/>
            <a:rect l="l" t="t" r="r" b="b"/>
            <a:pathLst>
              <a:path w="91440" h="0">
                <a:moveTo>
                  <a:pt x="0" y="0"/>
                </a:moveTo>
                <a:lnTo>
                  <a:pt x="91201" y="0"/>
                </a:lnTo>
              </a:path>
            </a:pathLst>
          </a:custGeom>
          <a:noFill/>
          <a:ln w="17280">
            <a:solidFill>
              <a:srgbClr val="000000"/>
            </a:solidFill>
            <a:round/>
          </a:ln>
        </p:spPr>
        <p:style>
          <a:lnRef idx="0"/>
          <a:fillRef idx="0"/>
          <a:effectRef idx="0"/>
          <a:fontRef idx="minor"/>
        </p:style>
      </p:sp>
      <p:sp>
        <p:nvSpPr>
          <p:cNvPr id="1719" name="CustomShape 107"/>
          <p:cNvSpPr/>
          <p:nvPr/>
        </p:nvSpPr>
        <p:spPr>
          <a:xfrm>
            <a:off x="7078680" y="4390920"/>
            <a:ext cx="91080" cy="360"/>
          </a:xfrm>
          <a:custGeom>
            <a:avLst/>
            <a:gdLst/>
            <a:ahLst/>
            <a:rect l="l" t="t" r="r" b="b"/>
            <a:pathLst>
              <a:path w="91440" h="0">
                <a:moveTo>
                  <a:pt x="0" y="0"/>
                </a:moveTo>
                <a:lnTo>
                  <a:pt x="91201" y="0"/>
                </a:lnTo>
              </a:path>
            </a:pathLst>
          </a:custGeom>
          <a:noFill/>
          <a:ln w="17280">
            <a:solidFill>
              <a:srgbClr val="000000"/>
            </a:solidFill>
            <a:round/>
          </a:ln>
        </p:spPr>
        <p:style>
          <a:lnRef idx="0"/>
          <a:fillRef idx="0"/>
          <a:effectRef idx="0"/>
          <a:fontRef idx="minor"/>
        </p:style>
      </p:sp>
      <p:sp>
        <p:nvSpPr>
          <p:cNvPr id="1720" name="CustomShape 108"/>
          <p:cNvSpPr/>
          <p:nvPr/>
        </p:nvSpPr>
        <p:spPr>
          <a:xfrm>
            <a:off x="7209720" y="4390920"/>
            <a:ext cx="91080" cy="360"/>
          </a:xfrm>
          <a:custGeom>
            <a:avLst/>
            <a:gdLst/>
            <a:ahLst/>
            <a:rect l="l" t="t" r="r" b="b"/>
            <a:pathLst>
              <a:path w="91440" h="0">
                <a:moveTo>
                  <a:pt x="0" y="0"/>
                </a:moveTo>
                <a:lnTo>
                  <a:pt x="91201" y="0"/>
                </a:lnTo>
              </a:path>
            </a:pathLst>
          </a:custGeom>
          <a:noFill/>
          <a:ln w="17280">
            <a:solidFill>
              <a:srgbClr val="000000"/>
            </a:solidFill>
            <a:round/>
          </a:ln>
        </p:spPr>
        <p:style>
          <a:lnRef idx="0"/>
          <a:fillRef idx="0"/>
          <a:effectRef idx="0"/>
          <a:fontRef idx="minor"/>
        </p:style>
      </p:sp>
      <p:sp>
        <p:nvSpPr>
          <p:cNvPr id="1721" name="CustomShape 109"/>
          <p:cNvSpPr/>
          <p:nvPr/>
        </p:nvSpPr>
        <p:spPr>
          <a:xfrm>
            <a:off x="7341120" y="4341960"/>
            <a:ext cx="103680" cy="99000"/>
          </a:xfrm>
          <a:prstGeom prst="rect">
            <a:avLst/>
          </a:prstGeom>
          <a:blipFill rotWithShape="0">
            <a:blip r:embed="rId8"/>
            <a:stretch>
              <a:fillRect/>
            </a:stretch>
          </a:blipFill>
          <a:ln>
            <a:noFill/>
          </a:ln>
        </p:spPr>
        <p:style>
          <a:lnRef idx="0"/>
          <a:fillRef idx="0"/>
          <a:effectRef idx="0"/>
          <a:fontRef idx="minor"/>
        </p:style>
      </p:sp>
      <p:sp>
        <p:nvSpPr>
          <p:cNvPr id="1722" name="CustomShape 110"/>
          <p:cNvSpPr/>
          <p:nvPr/>
        </p:nvSpPr>
        <p:spPr>
          <a:xfrm>
            <a:off x="4788360" y="4341960"/>
            <a:ext cx="86760" cy="99360"/>
          </a:xfrm>
          <a:custGeom>
            <a:avLst/>
            <a:gdLst/>
            <a:ahLst/>
            <a:rect l="l" t="t" r="r" b="b"/>
            <a:pathLst>
              <a:path w="86995" h="99695">
                <a:moveTo>
                  <a:pt x="86941" y="0"/>
                </a:moveTo>
                <a:lnTo>
                  <a:pt x="68344" y="14753"/>
                </a:lnTo>
                <a:lnTo>
                  <a:pt x="46141" y="28291"/>
                </a:lnTo>
                <a:lnTo>
                  <a:pt x="22603" y="39937"/>
                </a:lnTo>
                <a:lnTo>
                  <a:pt x="0" y="49015"/>
                </a:lnTo>
                <a:lnTo>
                  <a:pt x="22603" y="58926"/>
                </a:lnTo>
                <a:lnTo>
                  <a:pt x="46141" y="70999"/>
                </a:lnTo>
                <a:lnTo>
                  <a:pt x="68344" y="84695"/>
                </a:lnTo>
                <a:lnTo>
                  <a:pt x="86941" y="99471"/>
                </a:lnTo>
                <a:lnTo>
                  <a:pt x="69836" y="49015"/>
                </a:lnTo>
                <a:lnTo>
                  <a:pt x="86941" y="0"/>
                </a:lnTo>
                <a:close/>
              </a:path>
            </a:pathLst>
          </a:custGeom>
          <a:solidFill>
            <a:srgbClr val="000000"/>
          </a:solidFill>
          <a:ln>
            <a:noFill/>
          </a:ln>
        </p:spPr>
        <p:style>
          <a:lnRef idx="0"/>
          <a:fillRef idx="0"/>
          <a:effectRef idx="0"/>
          <a:fontRef idx="minor"/>
        </p:style>
      </p:sp>
      <p:sp>
        <p:nvSpPr>
          <p:cNvPr id="1723" name="CustomShape 111"/>
          <p:cNvSpPr/>
          <p:nvPr/>
        </p:nvSpPr>
        <p:spPr>
          <a:xfrm>
            <a:off x="4849560" y="5201640"/>
            <a:ext cx="91080" cy="360"/>
          </a:xfrm>
          <a:custGeom>
            <a:avLst/>
            <a:gdLst/>
            <a:ahLst/>
            <a:rect l="l" t="t" r="r" b="b"/>
            <a:pathLst>
              <a:path w="91439" h="0">
                <a:moveTo>
                  <a:pt x="0" y="0"/>
                </a:moveTo>
                <a:lnTo>
                  <a:pt x="91216" y="0"/>
                </a:lnTo>
              </a:path>
            </a:pathLst>
          </a:custGeom>
          <a:noFill/>
          <a:ln w="17280">
            <a:solidFill>
              <a:srgbClr val="000000"/>
            </a:solidFill>
            <a:round/>
          </a:ln>
        </p:spPr>
        <p:style>
          <a:lnRef idx="0"/>
          <a:fillRef idx="0"/>
          <a:effectRef idx="0"/>
          <a:fontRef idx="minor"/>
        </p:style>
      </p:sp>
      <p:sp>
        <p:nvSpPr>
          <p:cNvPr id="1724" name="CustomShape 112"/>
          <p:cNvSpPr/>
          <p:nvPr/>
        </p:nvSpPr>
        <p:spPr>
          <a:xfrm>
            <a:off x="4980600" y="5201640"/>
            <a:ext cx="91080" cy="360"/>
          </a:xfrm>
          <a:custGeom>
            <a:avLst/>
            <a:gdLst/>
            <a:ahLst/>
            <a:rect l="l" t="t" r="r" b="b"/>
            <a:pathLst>
              <a:path w="91439" h="0">
                <a:moveTo>
                  <a:pt x="0" y="0"/>
                </a:moveTo>
                <a:lnTo>
                  <a:pt x="91216" y="0"/>
                </a:lnTo>
              </a:path>
            </a:pathLst>
          </a:custGeom>
          <a:noFill/>
          <a:ln w="17280">
            <a:solidFill>
              <a:srgbClr val="000000"/>
            </a:solidFill>
            <a:round/>
          </a:ln>
        </p:spPr>
        <p:style>
          <a:lnRef idx="0"/>
          <a:fillRef idx="0"/>
          <a:effectRef idx="0"/>
          <a:fontRef idx="minor"/>
        </p:style>
      </p:sp>
      <p:sp>
        <p:nvSpPr>
          <p:cNvPr id="1725" name="CustomShape 113"/>
          <p:cNvSpPr/>
          <p:nvPr/>
        </p:nvSpPr>
        <p:spPr>
          <a:xfrm>
            <a:off x="5112000" y="5201640"/>
            <a:ext cx="91080" cy="360"/>
          </a:xfrm>
          <a:custGeom>
            <a:avLst/>
            <a:gdLst/>
            <a:ahLst/>
            <a:rect l="l" t="t" r="r" b="b"/>
            <a:pathLst>
              <a:path w="91439" h="0">
                <a:moveTo>
                  <a:pt x="0" y="0"/>
                </a:moveTo>
                <a:lnTo>
                  <a:pt x="91216" y="0"/>
                </a:lnTo>
              </a:path>
            </a:pathLst>
          </a:custGeom>
          <a:noFill/>
          <a:ln w="17280">
            <a:solidFill>
              <a:srgbClr val="000000"/>
            </a:solidFill>
            <a:round/>
          </a:ln>
        </p:spPr>
        <p:style>
          <a:lnRef idx="0"/>
          <a:fillRef idx="0"/>
          <a:effectRef idx="0"/>
          <a:fontRef idx="minor"/>
        </p:style>
      </p:sp>
      <p:sp>
        <p:nvSpPr>
          <p:cNvPr id="1726" name="CustomShape 114"/>
          <p:cNvSpPr/>
          <p:nvPr/>
        </p:nvSpPr>
        <p:spPr>
          <a:xfrm>
            <a:off x="5243040" y="5201640"/>
            <a:ext cx="91080" cy="360"/>
          </a:xfrm>
          <a:custGeom>
            <a:avLst/>
            <a:gdLst/>
            <a:ahLst/>
            <a:rect l="l" t="t" r="r" b="b"/>
            <a:pathLst>
              <a:path w="91439" h="0">
                <a:moveTo>
                  <a:pt x="0" y="0"/>
                </a:moveTo>
                <a:lnTo>
                  <a:pt x="91201" y="0"/>
                </a:lnTo>
              </a:path>
            </a:pathLst>
          </a:custGeom>
          <a:noFill/>
          <a:ln w="17280">
            <a:solidFill>
              <a:srgbClr val="000000"/>
            </a:solidFill>
            <a:round/>
          </a:ln>
        </p:spPr>
        <p:style>
          <a:lnRef idx="0"/>
          <a:fillRef idx="0"/>
          <a:effectRef idx="0"/>
          <a:fontRef idx="minor"/>
        </p:style>
      </p:sp>
      <p:sp>
        <p:nvSpPr>
          <p:cNvPr id="1727" name="CustomShape 115"/>
          <p:cNvSpPr/>
          <p:nvPr/>
        </p:nvSpPr>
        <p:spPr>
          <a:xfrm>
            <a:off x="5374080" y="5201640"/>
            <a:ext cx="91080" cy="360"/>
          </a:xfrm>
          <a:custGeom>
            <a:avLst/>
            <a:gdLst/>
            <a:ahLst/>
            <a:rect l="l" t="t" r="r" b="b"/>
            <a:pathLst>
              <a:path w="91439" h="0">
                <a:moveTo>
                  <a:pt x="0" y="0"/>
                </a:moveTo>
                <a:lnTo>
                  <a:pt x="91201" y="0"/>
                </a:lnTo>
              </a:path>
            </a:pathLst>
          </a:custGeom>
          <a:noFill/>
          <a:ln w="17280">
            <a:solidFill>
              <a:srgbClr val="000000"/>
            </a:solidFill>
            <a:round/>
          </a:ln>
        </p:spPr>
        <p:style>
          <a:lnRef idx="0"/>
          <a:fillRef idx="0"/>
          <a:effectRef idx="0"/>
          <a:fontRef idx="minor"/>
        </p:style>
      </p:sp>
      <p:sp>
        <p:nvSpPr>
          <p:cNvPr id="1728" name="CustomShape 116"/>
          <p:cNvSpPr/>
          <p:nvPr/>
        </p:nvSpPr>
        <p:spPr>
          <a:xfrm>
            <a:off x="5505120" y="5201640"/>
            <a:ext cx="91080" cy="360"/>
          </a:xfrm>
          <a:custGeom>
            <a:avLst/>
            <a:gdLst/>
            <a:ahLst/>
            <a:rect l="l" t="t" r="r" b="b"/>
            <a:pathLst>
              <a:path w="91439" h="0">
                <a:moveTo>
                  <a:pt x="0" y="0"/>
                </a:moveTo>
                <a:lnTo>
                  <a:pt x="91201" y="0"/>
                </a:lnTo>
              </a:path>
            </a:pathLst>
          </a:custGeom>
          <a:noFill/>
          <a:ln w="17280">
            <a:solidFill>
              <a:srgbClr val="000000"/>
            </a:solidFill>
            <a:round/>
          </a:ln>
        </p:spPr>
        <p:style>
          <a:lnRef idx="0"/>
          <a:fillRef idx="0"/>
          <a:effectRef idx="0"/>
          <a:fontRef idx="minor"/>
        </p:style>
      </p:sp>
      <p:sp>
        <p:nvSpPr>
          <p:cNvPr id="1729" name="CustomShape 117"/>
          <p:cNvSpPr/>
          <p:nvPr/>
        </p:nvSpPr>
        <p:spPr>
          <a:xfrm>
            <a:off x="5636520" y="5201640"/>
            <a:ext cx="91080" cy="360"/>
          </a:xfrm>
          <a:custGeom>
            <a:avLst/>
            <a:gdLst/>
            <a:ahLst/>
            <a:rect l="l" t="t" r="r" b="b"/>
            <a:pathLst>
              <a:path w="91439" h="0">
                <a:moveTo>
                  <a:pt x="0" y="0"/>
                </a:moveTo>
                <a:lnTo>
                  <a:pt x="91201" y="0"/>
                </a:lnTo>
              </a:path>
            </a:pathLst>
          </a:custGeom>
          <a:noFill/>
          <a:ln w="17280">
            <a:solidFill>
              <a:srgbClr val="000000"/>
            </a:solidFill>
            <a:round/>
          </a:ln>
        </p:spPr>
        <p:style>
          <a:lnRef idx="0"/>
          <a:fillRef idx="0"/>
          <a:effectRef idx="0"/>
          <a:fontRef idx="minor"/>
        </p:style>
      </p:sp>
      <p:sp>
        <p:nvSpPr>
          <p:cNvPr id="1730" name="CustomShape 118"/>
          <p:cNvSpPr/>
          <p:nvPr/>
        </p:nvSpPr>
        <p:spPr>
          <a:xfrm>
            <a:off x="5767560" y="5201640"/>
            <a:ext cx="91080" cy="360"/>
          </a:xfrm>
          <a:custGeom>
            <a:avLst/>
            <a:gdLst/>
            <a:ahLst/>
            <a:rect l="l" t="t" r="r" b="b"/>
            <a:pathLst>
              <a:path w="91439" h="0">
                <a:moveTo>
                  <a:pt x="0" y="0"/>
                </a:moveTo>
                <a:lnTo>
                  <a:pt x="91201" y="0"/>
                </a:lnTo>
              </a:path>
            </a:pathLst>
          </a:custGeom>
          <a:noFill/>
          <a:ln w="17280">
            <a:solidFill>
              <a:srgbClr val="000000"/>
            </a:solidFill>
            <a:round/>
          </a:ln>
        </p:spPr>
        <p:style>
          <a:lnRef idx="0"/>
          <a:fillRef idx="0"/>
          <a:effectRef idx="0"/>
          <a:fontRef idx="minor"/>
        </p:style>
      </p:sp>
      <p:sp>
        <p:nvSpPr>
          <p:cNvPr id="1731" name="CustomShape 119"/>
          <p:cNvSpPr/>
          <p:nvPr/>
        </p:nvSpPr>
        <p:spPr>
          <a:xfrm>
            <a:off x="5898600" y="5201640"/>
            <a:ext cx="91080" cy="360"/>
          </a:xfrm>
          <a:custGeom>
            <a:avLst/>
            <a:gdLst/>
            <a:ahLst/>
            <a:rect l="l" t="t" r="r" b="b"/>
            <a:pathLst>
              <a:path w="91439" h="0">
                <a:moveTo>
                  <a:pt x="0" y="0"/>
                </a:moveTo>
                <a:lnTo>
                  <a:pt x="91201" y="0"/>
                </a:lnTo>
              </a:path>
            </a:pathLst>
          </a:custGeom>
          <a:noFill/>
          <a:ln w="17280">
            <a:solidFill>
              <a:srgbClr val="000000"/>
            </a:solidFill>
            <a:round/>
          </a:ln>
        </p:spPr>
        <p:style>
          <a:lnRef idx="0"/>
          <a:fillRef idx="0"/>
          <a:effectRef idx="0"/>
          <a:fontRef idx="minor"/>
        </p:style>
      </p:sp>
      <p:sp>
        <p:nvSpPr>
          <p:cNvPr id="1732" name="CustomShape 120"/>
          <p:cNvSpPr/>
          <p:nvPr/>
        </p:nvSpPr>
        <p:spPr>
          <a:xfrm>
            <a:off x="6029640" y="5201640"/>
            <a:ext cx="91080" cy="360"/>
          </a:xfrm>
          <a:custGeom>
            <a:avLst/>
            <a:gdLst/>
            <a:ahLst/>
            <a:rect l="l" t="t" r="r" b="b"/>
            <a:pathLst>
              <a:path w="91439" h="0">
                <a:moveTo>
                  <a:pt x="0" y="0"/>
                </a:moveTo>
                <a:lnTo>
                  <a:pt x="91201" y="0"/>
                </a:lnTo>
              </a:path>
            </a:pathLst>
          </a:custGeom>
          <a:noFill/>
          <a:ln w="17280">
            <a:solidFill>
              <a:srgbClr val="000000"/>
            </a:solidFill>
            <a:round/>
          </a:ln>
        </p:spPr>
        <p:style>
          <a:lnRef idx="0"/>
          <a:fillRef idx="0"/>
          <a:effectRef idx="0"/>
          <a:fontRef idx="minor"/>
        </p:style>
      </p:sp>
      <p:sp>
        <p:nvSpPr>
          <p:cNvPr id="1733" name="CustomShape 121"/>
          <p:cNvSpPr/>
          <p:nvPr/>
        </p:nvSpPr>
        <p:spPr>
          <a:xfrm>
            <a:off x="6160680" y="5201640"/>
            <a:ext cx="91080" cy="360"/>
          </a:xfrm>
          <a:custGeom>
            <a:avLst/>
            <a:gdLst/>
            <a:ahLst/>
            <a:rect l="l" t="t" r="r" b="b"/>
            <a:pathLst>
              <a:path w="91439" h="0">
                <a:moveTo>
                  <a:pt x="0" y="0"/>
                </a:moveTo>
                <a:lnTo>
                  <a:pt x="91250" y="0"/>
                </a:lnTo>
              </a:path>
            </a:pathLst>
          </a:custGeom>
          <a:noFill/>
          <a:ln w="17280">
            <a:solidFill>
              <a:srgbClr val="000000"/>
            </a:solidFill>
            <a:round/>
          </a:ln>
        </p:spPr>
        <p:style>
          <a:lnRef idx="0"/>
          <a:fillRef idx="0"/>
          <a:effectRef idx="0"/>
          <a:fontRef idx="minor"/>
        </p:style>
      </p:sp>
      <p:sp>
        <p:nvSpPr>
          <p:cNvPr id="1734" name="CustomShape 122"/>
          <p:cNvSpPr/>
          <p:nvPr/>
        </p:nvSpPr>
        <p:spPr>
          <a:xfrm>
            <a:off x="6292080" y="5201640"/>
            <a:ext cx="91080" cy="360"/>
          </a:xfrm>
          <a:custGeom>
            <a:avLst/>
            <a:gdLst/>
            <a:ahLst/>
            <a:rect l="l" t="t" r="r" b="b"/>
            <a:pathLst>
              <a:path w="91439" h="0">
                <a:moveTo>
                  <a:pt x="0" y="0"/>
                </a:moveTo>
                <a:lnTo>
                  <a:pt x="91250" y="0"/>
                </a:lnTo>
              </a:path>
            </a:pathLst>
          </a:custGeom>
          <a:noFill/>
          <a:ln w="17280">
            <a:solidFill>
              <a:srgbClr val="000000"/>
            </a:solidFill>
            <a:round/>
          </a:ln>
        </p:spPr>
        <p:style>
          <a:lnRef idx="0"/>
          <a:fillRef idx="0"/>
          <a:effectRef idx="0"/>
          <a:fontRef idx="minor"/>
        </p:style>
      </p:sp>
      <p:sp>
        <p:nvSpPr>
          <p:cNvPr id="1735" name="CustomShape 123"/>
          <p:cNvSpPr/>
          <p:nvPr/>
        </p:nvSpPr>
        <p:spPr>
          <a:xfrm>
            <a:off x="6423120" y="5201640"/>
            <a:ext cx="91080" cy="360"/>
          </a:xfrm>
          <a:custGeom>
            <a:avLst/>
            <a:gdLst/>
            <a:ahLst/>
            <a:rect l="l" t="t" r="r" b="b"/>
            <a:pathLst>
              <a:path w="91440" h="0">
                <a:moveTo>
                  <a:pt x="0" y="0"/>
                </a:moveTo>
                <a:lnTo>
                  <a:pt x="91250" y="0"/>
                </a:lnTo>
              </a:path>
            </a:pathLst>
          </a:custGeom>
          <a:noFill/>
          <a:ln w="17280">
            <a:solidFill>
              <a:srgbClr val="000000"/>
            </a:solidFill>
            <a:round/>
          </a:ln>
        </p:spPr>
        <p:style>
          <a:lnRef idx="0"/>
          <a:fillRef idx="0"/>
          <a:effectRef idx="0"/>
          <a:fontRef idx="minor"/>
        </p:style>
      </p:sp>
      <p:sp>
        <p:nvSpPr>
          <p:cNvPr id="1736" name="CustomShape 124"/>
          <p:cNvSpPr/>
          <p:nvPr/>
        </p:nvSpPr>
        <p:spPr>
          <a:xfrm>
            <a:off x="6554160" y="5201640"/>
            <a:ext cx="91080" cy="360"/>
          </a:xfrm>
          <a:custGeom>
            <a:avLst/>
            <a:gdLst/>
            <a:ahLst/>
            <a:rect l="l" t="t" r="r" b="b"/>
            <a:pathLst>
              <a:path w="91440" h="0">
                <a:moveTo>
                  <a:pt x="0" y="0"/>
                </a:moveTo>
                <a:lnTo>
                  <a:pt x="91250" y="0"/>
                </a:lnTo>
              </a:path>
            </a:pathLst>
          </a:custGeom>
          <a:noFill/>
          <a:ln w="17280">
            <a:solidFill>
              <a:srgbClr val="000000"/>
            </a:solidFill>
            <a:round/>
          </a:ln>
        </p:spPr>
        <p:style>
          <a:lnRef idx="0"/>
          <a:fillRef idx="0"/>
          <a:effectRef idx="0"/>
          <a:fontRef idx="minor"/>
        </p:style>
      </p:sp>
      <p:sp>
        <p:nvSpPr>
          <p:cNvPr id="1737" name="CustomShape 125"/>
          <p:cNvSpPr/>
          <p:nvPr/>
        </p:nvSpPr>
        <p:spPr>
          <a:xfrm>
            <a:off x="6685200" y="5201640"/>
            <a:ext cx="91080" cy="360"/>
          </a:xfrm>
          <a:custGeom>
            <a:avLst/>
            <a:gdLst/>
            <a:ahLst/>
            <a:rect l="l" t="t" r="r" b="b"/>
            <a:pathLst>
              <a:path w="91440" h="0">
                <a:moveTo>
                  <a:pt x="0" y="0"/>
                </a:moveTo>
                <a:lnTo>
                  <a:pt x="91201" y="0"/>
                </a:lnTo>
              </a:path>
            </a:pathLst>
          </a:custGeom>
          <a:noFill/>
          <a:ln w="17280">
            <a:solidFill>
              <a:srgbClr val="000000"/>
            </a:solidFill>
            <a:round/>
          </a:ln>
        </p:spPr>
        <p:style>
          <a:lnRef idx="0"/>
          <a:fillRef idx="0"/>
          <a:effectRef idx="0"/>
          <a:fontRef idx="minor"/>
        </p:style>
      </p:sp>
      <p:sp>
        <p:nvSpPr>
          <p:cNvPr id="1738" name="CustomShape 126"/>
          <p:cNvSpPr/>
          <p:nvPr/>
        </p:nvSpPr>
        <p:spPr>
          <a:xfrm>
            <a:off x="6816600" y="5201640"/>
            <a:ext cx="91080" cy="360"/>
          </a:xfrm>
          <a:custGeom>
            <a:avLst/>
            <a:gdLst/>
            <a:ahLst/>
            <a:rect l="l" t="t" r="r" b="b"/>
            <a:pathLst>
              <a:path w="91440" h="0">
                <a:moveTo>
                  <a:pt x="0" y="0"/>
                </a:moveTo>
                <a:lnTo>
                  <a:pt x="91201" y="0"/>
                </a:lnTo>
              </a:path>
            </a:pathLst>
          </a:custGeom>
          <a:noFill/>
          <a:ln w="17280">
            <a:solidFill>
              <a:srgbClr val="000000"/>
            </a:solidFill>
            <a:round/>
          </a:ln>
        </p:spPr>
        <p:style>
          <a:lnRef idx="0"/>
          <a:fillRef idx="0"/>
          <a:effectRef idx="0"/>
          <a:fontRef idx="minor"/>
        </p:style>
      </p:sp>
      <p:sp>
        <p:nvSpPr>
          <p:cNvPr id="1739" name="CustomShape 127"/>
          <p:cNvSpPr/>
          <p:nvPr/>
        </p:nvSpPr>
        <p:spPr>
          <a:xfrm>
            <a:off x="6947640" y="5201640"/>
            <a:ext cx="91080" cy="360"/>
          </a:xfrm>
          <a:custGeom>
            <a:avLst/>
            <a:gdLst/>
            <a:ahLst/>
            <a:rect l="l" t="t" r="r" b="b"/>
            <a:pathLst>
              <a:path w="91440" h="0">
                <a:moveTo>
                  <a:pt x="0" y="0"/>
                </a:moveTo>
                <a:lnTo>
                  <a:pt x="91201" y="0"/>
                </a:lnTo>
              </a:path>
            </a:pathLst>
          </a:custGeom>
          <a:noFill/>
          <a:ln w="17280">
            <a:solidFill>
              <a:srgbClr val="000000"/>
            </a:solidFill>
            <a:round/>
          </a:ln>
        </p:spPr>
        <p:style>
          <a:lnRef idx="0"/>
          <a:fillRef idx="0"/>
          <a:effectRef idx="0"/>
          <a:fontRef idx="minor"/>
        </p:style>
      </p:sp>
      <p:sp>
        <p:nvSpPr>
          <p:cNvPr id="1740" name="CustomShape 128"/>
          <p:cNvSpPr/>
          <p:nvPr/>
        </p:nvSpPr>
        <p:spPr>
          <a:xfrm>
            <a:off x="7078680" y="5201640"/>
            <a:ext cx="91080" cy="360"/>
          </a:xfrm>
          <a:custGeom>
            <a:avLst/>
            <a:gdLst/>
            <a:ahLst/>
            <a:rect l="l" t="t" r="r" b="b"/>
            <a:pathLst>
              <a:path w="91440" h="0">
                <a:moveTo>
                  <a:pt x="0" y="0"/>
                </a:moveTo>
                <a:lnTo>
                  <a:pt x="91201" y="0"/>
                </a:lnTo>
              </a:path>
            </a:pathLst>
          </a:custGeom>
          <a:noFill/>
          <a:ln w="17280">
            <a:solidFill>
              <a:srgbClr val="000000"/>
            </a:solidFill>
            <a:round/>
          </a:ln>
        </p:spPr>
        <p:style>
          <a:lnRef idx="0"/>
          <a:fillRef idx="0"/>
          <a:effectRef idx="0"/>
          <a:fontRef idx="minor"/>
        </p:style>
      </p:sp>
      <p:sp>
        <p:nvSpPr>
          <p:cNvPr id="1741" name="CustomShape 129"/>
          <p:cNvSpPr/>
          <p:nvPr/>
        </p:nvSpPr>
        <p:spPr>
          <a:xfrm>
            <a:off x="7209720" y="5201640"/>
            <a:ext cx="91080" cy="360"/>
          </a:xfrm>
          <a:custGeom>
            <a:avLst/>
            <a:gdLst/>
            <a:ahLst/>
            <a:rect l="l" t="t" r="r" b="b"/>
            <a:pathLst>
              <a:path w="91440" h="0">
                <a:moveTo>
                  <a:pt x="0" y="0"/>
                </a:moveTo>
                <a:lnTo>
                  <a:pt x="91201" y="0"/>
                </a:lnTo>
              </a:path>
            </a:pathLst>
          </a:custGeom>
          <a:noFill/>
          <a:ln w="17280">
            <a:solidFill>
              <a:srgbClr val="000000"/>
            </a:solidFill>
            <a:round/>
          </a:ln>
        </p:spPr>
        <p:style>
          <a:lnRef idx="0"/>
          <a:fillRef idx="0"/>
          <a:effectRef idx="0"/>
          <a:fontRef idx="minor"/>
        </p:style>
      </p:sp>
      <p:sp>
        <p:nvSpPr>
          <p:cNvPr id="1742" name="CustomShape 130"/>
          <p:cNvSpPr/>
          <p:nvPr/>
        </p:nvSpPr>
        <p:spPr>
          <a:xfrm>
            <a:off x="7341120" y="5152680"/>
            <a:ext cx="103680" cy="99000"/>
          </a:xfrm>
          <a:prstGeom prst="rect">
            <a:avLst/>
          </a:prstGeom>
          <a:blipFill rotWithShape="0">
            <a:blip r:embed="rId9"/>
            <a:stretch>
              <a:fillRect/>
            </a:stretch>
          </a:blipFill>
          <a:ln>
            <a:noFill/>
          </a:ln>
        </p:spPr>
        <p:style>
          <a:lnRef idx="0"/>
          <a:fillRef idx="0"/>
          <a:effectRef idx="0"/>
          <a:fontRef idx="minor"/>
        </p:style>
      </p:sp>
      <p:sp>
        <p:nvSpPr>
          <p:cNvPr id="1743" name="CustomShape 131"/>
          <p:cNvSpPr/>
          <p:nvPr/>
        </p:nvSpPr>
        <p:spPr>
          <a:xfrm>
            <a:off x="4788360" y="5152680"/>
            <a:ext cx="86760" cy="99360"/>
          </a:xfrm>
          <a:custGeom>
            <a:avLst/>
            <a:gdLst/>
            <a:ahLst/>
            <a:rect l="l" t="t" r="r" b="b"/>
            <a:pathLst>
              <a:path w="86995" h="99695">
                <a:moveTo>
                  <a:pt x="86941" y="0"/>
                </a:moveTo>
                <a:lnTo>
                  <a:pt x="68344" y="14753"/>
                </a:lnTo>
                <a:lnTo>
                  <a:pt x="46141" y="28291"/>
                </a:lnTo>
                <a:lnTo>
                  <a:pt x="22603" y="39937"/>
                </a:lnTo>
                <a:lnTo>
                  <a:pt x="0" y="49015"/>
                </a:lnTo>
                <a:lnTo>
                  <a:pt x="22603" y="58926"/>
                </a:lnTo>
                <a:lnTo>
                  <a:pt x="46141" y="70999"/>
                </a:lnTo>
                <a:lnTo>
                  <a:pt x="68344" y="84695"/>
                </a:lnTo>
                <a:lnTo>
                  <a:pt x="86941" y="99471"/>
                </a:lnTo>
                <a:lnTo>
                  <a:pt x="69836" y="49015"/>
                </a:lnTo>
                <a:lnTo>
                  <a:pt x="86941" y="0"/>
                </a:lnTo>
                <a:close/>
              </a:path>
            </a:pathLst>
          </a:custGeom>
          <a:solidFill>
            <a:srgbClr val="000000"/>
          </a:solidFill>
          <a:ln>
            <a:noFill/>
          </a:ln>
        </p:spPr>
        <p:style>
          <a:lnRef idx="0"/>
          <a:fillRef idx="0"/>
          <a:effectRef idx="0"/>
          <a:fontRef idx="minor"/>
        </p:style>
      </p:sp>
      <p:sp>
        <p:nvSpPr>
          <p:cNvPr id="1744" name="CustomShape 132"/>
          <p:cNvSpPr/>
          <p:nvPr/>
        </p:nvSpPr>
        <p:spPr>
          <a:xfrm>
            <a:off x="1713240" y="2575800"/>
            <a:ext cx="91080" cy="360"/>
          </a:xfrm>
          <a:custGeom>
            <a:avLst/>
            <a:gdLst/>
            <a:ahLst/>
            <a:rect l="l" t="t" r="r" b="b"/>
            <a:pathLst>
              <a:path w="91439" h="0">
                <a:moveTo>
                  <a:pt x="0" y="0"/>
                </a:moveTo>
                <a:lnTo>
                  <a:pt x="91188" y="0"/>
                </a:lnTo>
              </a:path>
            </a:pathLst>
          </a:custGeom>
          <a:noFill/>
          <a:ln w="17280">
            <a:solidFill>
              <a:srgbClr val="000000"/>
            </a:solidFill>
            <a:round/>
          </a:ln>
        </p:spPr>
        <p:style>
          <a:lnRef idx="0"/>
          <a:fillRef idx="0"/>
          <a:effectRef idx="0"/>
          <a:fontRef idx="minor"/>
        </p:style>
      </p:sp>
      <p:sp>
        <p:nvSpPr>
          <p:cNvPr id="1745" name="CustomShape 133"/>
          <p:cNvSpPr/>
          <p:nvPr/>
        </p:nvSpPr>
        <p:spPr>
          <a:xfrm>
            <a:off x="1850040" y="2575800"/>
            <a:ext cx="91080" cy="360"/>
          </a:xfrm>
          <a:custGeom>
            <a:avLst/>
            <a:gdLst/>
            <a:ahLst/>
            <a:rect l="l" t="t" r="r" b="b"/>
            <a:pathLst>
              <a:path w="91439" h="0">
                <a:moveTo>
                  <a:pt x="0" y="0"/>
                </a:moveTo>
                <a:lnTo>
                  <a:pt x="91188" y="0"/>
                </a:lnTo>
              </a:path>
            </a:pathLst>
          </a:custGeom>
          <a:noFill/>
          <a:ln w="17280">
            <a:solidFill>
              <a:srgbClr val="000000"/>
            </a:solidFill>
            <a:round/>
          </a:ln>
        </p:spPr>
        <p:style>
          <a:lnRef idx="0"/>
          <a:fillRef idx="0"/>
          <a:effectRef idx="0"/>
          <a:fontRef idx="minor"/>
        </p:style>
      </p:sp>
      <p:sp>
        <p:nvSpPr>
          <p:cNvPr id="1746" name="CustomShape 134"/>
          <p:cNvSpPr/>
          <p:nvPr/>
        </p:nvSpPr>
        <p:spPr>
          <a:xfrm>
            <a:off x="1986840" y="2575800"/>
            <a:ext cx="91080" cy="360"/>
          </a:xfrm>
          <a:custGeom>
            <a:avLst/>
            <a:gdLst/>
            <a:ahLst/>
            <a:rect l="l" t="t" r="r" b="b"/>
            <a:pathLst>
              <a:path w="91439" h="0">
                <a:moveTo>
                  <a:pt x="0" y="0"/>
                </a:moveTo>
                <a:lnTo>
                  <a:pt x="91183" y="0"/>
                </a:lnTo>
              </a:path>
            </a:pathLst>
          </a:custGeom>
          <a:noFill/>
          <a:ln w="17280">
            <a:solidFill>
              <a:srgbClr val="000000"/>
            </a:solidFill>
            <a:round/>
          </a:ln>
        </p:spPr>
        <p:style>
          <a:lnRef idx="0"/>
          <a:fillRef idx="0"/>
          <a:effectRef idx="0"/>
          <a:fontRef idx="minor"/>
        </p:style>
      </p:sp>
      <p:sp>
        <p:nvSpPr>
          <p:cNvPr id="1747" name="CustomShape 135"/>
          <p:cNvSpPr/>
          <p:nvPr/>
        </p:nvSpPr>
        <p:spPr>
          <a:xfrm>
            <a:off x="2123640" y="2575800"/>
            <a:ext cx="91080" cy="360"/>
          </a:xfrm>
          <a:custGeom>
            <a:avLst/>
            <a:gdLst/>
            <a:ahLst/>
            <a:rect l="l" t="t" r="r" b="b"/>
            <a:pathLst>
              <a:path w="91439" h="0">
                <a:moveTo>
                  <a:pt x="0" y="0"/>
                </a:moveTo>
                <a:lnTo>
                  <a:pt x="91207" y="0"/>
                </a:lnTo>
              </a:path>
            </a:pathLst>
          </a:custGeom>
          <a:noFill/>
          <a:ln w="17280">
            <a:solidFill>
              <a:srgbClr val="000000"/>
            </a:solidFill>
            <a:round/>
          </a:ln>
        </p:spPr>
        <p:style>
          <a:lnRef idx="0"/>
          <a:fillRef idx="0"/>
          <a:effectRef idx="0"/>
          <a:fontRef idx="minor"/>
        </p:style>
      </p:sp>
      <p:sp>
        <p:nvSpPr>
          <p:cNvPr id="1748" name="CustomShape 136"/>
          <p:cNvSpPr/>
          <p:nvPr/>
        </p:nvSpPr>
        <p:spPr>
          <a:xfrm>
            <a:off x="2260440" y="2575800"/>
            <a:ext cx="91080" cy="360"/>
          </a:xfrm>
          <a:custGeom>
            <a:avLst/>
            <a:gdLst/>
            <a:ahLst/>
            <a:rect l="l" t="t" r="r" b="b"/>
            <a:pathLst>
              <a:path w="91439" h="0">
                <a:moveTo>
                  <a:pt x="0" y="0"/>
                </a:moveTo>
                <a:lnTo>
                  <a:pt x="91174" y="0"/>
                </a:lnTo>
              </a:path>
            </a:pathLst>
          </a:custGeom>
          <a:noFill/>
          <a:ln w="17280">
            <a:solidFill>
              <a:srgbClr val="000000"/>
            </a:solidFill>
            <a:round/>
          </a:ln>
        </p:spPr>
        <p:style>
          <a:lnRef idx="0"/>
          <a:fillRef idx="0"/>
          <a:effectRef idx="0"/>
          <a:fontRef idx="minor"/>
        </p:style>
      </p:sp>
      <p:sp>
        <p:nvSpPr>
          <p:cNvPr id="1749" name="CustomShape 137"/>
          <p:cNvSpPr/>
          <p:nvPr/>
        </p:nvSpPr>
        <p:spPr>
          <a:xfrm>
            <a:off x="2397240" y="2575800"/>
            <a:ext cx="91080" cy="360"/>
          </a:xfrm>
          <a:custGeom>
            <a:avLst/>
            <a:gdLst/>
            <a:ahLst/>
            <a:rect l="l" t="t" r="r" b="b"/>
            <a:pathLst>
              <a:path w="91439" h="0">
                <a:moveTo>
                  <a:pt x="0" y="0"/>
                </a:moveTo>
                <a:lnTo>
                  <a:pt x="91174" y="0"/>
                </a:lnTo>
              </a:path>
            </a:pathLst>
          </a:custGeom>
          <a:noFill/>
          <a:ln w="17280">
            <a:solidFill>
              <a:srgbClr val="000000"/>
            </a:solidFill>
            <a:round/>
          </a:ln>
        </p:spPr>
        <p:style>
          <a:lnRef idx="0"/>
          <a:fillRef idx="0"/>
          <a:effectRef idx="0"/>
          <a:fontRef idx="minor"/>
        </p:style>
      </p:sp>
      <p:sp>
        <p:nvSpPr>
          <p:cNvPr id="1750" name="CustomShape 138"/>
          <p:cNvSpPr/>
          <p:nvPr/>
        </p:nvSpPr>
        <p:spPr>
          <a:xfrm>
            <a:off x="2534040" y="2575800"/>
            <a:ext cx="91080" cy="360"/>
          </a:xfrm>
          <a:custGeom>
            <a:avLst/>
            <a:gdLst/>
            <a:ahLst/>
            <a:rect l="l" t="t" r="r" b="b"/>
            <a:pathLst>
              <a:path w="91439" h="0">
                <a:moveTo>
                  <a:pt x="0" y="0"/>
                </a:moveTo>
                <a:lnTo>
                  <a:pt x="91174" y="0"/>
                </a:lnTo>
              </a:path>
            </a:pathLst>
          </a:custGeom>
          <a:noFill/>
          <a:ln w="17280">
            <a:solidFill>
              <a:srgbClr val="000000"/>
            </a:solidFill>
            <a:round/>
          </a:ln>
        </p:spPr>
        <p:style>
          <a:lnRef idx="0"/>
          <a:fillRef idx="0"/>
          <a:effectRef idx="0"/>
          <a:fontRef idx="minor"/>
        </p:style>
      </p:sp>
      <p:sp>
        <p:nvSpPr>
          <p:cNvPr id="1751" name="CustomShape 139"/>
          <p:cNvSpPr/>
          <p:nvPr/>
        </p:nvSpPr>
        <p:spPr>
          <a:xfrm>
            <a:off x="2670840" y="2575800"/>
            <a:ext cx="91080" cy="360"/>
          </a:xfrm>
          <a:custGeom>
            <a:avLst/>
            <a:gdLst/>
            <a:ahLst/>
            <a:rect l="l" t="t" r="r" b="b"/>
            <a:pathLst>
              <a:path w="91439" h="0">
                <a:moveTo>
                  <a:pt x="0" y="0"/>
                </a:moveTo>
                <a:lnTo>
                  <a:pt x="91174" y="0"/>
                </a:lnTo>
              </a:path>
            </a:pathLst>
          </a:custGeom>
          <a:noFill/>
          <a:ln w="17280">
            <a:solidFill>
              <a:srgbClr val="000000"/>
            </a:solidFill>
            <a:round/>
          </a:ln>
        </p:spPr>
        <p:style>
          <a:lnRef idx="0"/>
          <a:fillRef idx="0"/>
          <a:effectRef idx="0"/>
          <a:fontRef idx="minor"/>
        </p:style>
      </p:sp>
      <p:sp>
        <p:nvSpPr>
          <p:cNvPr id="1752" name="CustomShape 140"/>
          <p:cNvSpPr/>
          <p:nvPr/>
        </p:nvSpPr>
        <p:spPr>
          <a:xfrm>
            <a:off x="2807640" y="2575800"/>
            <a:ext cx="91080" cy="360"/>
          </a:xfrm>
          <a:custGeom>
            <a:avLst/>
            <a:gdLst/>
            <a:ahLst/>
            <a:rect l="l" t="t" r="r" b="b"/>
            <a:pathLst>
              <a:path w="91439" h="0">
                <a:moveTo>
                  <a:pt x="0" y="0"/>
                </a:moveTo>
                <a:lnTo>
                  <a:pt x="91174" y="0"/>
                </a:lnTo>
              </a:path>
            </a:pathLst>
          </a:custGeom>
          <a:noFill/>
          <a:ln w="17280">
            <a:solidFill>
              <a:srgbClr val="000000"/>
            </a:solidFill>
            <a:round/>
          </a:ln>
        </p:spPr>
        <p:style>
          <a:lnRef idx="0"/>
          <a:fillRef idx="0"/>
          <a:effectRef idx="0"/>
          <a:fontRef idx="minor"/>
        </p:style>
      </p:sp>
      <p:sp>
        <p:nvSpPr>
          <p:cNvPr id="1753" name="CustomShape 141"/>
          <p:cNvSpPr/>
          <p:nvPr/>
        </p:nvSpPr>
        <p:spPr>
          <a:xfrm>
            <a:off x="2944080" y="2575800"/>
            <a:ext cx="91080" cy="360"/>
          </a:xfrm>
          <a:custGeom>
            <a:avLst/>
            <a:gdLst/>
            <a:ahLst/>
            <a:rect l="l" t="t" r="r" b="b"/>
            <a:pathLst>
              <a:path w="91439" h="0">
                <a:moveTo>
                  <a:pt x="0" y="0"/>
                </a:moveTo>
                <a:lnTo>
                  <a:pt x="91174" y="0"/>
                </a:lnTo>
              </a:path>
            </a:pathLst>
          </a:custGeom>
          <a:noFill/>
          <a:ln w="17280">
            <a:solidFill>
              <a:srgbClr val="000000"/>
            </a:solidFill>
            <a:round/>
          </a:ln>
        </p:spPr>
        <p:style>
          <a:lnRef idx="0"/>
          <a:fillRef idx="0"/>
          <a:effectRef idx="0"/>
          <a:fontRef idx="minor"/>
        </p:style>
      </p:sp>
      <p:sp>
        <p:nvSpPr>
          <p:cNvPr id="1754" name="CustomShape 142"/>
          <p:cNvSpPr/>
          <p:nvPr/>
        </p:nvSpPr>
        <p:spPr>
          <a:xfrm>
            <a:off x="3080880" y="2575800"/>
            <a:ext cx="91080" cy="360"/>
          </a:xfrm>
          <a:custGeom>
            <a:avLst/>
            <a:gdLst/>
            <a:ahLst/>
            <a:rect l="l" t="t" r="r" b="b"/>
            <a:pathLst>
              <a:path w="91439" h="0">
                <a:moveTo>
                  <a:pt x="0" y="0"/>
                </a:moveTo>
                <a:lnTo>
                  <a:pt x="91222" y="0"/>
                </a:lnTo>
              </a:path>
            </a:pathLst>
          </a:custGeom>
          <a:noFill/>
          <a:ln w="17280">
            <a:solidFill>
              <a:srgbClr val="000000"/>
            </a:solidFill>
            <a:round/>
          </a:ln>
        </p:spPr>
        <p:style>
          <a:lnRef idx="0"/>
          <a:fillRef idx="0"/>
          <a:effectRef idx="0"/>
          <a:fontRef idx="minor"/>
        </p:style>
      </p:sp>
      <p:sp>
        <p:nvSpPr>
          <p:cNvPr id="1755" name="CustomShape 143"/>
          <p:cNvSpPr/>
          <p:nvPr/>
        </p:nvSpPr>
        <p:spPr>
          <a:xfrm>
            <a:off x="3217680" y="2575800"/>
            <a:ext cx="91080" cy="360"/>
          </a:xfrm>
          <a:custGeom>
            <a:avLst/>
            <a:gdLst/>
            <a:ahLst/>
            <a:rect l="l" t="t" r="r" b="b"/>
            <a:pathLst>
              <a:path w="91439" h="0">
                <a:moveTo>
                  <a:pt x="0" y="0"/>
                </a:moveTo>
                <a:lnTo>
                  <a:pt x="91174" y="0"/>
                </a:lnTo>
              </a:path>
            </a:pathLst>
          </a:custGeom>
          <a:noFill/>
          <a:ln w="17280">
            <a:solidFill>
              <a:srgbClr val="000000"/>
            </a:solidFill>
            <a:round/>
          </a:ln>
        </p:spPr>
        <p:style>
          <a:lnRef idx="0"/>
          <a:fillRef idx="0"/>
          <a:effectRef idx="0"/>
          <a:fontRef idx="minor"/>
        </p:style>
      </p:sp>
      <p:sp>
        <p:nvSpPr>
          <p:cNvPr id="1756" name="CustomShape 144"/>
          <p:cNvSpPr/>
          <p:nvPr/>
        </p:nvSpPr>
        <p:spPr>
          <a:xfrm>
            <a:off x="3354480" y="2575800"/>
            <a:ext cx="91080" cy="360"/>
          </a:xfrm>
          <a:custGeom>
            <a:avLst/>
            <a:gdLst/>
            <a:ahLst/>
            <a:rect l="l" t="t" r="r" b="b"/>
            <a:pathLst>
              <a:path w="91439" h="0">
                <a:moveTo>
                  <a:pt x="0" y="0"/>
                </a:moveTo>
                <a:lnTo>
                  <a:pt x="91222" y="0"/>
                </a:lnTo>
              </a:path>
            </a:pathLst>
          </a:custGeom>
          <a:noFill/>
          <a:ln w="17280">
            <a:solidFill>
              <a:srgbClr val="000000"/>
            </a:solidFill>
            <a:round/>
          </a:ln>
        </p:spPr>
        <p:style>
          <a:lnRef idx="0"/>
          <a:fillRef idx="0"/>
          <a:effectRef idx="0"/>
          <a:fontRef idx="minor"/>
        </p:style>
      </p:sp>
      <p:sp>
        <p:nvSpPr>
          <p:cNvPr id="1757" name="CustomShape 145"/>
          <p:cNvSpPr/>
          <p:nvPr/>
        </p:nvSpPr>
        <p:spPr>
          <a:xfrm>
            <a:off x="3491280" y="2575800"/>
            <a:ext cx="91080" cy="360"/>
          </a:xfrm>
          <a:custGeom>
            <a:avLst/>
            <a:gdLst/>
            <a:ahLst/>
            <a:rect l="l" t="t" r="r" b="b"/>
            <a:pathLst>
              <a:path w="91439" h="0">
                <a:moveTo>
                  <a:pt x="0" y="0"/>
                </a:moveTo>
                <a:lnTo>
                  <a:pt x="91174" y="0"/>
                </a:lnTo>
              </a:path>
            </a:pathLst>
          </a:custGeom>
          <a:noFill/>
          <a:ln w="17280">
            <a:solidFill>
              <a:srgbClr val="000000"/>
            </a:solidFill>
            <a:round/>
          </a:ln>
        </p:spPr>
        <p:style>
          <a:lnRef idx="0"/>
          <a:fillRef idx="0"/>
          <a:effectRef idx="0"/>
          <a:fontRef idx="minor"/>
        </p:style>
      </p:sp>
      <p:sp>
        <p:nvSpPr>
          <p:cNvPr id="1758" name="CustomShape 146"/>
          <p:cNvSpPr/>
          <p:nvPr/>
        </p:nvSpPr>
        <p:spPr>
          <a:xfrm>
            <a:off x="3628080" y="2575800"/>
            <a:ext cx="91080" cy="360"/>
          </a:xfrm>
          <a:custGeom>
            <a:avLst/>
            <a:gdLst/>
            <a:ahLst/>
            <a:rect l="l" t="t" r="r" b="b"/>
            <a:pathLst>
              <a:path w="91439" h="0">
                <a:moveTo>
                  <a:pt x="0" y="0"/>
                </a:moveTo>
                <a:lnTo>
                  <a:pt x="91174" y="0"/>
                </a:lnTo>
              </a:path>
            </a:pathLst>
          </a:custGeom>
          <a:noFill/>
          <a:ln w="17280">
            <a:solidFill>
              <a:srgbClr val="000000"/>
            </a:solidFill>
            <a:round/>
          </a:ln>
        </p:spPr>
        <p:style>
          <a:lnRef idx="0"/>
          <a:fillRef idx="0"/>
          <a:effectRef idx="0"/>
          <a:fontRef idx="minor"/>
        </p:style>
      </p:sp>
      <p:sp>
        <p:nvSpPr>
          <p:cNvPr id="1759" name="CustomShape 147"/>
          <p:cNvSpPr/>
          <p:nvPr/>
        </p:nvSpPr>
        <p:spPr>
          <a:xfrm>
            <a:off x="3764880" y="2575800"/>
            <a:ext cx="91080" cy="360"/>
          </a:xfrm>
          <a:custGeom>
            <a:avLst/>
            <a:gdLst/>
            <a:ahLst/>
            <a:rect l="l" t="t" r="r" b="b"/>
            <a:pathLst>
              <a:path w="91439" h="0">
                <a:moveTo>
                  <a:pt x="0" y="0"/>
                </a:moveTo>
                <a:lnTo>
                  <a:pt x="91174" y="0"/>
                </a:lnTo>
              </a:path>
            </a:pathLst>
          </a:custGeom>
          <a:noFill/>
          <a:ln w="17280">
            <a:solidFill>
              <a:srgbClr val="000000"/>
            </a:solidFill>
            <a:round/>
          </a:ln>
        </p:spPr>
        <p:style>
          <a:lnRef idx="0"/>
          <a:fillRef idx="0"/>
          <a:effectRef idx="0"/>
          <a:fontRef idx="minor"/>
        </p:style>
      </p:sp>
      <p:sp>
        <p:nvSpPr>
          <p:cNvPr id="1760" name="CustomShape 148"/>
          <p:cNvSpPr/>
          <p:nvPr/>
        </p:nvSpPr>
        <p:spPr>
          <a:xfrm>
            <a:off x="3901680" y="2575800"/>
            <a:ext cx="91080" cy="360"/>
          </a:xfrm>
          <a:custGeom>
            <a:avLst/>
            <a:gdLst/>
            <a:ahLst/>
            <a:rect l="l" t="t" r="r" b="b"/>
            <a:pathLst>
              <a:path w="91439" h="0">
                <a:moveTo>
                  <a:pt x="0" y="0"/>
                </a:moveTo>
                <a:lnTo>
                  <a:pt x="91174" y="0"/>
                </a:lnTo>
              </a:path>
            </a:pathLst>
          </a:custGeom>
          <a:noFill/>
          <a:ln w="17280">
            <a:solidFill>
              <a:srgbClr val="000000"/>
            </a:solidFill>
            <a:round/>
          </a:ln>
        </p:spPr>
        <p:style>
          <a:lnRef idx="0"/>
          <a:fillRef idx="0"/>
          <a:effectRef idx="0"/>
          <a:fontRef idx="minor"/>
        </p:style>
      </p:sp>
      <p:sp>
        <p:nvSpPr>
          <p:cNvPr id="1761" name="CustomShape 149"/>
          <p:cNvSpPr/>
          <p:nvPr/>
        </p:nvSpPr>
        <p:spPr>
          <a:xfrm>
            <a:off x="4038480" y="2575800"/>
            <a:ext cx="91080" cy="360"/>
          </a:xfrm>
          <a:custGeom>
            <a:avLst/>
            <a:gdLst/>
            <a:ahLst/>
            <a:rect l="l" t="t" r="r" b="b"/>
            <a:pathLst>
              <a:path w="91439" h="0">
                <a:moveTo>
                  <a:pt x="0" y="0"/>
                </a:moveTo>
                <a:lnTo>
                  <a:pt x="91174" y="0"/>
                </a:lnTo>
              </a:path>
            </a:pathLst>
          </a:custGeom>
          <a:noFill/>
          <a:ln w="17280">
            <a:solidFill>
              <a:srgbClr val="000000"/>
            </a:solidFill>
            <a:round/>
          </a:ln>
        </p:spPr>
        <p:style>
          <a:lnRef idx="0"/>
          <a:fillRef idx="0"/>
          <a:effectRef idx="0"/>
          <a:fontRef idx="minor"/>
        </p:style>
      </p:sp>
      <p:sp>
        <p:nvSpPr>
          <p:cNvPr id="1762" name="CustomShape 150"/>
          <p:cNvSpPr/>
          <p:nvPr/>
        </p:nvSpPr>
        <p:spPr>
          <a:xfrm>
            <a:off x="4175280" y="2575800"/>
            <a:ext cx="91080" cy="360"/>
          </a:xfrm>
          <a:custGeom>
            <a:avLst/>
            <a:gdLst/>
            <a:ahLst/>
            <a:rect l="l" t="t" r="r" b="b"/>
            <a:pathLst>
              <a:path w="91439" h="0">
                <a:moveTo>
                  <a:pt x="0" y="0"/>
                </a:moveTo>
                <a:lnTo>
                  <a:pt x="91174" y="0"/>
                </a:lnTo>
              </a:path>
            </a:pathLst>
          </a:custGeom>
          <a:noFill/>
          <a:ln w="17280">
            <a:solidFill>
              <a:srgbClr val="000000"/>
            </a:solidFill>
            <a:round/>
          </a:ln>
        </p:spPr>
        <p:style>
          <a:lnRef idx="0"/>
          <a:fillRef idx="0"/>
          <a:effectRef idx="0"/>
          <a:fontRef idx="minor"/>
        </p:style>
      </p:sp>
      <p:sp>
        <p:nvSpPr>
          <p:cNvPr id="1763" name="CustomShape 151"/>
          <p:cNvSpPr/>
          <p:nvPr/>
        </p:nvSpPr>
        <p:spPr>
          <a:xfrm>
            <a:off x="4312080" y="2575800"/>
            <a:ext cx="91080" cy="360"/>
          </a:xfrm>
          <a:custGeom>
            <a:avLst/>
            <a:gdLst/>
            <a:ahLst/>
            <a:rect l="l" t="t" r="r" b="b"/>
            <a:pathLst>
              <a:path w="91439" h="0">
                <a:moveTo>
                  <a:pt x="0" y="0"/>
                </a:moveTo>
                <a:lnTo>
                  <a:pt x="91222" y="0"/>
                </a:lnTo>
              </a:path>
            </a:pathLst>
          </a:custGeom>
          <a:noFill/>
          <a:ln w="17280">
            <a:solidFill>
              <a:srgbClr val="000000"/>
            </a:solidFill>
            <a:round/>
          </a:ln>
        </p:spPr>
        <p:style>
          <a:lnRef idx="0"/>
          <a:fillRef idx="0"/>
          <a:effectRef idx="0"/>
          <a:fontRef idx="minor"/>
        </p:style>
      </p:sp>
      <p:sp>
        <p:nvSpPr>
          <p:cNvPr id="1764" name="CustomShape 152"/>
          <p:cNvSpPr/>
          <p:nvPr/>
        </p:nvSpPr>
        <p:spPr>
          <a:xfrm>
            <a:off x="4448880" y="2575800"/>
            <a:ext cx="91080" cy="360"/>
          </a:xfrm>
          <a:custGeom>
            <a:avLst/>
            <a:gdLst/>
            <a:ahLst/>
            <a:rect l="l" t="t" r="r" b="b"/>
            <a:pathLst>
              <a:path w="91439" h="0">
                <a:moveTo>
                  <a:pt x="0" y="0"/>
                </a:moveTo>
                <a:lnTo>
                  <a:pt x="91174" y="0"/>
                </a:lnTo>
              </a:path>
            </a:pathLst>
          </a:custGeom>
          <a:noFill/>
          <a:ln w="17280">
            <a:solidFill>
              <a:srgbClr val="000000"/>
            </a:solidFill>
            <a:round/>
          </a:ln>
        </p:spPr>
        <p:style>
          <a:lnRef idx="0"/>
          <a:fillRef idx="0"/>
          <a:effectRef idx="0"/>
          <a:fontRef idx="minor"/>
        </p:style>
      </p:sp>
      <p:sp>
        <p:nvSpPr>
          <p:cNvPr id="1765" name="CustomShape 153"/>
          <p:cNvSpPr/>
          <p:nvPr/>
        </p:nvSpPr>
        <p:spPr>
          <a:xfrm>
            <a:off x="4585680" y="2575800"/>
            <a:ext cx="91080" cy="360"/>
          </a:xfrm>
          <a:custGeom>
            <a:avLst/>
            <a:gdLst/>
            <a:ahLst/>
            <a:rect l="l" t="t" r="r" b="b"/>
            <a:pathLst>
              <a:path w="91439" h="0">
                <a:moveTo>
                  <a:pt x="0" y="0"/>
                </a:moveTo>
                <a:lnTo>
                  <a:pt x="91222" y="0"/>
                </a:lnTo>
              </a:path>
            </a:pathLst>
          </a:custGeom>
          <a:noFill/>
          <a:ln w="17280">
            <a:solidFill>
              <a:srgbClr val="000000"/>
            </a:solidFill>
            <a:round/>
          </a:ln>
        </p:spPr>
        <p:style>
          <a:lnRef idx="0"/>
          <a:fillRef idx="0"/>
          <a:effectRef idx="0"/>
          <a:fontRef idx="minor"/>
        </p:style>
      </p:sp>
      <p:sp>
        <p:nvSpPr>
          <p:cNvPr id="1766" name="CustomShape 154"/>
          <p:cNvSpPr/>
          <p:nvPr/>
        </p:nvSpPr>
        <p:spPr>
          <a:xfrm>
            <a:off x="4722480" y="2575800"/>
            <a:ext cx="91080" cy="360"/>
          </a:xfrm>
          <a:custGeom>
            <a:avLst/>
            <a:gdLst/>
            <a:ahLst/>
            <a:rect l="l" t="t" r="r" b="b"/>
            <a:pathLst>
              <a:path w="91439" h="0">
                <a:moveTo>
                  <a:pt x="0" y="0"/>
                </a:moveTo>
                <a:lnTo>
                  <a:pt x="91174" y="0"/>
                </a:lnTo>
              </a:path>
            </a:pathLst>
          </a:custGeom>
          <a:noFill/>
          <a:ln w="17280">
            <a:solidFill>
              <a:srgbClr val="000000"/>
            </a:solidFill>
            <a:round/>
          </a:ln>
        </p:spPr>
        <p:style>
          <a:lnRef idx="0"/>
          <a:fillRef idx="0"/>
          <a:effectRef idx="0"/>
          <a:fontRef idx="minor"/>
        </p:style>
      </p:sp>
      <p:sp>
        <p:nvSpPr>
          <p:cNvPr id="1767" name="CustomShape 155"/>
          <p:cNvSpPr/>
          <p:nvPr/>
        </p:nvSpPr>
        <p:spPr>
          <a:xfrm>
            <a:off x="4859280" y="2575800"/>
            <a:ext cx="91080" cy="360"/>
          </a:xfrm>
          <a:custGeom>
            <a:avLst/>
            <a:gdLst/>
            <a:ahLst/>
            <a:rect l="l" t="t" r="r" b="b"/>
            <a:pathLst>
              <a:path w="91439" h="0">
                <a:moveTo>
                  <a:pt x="0" y="0"/>
                </a:moveTo>
                <a:lnTo>
                  <a:pt x="91174" y="0"/>
                </a:lnTo>
              </a:path>
            </a:pathLst>
          </a:custGeom>
          <a:noFill/>
          <a:ln w="17280">
            <a:solidFill>
              <a:srgbClr val="000000"/>
            </a:solidFill>
            <a:round/>
          </a:ln>
        </p:spPr>
        <p:style>
          <a:lnRef idx="0"/>
          <a:fillRef idx="0"/>
          <a:effectRef idx="0"/>
          <a:fontRef idx="minor"/>
        </p:style>
      </p:sp>
      <p:sp>
        <p:nvSpPr>
          <p:cNvPr id="1768" name="CustomShape 156"/>
          <p:cNvSpPr/>
          <p:nvPr/>
        </p:nvSpPr>
        <p:spPr>
          <a:xfrm>
            <a:off x="4996080" y="2575800"/>
            <a:ext cx="91080" cy="360"/>
          </a:xfrm>
          <a:custGeom>
            <a:avLst/>
            <a:gdLst/>
            <a:ahLst/>
            <a:rect l="l" t="t" r="r" b="b"/>
            <a:pathLst>
              <a:path w="91439" h="0">
                <a:moveTo>
                  <a:pt x="0" y="0"/>
                </a:moveTo>
                <a:lnTo>
                  <a:pt x="91174" y="0"/>
                </a:lnTo>
              </a:path>
            </a:pathLst>
          </a:custGeom>
          <a:noFill/>
          <a:ln w="17280">
            <a:solidFill>
              <a:srgbClr val="000000"/>
            </a:solidFill>
            <a:round/>
          </a:ln>
        </p:spPr>
        <p:style>
          <a:lnRef idx="0"/>
          <a:fillRef idx="0"/>
          <a:effectRef idx="0"/>
          <a:fontRef idx="minor"/>
        </p:style>
      </p:sp>
      <p:sp>
        <p:nvSpPr>
          <p:cNvPr id="1769" name="CustomShape 157"/>
          <p:cNvSpPr/>
          <p:nvPr/>
        </p:nvSpPr>
        <p:spPr>
          <a:xfrm>
            <a:off x="5132880" y="2575800"/>
            <a:ext cx="91080" cy="360"/>
          </a:xfrm>
          <a:custGeom>
            <a:avLst/>
            <a:gdLst/>
            <a:ahLst/>
            <a:rect l="l" t="t" r="r" b="b"/>
            <a:pathLst>
              <a:path w="91439" h="0">
                <a:moveTo>
                  <a:pt x="0" y="0"/>
                </a:moveTo>
                <a:lnTo>
                  <a:pt x="91174" y="0"/>
                </a:lnTo>
              </a:path>
            </a:pathLst>
          </a:custGeom>
          <a:noFill/>
          <a:ln w="17280">
            <a:solidFill>
              <a:srgbClr val="000000"/>
            </a:solidFill>
            <a:round/>
          </a:ln>
        </p:spPr>
        <p:style>
          <a:lnRef idx="0"/>
          <a:fillRef idx="0"/>
          <a:effectRef idx="0"/>
          <a:fontRef idx="minor"/>
        </p:style>
      </p:sp>
      <p:sp>
        <p:nvSpPr>
          <p:cNvPr id="1770" name="CustomShape 158"/>
          <p:cNvSpPr/>
          <p:nvPr/>
        </p:nvSpPr>
        <p:spPr>
          <a:xfrm>
            <a:off x="5269680" y="2575800"/>
            <a:ext cx="91080" cy="360"/>
          </a:xfrm>
          <a:custGeom>
            <a:avLst/>
            <a:gdLst/>
            <a:ahLst/>
            <a:rect l="l" t="t" r="r" b="b"/>
            <a:pathLst>
              <a:path w="91439" h="0">
                <a:moveTo>
                  <a:pt x="0" y="0"/>
                </a:moveTo>
                <a:lnTo>
                  <a:pt x="91174" y="0"/>
                </a:lnTo>
              </a:path>
            </a:pathLst>
          </a:custGeom>
          <a:noFill/>
          <a:ln w="17280">
            <a:solidFill>
              <a:srgbClr val="000000"/>
            </a:solidFill>
            <a:round/>
          </a:ln>
        </p:spPr>
        <p:style>
          <a:lnRef idx="0"/>
          <a:fillRef idx="0"/>
          <a:effectRef idx="0"/>
          <a:fontRef idx="minor"/>
        </p:style>
      </p:sp>
      <p:sp>
        <p:nvSpPr>
          <p:cNvPr id="1771" name="CustomShape 159"/>
          <p:cNvSpPr/>
          <p:nvPr/>
        </p:nvSpPr>
        <p:spPr>
          <a:xfrm>
            <a:off x="5406480" y="2575800"/>
            <a:ext cx="91080" cy="360"/>
          </a:xfrm>
          <a:custGeom>
            <a:avLst/>
            <a:gdLst/>
            <a:ahLst/>
            <a:rect l="l" t="t" r="r" b="b"/>
            <a:pathLst>
              <a:path w="91439" h="0">
                <a:moveTo>
                  <a:pt x="0" y="0"/>
                </a:moveTo>
                <a:lnTo>
                  <a:pt x="91174" y="0"/>
                </a:lnTo>
              </a:path>
            </a:pathLst>
          </a:custGeom>
          <a:noFill/>
          <a:ln w="17280">
            <a:solidFill>
              <a:srgbClr val="000000"/>
            </a:solidFill>
            <a:round/>
          </a:ln>
        </p:spPr>
        <p:style>
          <a:lnRef idx="0"/>
          <a:fillRef idx="0"/>
          <a:effectRef idx="0"/>
          <a:fontRef idx="minor"/>
        </p:style>
      </p:sp>
      <p:sp>
        <p:nvSpPr>
          <p:cNvPr id="1772" name="CustomShape 160"/>
          <p:cNvSpPr/>
          <p:nvPr/>
        </p:nvSpPr>
        <p:spPr>
          <a:xfrm>
            <a:off x="5542920" y="2575800"/>
            <a:ext cx="91080" cy="360"/>
          </a:xfrm>
          <a:custGeom>
            <a:avLst/>
            <a:gdLst/>
            <a:ahLst/>
            <a:rect l="l" t="t" r="r" b="b"/>
            <a:pathLst>
              <a:path w="91439" h="0">
                <a:moveTo>
                  <a:pt x="0" y="0"/>
                </a:moveTo>
                <a:lnTo>
                  <a:pt x="91222" y="0"/>
                </a:lnTo>
              </a:path>
            </a:pathLst>
          </a:custGeom>
          <a:noFill/>
          <a:ln w="17280">
            <a:solidFill>
              <a:srgbClr val="000000"/>
            </a:solidFill>
            <a:round/>
          </a:ln>
        </p:spPr>
        <p:style>
          <a:lnRef idx="0"/>
          <a:fillRef idx="0"/>
          <a:effectRef idx="0"/>
          <a:fontRef idx="minor"/>
        </p:style>
      </p:sp>
      <p:sp>
        <p:nvSpPr>
          <p:cNvPr id="1773" name="CustomShape 161"/>
          <p:cNvSpPr/>
          <p:nvPr/>
        </p:nvSpPr>
        <p:spPr>
          <a:xfrm>
            <a:off x="5680080" y="2575800"/>
            <a:ext cx="91080" cy="360"/>
          </a:xfrm>
          <a:custGeom>
            <a:avLst/>
            <a:gdLst/>
            <a:ahLst/>
            <a:rect l="l" t="t" r="r" b="b"/>
            <a:pathLst>
              <a:path w="91439" h="0">
                <a:moveTo>
                  <a:pt x="0" y="0"/>
                </a:moveTo>
                <a:lnTo>
                  <a:pt x="91174" y="0"/>
                </a:lnTo>
              </a:path>
            </a:pathLst>
          </a:custGeom>
          <a:noFill/>
          <a:ln w="17280">
            <a:solidFill>
              <a:srgbClr val="000000"/>
            </a:solidFill>
            <a:round/>
          </a:ln>
        </p:spPr>
        <p:style>
          <a:lnRef idx="0"/>
          <a:fillRef idx="0"/>
          <a:effectRef idx="0"/>
          <a:fontRef idx="minor"/>
        </p:style>
      </p:sp>
      <p:sp>
        <p:nvSpPr>
          <p:cNvPr id="1774" name="CustomShape 162"/>
          <p:cNvSpPr/>
          <p:nvPr/>
        </p:nvSpPr>
        <p:spPr>
          <a:xfrm>
            <a:off x="5816520" y="2575800"/>
            <a:ext cx="91080" cy="360"/>
          </a:xfrm>
          <a:custGeom>
            <a:avLst/>
            <a:gdLst/>
            <a:ahLst/>
            <a:rect l="l" t="t" r="r" b="b"/>
            <a:pathLst>
              <a:path w="91439" h="0">
                <a:moveTo>
                  <a:pt x="0" y="0"/>
                </a:moveTo>
                <a:lnTo>
                  <a:pt x="91222" y="0"/>
                </a:lnTo>
              </a:path>
            </a:pathLst>
          </a:custGeom>
          <a:noFill/>
          <a:ln w="17280">
            <a:solidFill>
              <a:srgbClr val="000000"/>
            </a:solidFill>
            <a:round/>
          </a:ln>
        </p:spPr>
        <p:style>
          <a:lnRef idx="0"/>
          <a:fillRef idx="0"/>
          <a:effectRef idx="0"/>
          <a:fontRef idx="minor"/>
        </p:style>
      </p:sp>
      <p:sp>
        <p:nvSpPr>
          <p:cNvPr id="1775" name="CustomShape 163"/>
          <p:cNvSpPr/>
          <p:nvPr/>
        </p:nvSpPr>
        <p:spPr>
          <a:xfrm>
            <a:off x="5953320" y="2575800"/>
            <a:ext cx="91080" cy="360"/>
          </a:xfrm>
          <a:custGeom>
            <a:avLst/>
            <a:gdLst/>
            <a:ahLst/>
            <a:rect l="l" t="t" r="r" b="b"/>
            <a:pathLst>
              <a:path w="91439" h="0">
                <a:moveTo>
                  <a:pt x="0" y="0"/>
                </a:moveTo>
                <a:lnTo>
                  <a:pt x="91174" y="0"/>
                </a:lnTo>
              </a:path>
            </a:pathLst>
          </a:custGeom>
          <a:noFill/>
          <a:ln w="17280">
            <a:solidFill>
              <a:srgbClr val="000000"/>
            </a:solidFill>
            <a:round/>
          </a:ln>
        </p:spPr>
        <p:style>
          <a:lnRef idx="0"/>
          <a:fillRef idx="0"/>
          <a:effectRef idx="0"/>
          <a:fontRef idx="minor"/>
        </p:style>
      </p:sp>
      <p:sp>
        <p:nvSpPr>
          <p:cNvPr id="1776" name="CustomShape 164"/>
          <p:cNvSpPr/>
          <p:nvPr/>
        </p:nvSpPr>
        <p:spPr>
          <a:xfrm>
            <a:off x="6090120" y="2575800"/>
            <a:ext cx="91080" cy="360"/>
          </a:xfrm>
          <a:custGeom>
            <a:avLst/>
            <a:gdLst/>
            <a:ahLst/>
            <a:rect l="l" t="t" r="r" b="b"/>
            <a:pathLst>
              <a:path w="91439" h="0">
                <a:moveTo>
                  <a:pt x="0" y="0"/>
                </a:moveTo>
                <a:lnTo>
                  <a:pt x="91174" y="0"/>
                </a:lnTo>
              </a:path>
            </a:pathLst>
          </a:custGeom>
          <a:noFill/>
          <a:ln w="17280">
            <a:solidFill>
              <a:srgbClr val="000000"/>
            </a:solidFill>
            <a:round/>
          </a:ln>
        </p:spPr>
        <p:style>
          <a:lnRef idx="0"/>
          <a:fillRef idx="0"/>
          <a:effectRef idx="0"/>
          <a:fontRef idx="minor"/>
        </p:style>
      </p:sp>
      <p:sp>
        <p:nvSpPr>
          <p:cNvPr id="1777" name="CustomShape 165"/>
          <p:cNvSpPr/>
          <p:nvPr/>
        </p:nvSpPr>
        <p:spPr>
          <a:xfrm>
            <a:off x="6226920" y="2575800"/>
            <a:ext cx="91080" cy="360"/>
          </a:xfrm>
          <a:custGeom>
            <a:avLst/>
            <a:gdLst/>
            <a:ahLst/>
            <a:rect l="l" t="t" r="r" b="b"/>
            <a:pathLst>
              <a:path w="91439" h="0">
                <a:moveTo>
                  <a:pt x="0" y="0"/>
                </a:moveTo>
                <a:lnTo>
                  <a:pt x="91174" y="0"/>
                </a:lnTo>
              </a:path>
            </a:pathLst>
          </a:custGeom>
          <a:noFill/>
          <a:ln w="17280">
            <a:solidFill>
              <a:srgbClr val="000000"/>
            </a:solidFill>
            <a:round/>
          </a:ln>
        </p:spPr>
        <p:style>
          <a:lnRef idx="0"/>
          <a:fillRef idx="0"/>
          <a:effectRef idx="0"/>
          <a:fontRef idx="minor"/>
        </p:style>
      </p:sp>
      <p:sp>
        <p:nvSpPr>
          <p:cNvPr id="1778" name="CustomShape 166"/>
          <p:cNvSpPr/>
          <p:nvPr/>
        </p:nvSpPr>
        <p:spPr>
          <a:xfrm>
            <a:off x="6363720" y="2575800"/>
            <a:ext cx="91080" cy="360"/>
          </a:xfrm>
          <a:custGeom>
            <a:avLst/>
            <a:gdLst/>
            <a:ahLst/>
            <a:rect l="l" t="t" r="r" b="b"/>
            <a:pathLst>
              <a:path w="91439" h="0">
                <a:moveTo>
                  <a:pt x="0" y="0"/>
                </a:moveTo>
                <a:lnTo>
                  <a:pt x="91174" y="0"/>
                </a:lnTo>
              </a:path>
            </a:pathLst>
          </a:custGeom>
          <a:noFill/>
          <a:ln w="17280">
            <a:solidFill>
              <a:srgbClr val="000000"/>
            </a:solidFill>
            <a:round/>
          </a:ln>
        </p:spPr>
        <p:style>
          <a:lnRef idx="0"/>
          <a:fillRef idx="0"/>
          <a:effectRef idx="0"/>
          <a:fontRef idx="minor"/>
        </p:style>
      </p:sp>
      <p:sp>
        <p:nvSpPr>
          <p:cNvPr id="1779" name="CustomShape 167"/>
          <p:cNvSpPr/>
          <p:nvPr/>
        </p:nvSpPr>
        <p:spPr>
          <a:xfrm>
            <a:off x="6500520" y="2575800"/>
            <a:ext cx="91080" cy="360"/>
          </a:xfrm>
          <a:custGeom>
            <a:avLst/>
            <a:gdLst/>
            <a:ahLst/>
            <a:rect l="l" t="t" r="r" b="b"/>
            <a:pathLst>
              <a:path w="91440" h="0">
                <a:moveTo>
                  <a:pt x="0" y="0"/>
                </a:moveTo>
                <a:lnTo>
                  <a:pt x="91222" y="0"/>
                </a:lnTo>
              </a:path>
            </a:pathLst>
          </a:custGeom>
          <a:noFill/>
          <a:ln w="17280">
            <a:solidFill>
              <a:srgbClr val="000000"/>
            </a:solidFill>
            <a:round/>
          </a:ln>
        </p:spPr>
        <p:style>
          <a:lnRef idx="0"/>
          <a:fillRef idx="0"/>
          <a:effectRef idx="0"/>
          <a:fontRef idx="minor"/>
        </p:style>
      </p:sp>
      <p:sp>
        <p:nvSpPr>
          <p:cNvPr id="1780" name="CustomShape 168"/>
          <p:cNvSpPr/>
          <p:nvPr/>
        </p:nvSpPr>
        <p:spPr>
          <a:xfrm>
            <a:off x="6637320" y="2575800"/>
            <a:ext cx="91080" cy="360"/>
          </a:xfrm>
          <a:custGeom>
            <a:avLst/>
            <a:gdLst/>
            <a:ahLst/>
            <a:rect l="l" t="t" r="r" b="b"/>
            <a:pathLst>
              <a:path w="91440" h="0">
                <a:moveTo>
                  <a:pt x="0" y="0"/>
                </a:moveTo>
                <a:lnTo>
                  <a:pt x="91174" y="0"/>
                </a:lnTo>
              </a:path>
            </a:pathLst>
          </a:custGeom>
          <a:noFill/>
          <a:ln w="17280">
            <a:solidFill>
              <a:srgbClr val="000000"/>
            </a:solidFill>
            <a:round/>
          </a:ln>
        </p:spPr>
        <p:style>
          <a:lnRef idx="0"/>
          <a:fillRef idx="0"/>
          <a:effectRef idx="0"/>
          <a:fontRef idx="minor"/>
        </p:style>
      </p:sp>
      <p:sp>
        <p:nvSpPr>
          <p:cNvPr id="1781" name="CustomShape 169"/>
          <p:cNvSpPr/>
          <p:nvPr/>
        </p:nvSpPr>
        <p:spPr>
          <a:xfrm>
            <a:off x="6774120" y="2575800"/>
            <a:ext cx="91080" cy="360"/>
          </a:xfrm>
          <a:custGeom>
            <a:avLst/>
            <a:gdLst/>
            <a:ahLst/>
            <a:rect l="l" t="t" r="r" b="b"/>
            <a:pathLst>
              <a:path w="91440" h="0">
                <a:moveTo>
                  <a:pt x="0" y="0"/>
                </a:moveTo>
                <a:lnTo>
                  <a:pt x="91222" y="0"/>
                </a:lnTo>
              </a:path>
            </a:pathLst>
          </a:custGeom>
          <a:noFill/>
          <a:ln w="17280">
            <a:solidFill>
              <a:srgbClr val="000000"/>
            </a:solidFill>
            <a:round/>
          </a:ln>
        </p:spPr>
        <p:style>
          <a:lnRef idx="0"/>
          <a:fillRef idx="0"/>
          <a:effectRef idx="0"/>
          <a:fontRef idx="minor"/>
        </p:style>
      </p:sp>
      <p:sp>
        <p:nvSpPr>
          <p:cNvPr id="1782" name="CustomShape 170"/>
          <p:cNvSpPr/>
          <p:nvPr/>
        </p:nvSpPr>
        <p:spPr>
          <a:xfrm>
            <a:off x="6910920" y="2575800"/>
            <a:ext cx="91080" cy="360"/>
          </a:xfrm>
          <a:custGeom>
            <a:avLst/>
            <a:gdLst/>
            <a:ahLst/>
            <a:rect l="l" t="t" r="r" b="b"/>
            <a:pathLst>
              <a:path w="91440" h="0">
                <a:moveTo>
                  <a:pt x="0" y="0"/>
                </a:moveTo>
                <a:lnTo>
                  <a:pt x="91174" y="0"/>
                </a:lnTo>
              </a:path>
            </a:pathLst>
          </a:custGeom>
          <a:noFill/>
          <a:ln w="17280">
            <a:solidFill>
              <a:srgbClr val="000000"/>
            </a:solidFill>
            <a:round/>
          </a:ln>
        </p:spPr>
        <p:style>
          <a:lnRef idx="0"/>
          <a:fillRef idx="0"/>
          <a:effectRef idx="0"/>
          <a:fontRef idx="minor"/>
        </p:style>
      </p:sp>
      <p:sp>
        <p:nvSpPr>
          <p:cNvPr id="1783" name="CustomShape 171"/>
          <p:cNvSpPr/>
          <p:nvPr/>
        </p:nvSpPr>
        <p:spPr>
          <a:xfrm>
            <a:off x="7047720" y="2575800"/>
            <a:ext cx="91080" cy="360"/>
          </a:xfrm>
          <a:custGeom>
            <a:avLst/>
            <a:gdLst/>
            <a:ahLst/>
            <a:rect l="l" t="t" r="r" b="b"/>
            <a:pathLst>
              <a:path w="91440" h="0">
                <a:moveTo>
                  <a:pt x="0" y="0"/>
                </a:moveTo>
                <a:lnTo>
                  <a:pt x="91222" y="0"/>
                </a:lnTo>
              </a:path>
            </a:pathLst>
          </a:custGeom>
          <a:noFill/>
          <a:ln w="17280">
            <a:solidFill>
              <a:srgbClr val="000000"/>
            </a:solidFill>
            <a:round/>
          </a:ln>
        </p:spPr>
        <p:style>
          <a:lnRef idx="0"/>
          <a:fillRef idx="0"/>
          <a:effectRef idx="0"/>
          <a:fontRef idx="minor"/>
        </p:style>
      </p:sp>
      <p:sp>
        <p:nvSpPr>
          <p:cNvPr id="1784" name="CustomShape 172"/>
          <p:cNvSpPr/>
          <p:nvPr/>
        </p:nvSpPr>
        <p:spPr>
          <a:xfrm>
            <a:off x="7184520" y="2526840"/>
            <a:ext cx="135000" cy="99000"/>
          </a:xfrm>
          <a:prstGeom prst="rect">
            <a:avLst/>
          </a:prstGeom>
          <a:blipFill rotWithShape="0">
            <a:blip r:embed="rId10"/>
            <a:stretch>
              <a:fillRect/>
            </a:stretch>
          </a:blipFill>
          <a:ln>
            <a:noFill/>
          </a:ln>
        </p:spPr>
        <p:style>
          <a:lnRef idx="0"/>
          <a:fillRef idx="0"/>
          <a:effectRef idx="0"/>
          <a:fontRef idx="minor"/>
        </p:style>
      </p:sp>
      <p:sp>
        <p:nvSpPr>
          <p:cNvPr id="1785" name="CustomShape 173"/>
          <p:cNvSpPr/>
          <p:nvPr/>
        </p:nvSpPr>
        <p:spPr>
          <a:xfrm>
            <a:off x="1652040" y="2526840"/>
            <a:ext cx="86760" cy="99360"/>
          </a:xfrm>
          <a:custGeom>
            <a:avLst/>
            <a:gdLst/>
            <a:ahLst/>
            <a:rect l="l" t="t" r="r" b="b"/>
            <a:pathLst>
              <a:path w="86994" h="99694">
                <a:moveTo>
                  <a:pt x="86913" y="0"/>
                </a:moveTo>
                <a:lnTo>
                  <a:pt x="68325" y="14729"/>
                </a:lnTo>
                <a:lnTo>
                  <a:pt x="46129" y="28244"/>
                </a:lnTo>
                <a:lnTo>
                  <a:pt x="22597" y="39871"/>
                </a:lnTo>
                <a:lnTo>
                  <a:pt x="0" y="48934"/>
                </a:lnTo>
                <a:lnTo>
                  <a:pt x="22597" y="58829"/>
                </a:lnTo>
                <a:lnTo>
                  <a:pt x="46129" y="70883"/>
                </a:lnTo>
                <a:lnTo>
                  <a:pt x="68325" y="84556"/>
                </a:lnTo>
                <a:lnTo>
                  <a:pt x="86913" y="99309"/>
                </a:lnTo>
                <a:lnTo>
                  <a:pt x="69813" y="48934"/>
                </a:lnTo>
                <a:lnTo>
                  <a:pt x="86913" y="0"/>
                </a:lnTo>
                <a:close/>
              </a:path>
            </a:pathLst>
          </a:custGeom>
          <a:solidFill>
            <a:srgbClr val="000000"/>
          </a:solidFill>
          <a:ln>
            <a:noFill/>
          </a:ln>
        </p:spPr>
        <p:style>
          <a:lnRef idx="0"/>
          <a:fillRef idx="0"/>
          <a:effectRef idx="0"/>
          <a:fontRef idx="minor"/>
        </p:style>
      </p:sp>
      <p:sp>
        <p:nvSpPr>
          <p:cNvPr id="1786" name="CustomShape 174"/>
          <p:cNvSpPr/>
          <p:nvPr/>
        </p:nvSpPr>
        <p:spPr>
          <a:xfrm>
            <a:off x="1713240" y="3095640"/>
            <a:ext cx="91080" cy="360"/>
          </a:xfrm>
          <a:custGeom>
            <a:avLst/>
            <a:gdLst/>
            <a:ahLst/>
            <a:rect l="l" t="t" r="r" b="b"/>
            <a:pathLst>
              <a:path w="91439" h="0">
                <a:moveTo>
                  <a:pt x="0" y="0"/>
                </a:moveTo>
                <a:lnTo>
                  <a:pt x="91188" y="0"/>
                </a:lnTo>
              </a:path>
            </a:pathLst>
          </a:custGeom>
          <a:noFill/>
          <a:ln w="17280">
            <a:solidFill>
              <a:srgbClr val="000000"/>
            </a:solidFill>
            <a:round/>
          </a:ln>
        </p:spPr>
        <p:style>
          <a:lnRef idx="0"/>
          <a:fillRef idx="0"/>
          <a:effectRef idx="0"/>
          <a:fontRef idx="minor"/>
        </p:style>
      </p:sp>
      <p:sp>
        <p:nvSpPr>
          <p:cNvPr id="1787" name="CustomShape 175"/>
          <p:cNvSpPr/>
          <p:nvPr/>
        </p:nvSpPr>
        <p:spPr>
          <a:xfrm>
            <a:off x="1850040" y="3095640"/>
            <a:ext cx="91080" cy="360"/>
          </a:xfrm>
          <a:custGeom>
            <a:avLst/>
            <a:gdLst/>
            <a:ahLst/>
            <a:rect l="l" t="t" r="r" b="b"/>
            <a:pathLst>
              <a:path w="91439" h="0">
                <a:moveTo>
                  <a:pt x="0" y="0"/>
                </a:moveTo>
                <a:lnTo>
                  <a:pt x="91188" y="0"/>
                </a:lnTo>
              </a:path>
            </a:pathLst>
          </a:custGeom>
          <a:noFill/>
          <a:ln w="17280">
            <a:solidFill>
              <a:srgbClr val="000000"/>
            </a:solidFill>
            <a:round/>
          </a:ln>
        </p:spPr>
        <p:style>
          <a:lnRef idx="0"/>
          <a:fillRef idx="0"/>
          <a:effectRef idx="0"/>
          <a:fontRef idx="minor"/>
        </p:style>
      </p:sp>
      <p:sp>
        <p:nvSpPr>
          <p:cNvPr id="1788" name="CustomShape 176"/>
          <p:cNvSpPr/>
          <p:nvPr/>
        </p:nvSpPr>
        <p:spPr>
          <a:xfrm>
            <a:off x="1986840" y="3095640"/>
            <a:ext cx="91080" cy="360"/>
          </a:xfrm>
          <a:custGeom>
            <a:avLst/>
            <a:gdLst/>
            <a:ahLst/>
            <a:rect l="l" t="t" r="r" b="b"/>
            <a:pathLst>
              <a:path w="91439" h="0">
                <a:moveTo>
                  <a:pt x="0" y="0"/>
                </a:moveTo>
                <a:lnTo>
                  <a:pt x="91183" y="0"/>
                </a:lnTo>
              </a:path>
            </a:pathLst>
          </a:custGeom>
          <a:noFill/>
          <a:ln w="17280">
            <a:solidFill>
              <a:srgbClr val="000000"/>
            </a:solidFill>
            <a:round/>
          </a:ln>
        </p:spPr>
        <p:style>
          <a:lnRef idx="0"/>
          <a:fillRef idx="0"/>
          <a:effectRef idx="0"/>
          <a:fontRef idx="minor"/>
        </p:style>
      </p:sp>
      <p:sp>
        <p:nvSpPr>
          <p:cNvPr id="1789" name="CustomShape 177"/>
          <p:cNvSpPr/>
          <p:nvPr/>
        </p:nvSpPr>
        <p:spPr>
          <a:xfrm>
            <a:off x="2123640" y="3095640"/>
            <a:ext cx="91080" cy="360"/>
          </a:xfrm>
          <a:custGeom>
            <a:avLst/>
            <a:gdLst/>
            <a:ahLst/>
            <a:rect l="l" t="t" r="r" b="b"/>
            <a:pathLst>
              <a:path w="91439" h="0">
                <a:moveTo>
                  <a:pt x="0" y="0"/>
                </a:moveTo>
                <a:lnTo>
                  <a:pt x="91207" y="0"/>
                </a:lnTo>
              </a:path>
            </a:pathLst>
          </a:custGeom>
          <a:noFill/>
          <a:ln w="17280">
            <a:solidFill>
              <a:srgbClr val="000000"/>
            </a:solidFill>
            <a:round/>
          </a:ln>
        </p:spPr>
        <p:style>
          <a:lnRef idx="0"/>
          <a:fillRef idx="0"/>
          <a:effectRef idx="0"/>
          <a:fontRef idx="minor"/>
        </p:style>
      </p:sp>
      <p:sp>
        <p:nvSpPr>
          <p:cNvPr id="1790" name="CustomShape 178"/>
          <p:cNvSpPr/>
          <p:nvPr/>
        </p:nvSpPr>
        <p:spPr>
          <a:xfrm>
            <a:off x="2260440" y="3095640"/>
            <a:ext cx="91080" cy="360"/>
          </a:xfrm>
          <a:custGeom>
            <a:avLst/>
            <a:gdLst/>
            <a:ahLst/>
            <a:rect l="l" t="t" r="r" b="b"/>
            <a:pathLst>
              <a:path w="91439" h="0">
                <a:moveTo>
                  <a:pt x="0" y="0"/>
                </a:moveTo>
                <a:lnTo>
                  <a:pt x="91174" y="0"/>
                </a:lnTo>
              </a:path>
            </a:pathLst>
          </a:custGeom>
          <a:noFill/>
          <a:ln w="17280">
            <a:solidFill>
              <a:srgbClr val="000000"/>
            </a:solidFill>
            <a:round/>
          </a:ln>
        </p:spPr>
        <p:style>
          <a:lnRef idx="0"/>
          <a:fillRef idx="0"/>
          <a:effectRef idx="0"/>
          <a:fontRef idx="minor"/>
        </p:style>
      </p:sp>
      <p:sp>
        <p:nvSpPr>
          <p:cNvPr id="1791" name="CustomShape 179"/>
          <p:cNvSpPr/>
          <p:nvPr/>
        </p:nvSpPr>
        <p:spPr>
          <a:xfrm>
            <a:off x="2397240" y="3095640"/>
            <a:ext cx="91080" cy="360"/>
          </a:xfrm>
          <a:custGeom>
            <a:avLst/>
            <a:gdLst/>
            <a:ahLst/>
            <a:rect l="l" t="t" r="r" b="b"/>
            <a:pathLst>
              <a:path w="91439" h="0">
                <a:moveTo>
                  <a:pt x="0" y="0"/>
                </a:moveTo>
                <a:lnTo>
                  <a:pt x="91174" y="0"/>
                </a:lnTo>
              </a:path>
            </a:pathLst>
          </a:custGeom>
          <a:noFill/>
          <a:ln w="17280">
            <a:solidFill>
              <a:srgbClr val="000000"/>
            </a:solidFill>
            <a:round/>
          </a:ln>
        </p:spPr>
        <p:style>
          <a:lnRef idx="0"/>
          <a:fillRef idx="0"/>
          <a:effectRef idx="0"/>
          <a:fontRef idx="minor"/>
        </p:style>
      </p:sp>
      <p:sp>
        <p:nvSpPr>
          <p:cNvPr id="1792" name="CustomShape 180"/>
          <p:cNvSpPr/>
          <p:nvPr/>
        </p:nvSpPr>
        <p:spPr>
          <a:xfrm>
            <a:off x="2534040" y="3095640"/>
            <a:ext cx="91080" cy="360"/>
          </a:xfrm>
          <a:custGeom>
            <a:avLst/>
            <a:gdLst/>
            <a:ahLst/>
            <a:rect l="l" t="t" r="r" b="b"/>
            <a:pathLst>
              <a:path w="91439" h="0">
                <a:moveTo>
                  <a:pt x="0" y="0"/>
                </a:moveTo>
                <a:lnTo>
                  <a:pt x="91174" y="0"/>
                </a:lnTo>
              </a:path>
            </a:pathLst>
          </a:custGeom>
          <a:noFill/>
          <a:ln w="17280">
            <a:solidFill>
              <a:srgbClr val="000000"/>
            </a:solidFill>
            <a:round/>
          </a:ln>
        </p:spPr>
        <p:style>
          <a:lnRef idx="0"/>
          <a:fillRef idx="0"/>
          <a:effectRef idx="0"/>
          <a:fontRef idx="minor"/>
        </p:style>
      </p:sp>
      <p:sp>
        <p:nvSpPr>
          <p:cNvPr id="1793" name="CustomShape 181"/>
          <p:cNvSpPr/>
          <p:nvPr/>
        </p:nvSpPr>
        <p:spPr>
          <a:xfrm>
            <a:off x="2670840" y="3095640"/>
            <a:ext cx="91080" cy="360"/>
          </a:xfrm>
          <a:custGeom>
            <a:avLst/>
            <a:gdLst/>
            <a:ahLst/>
            <a:rect l="l" t="t" r="r" b="b"/>
            <a:pathLst>
              <a:path w="91439" h="0">
                <a:moveTo>
                  <a:pt x="0" y="0"/>
                </a:moveTo>
                <a:lnTo>
                  <a:pt x="91174" y="0"/>
                </a:lnTo>
              </a:path>
            </a:pathLst>
          </a:custGeom>
          <a:noFill/>
          <a:ln w="17280">
            <a:solidFill>
              <a:srgbClr val="000000"/>
            </a:solidFill>
            <a:round/>
          </a:ln>
        </p:spPr>
        <p:style>
          <a:lnRef idx="0"/>
          <a:fillRef idx="0"/>
          <a:effectRef idx="0"/>
          <a:fontRef idx="minor"/>
        </p:style>
      </p:sp>
      <p:sp>
        <p:nvSpPr>
          <p:cNvPr id="1794" name="CustomShape 182"/>
          <p:cNvSpPr/>
          <p:nvPr/>
        </p:nvSpPr>
        <p:spPr>
          <a:xfrm>
            <a:off x="2807640" y="3095640"/>
            <a:ext cx="91080" cy="360"/>
          </a:xfrm>
          <a:custGeom>
            <a:avLst/>
            <a:gdLst/>
            <a:ahLst/>
            <a:rect l="l" t="t" r="r" b="b"/>
            <a:pathLst>
              <a:path w="91439" h="0">
                <a:moveTo>
                  <a:pt x="0" y="0"/>
                </a:moveTo>
                <a:lnTo>
                  <a:pt x="91174" y="0"/>
                </a:lnTo>
              </a:path>
            </a:pathLst>
          </a:custGeom>
          <a:noFill/>
          <a:ln w="17280">
            <a:solidFill>
              <a:srgbClr val="000000"/>
            </a:solidFill>
            <a:round/>
          </a:ln>
        </p:spPr>
        <p:style>
          <a:lnRef idx="0"/>
          <a:fillRef idx="0"/>
          <a:effectRef idx="0"/>
          <a:fontRef idx="minor"/>
        </p:style>
      </p:sp>
      <p:sp>
        <p:nvSpPr>
          <p:cNvPr id="1795" name="CustomShape 183"/>
          <p:cNvSpPr/>
          <p:nvPr/>
        </p:nvSpPr>
        <p:spPr>
          <a:xfrm>
            <a:off x="2944080" y="3095640"/>
            <a:ext cx="91080" cy="360"/>
          </a:xfrm>
          <a:custGeom>
            <a:avLst/>
            <a:gdLst/>
            <a:ahLst/>
            <a:rect l="l" t="t" r="r" b="b"/>
            <a:pathLst>
              <a:path w="91439" h="0">
                <a:moveTo>
                  <a:pt x="0" y="0"/>
                </a:moveTo>
                <a:lnTo>
                  <a:pt x="91174" y="0"/>
                </a:lnTo>
              </a:path>
            </a:pathLst>
          </a:custGeom>
          <a:noFill/>
          <a:ln w="17280">
            <a:solidFill>
              <a:srgbClr val="000000"/>
            </a:solidFill>
            <a:round/>
          </a:ln>
        </p:spPr>
        <p:style>
          <a:lnRef idx="0"/>
          <a:fillRef idx="0"/>
          <a:effectRef idx="0"/>
          <a:fontRef idx="minor"/>
        </p:style>
      </p:sp>
      <p:sp>
        <p:nvSpPr>
          <p:cNvPr id="1796" name="CustomShape 184"/>
          <p:cNvSpPr/>
          <p:nvPr/>
        </p:nvSpPr>
        <p:spPr>
          <a:xfrm>
            <a:off x="3080880" y="3095640"/>
            <a:ext cx="91080" cy="360"/>
          </a:xfrm>
          <a:custGeom>
            <a:avLst/>
            <a:gdLst/>
            <a:ahLst/>
            <a:rect l="l" t="t" r="r" b="b"/>
            <a:pathLst>
              <a:path w="91439" h="0">
                <a:moveTo>
                  <a:pt x="0" y="0"/>
                </a:moveTo>
                <a:lnTo>
                  <a:pt x="91222" y="0"/>
                </a:lnTo>
              </a:path>
            </a:pathLst>
          </a:custGeom>
          <a:noFill/>
          <a:ln w="17280">
            <a:solidFill>
              <a:srgbClr val="000000"/>
            </a:solidFill>
            <a:round/>
          </a:ln>
        </p:spPr>
        <p:style>
          <a:lnRef idx="0"/>
          <a:fillRef idx="0"/>
          <a:effectRef idx="0"/>
          <a:fontRef idx="minor"/>
        </p:style>
      </p:sp>
      <p:sp>
        <p:nvSpPr>
          <p:cNvPr id="1797" name="CustomShape 185"/>
          <p:cNvSpPr/>
          <p:nvPr/>
        </p:nvSpPr>
        <p:spPr>
          <a:xfrm>
            <a:off x="3217680" y="3095640"/>
            <a:ext cx="91080" cy="360"/>
          </a:xfrm>
          <a:custGeom>
            <a:avLst/>
            <a:gdLst/>
            <a:ahLst/>
            <a:rect l="l" t="t" r="r" b="b"/>
            <a:pathLst>
              <a:path w="91439" h="0">
                <a:moveTo>
                  <a:pt x="0" y="0"/>
                </a:moveTo>
                <a:lnTo>
                  <a:pt x="91174" y="0"/>
                </a:lnTo>
              </a:path>
            </a:pathLst>
          </a:custGeom>
          <a:noFill/>
          <a:ln w="17280">
            <a:solidFill>
              <a:srgbClr val="000000"/>
            </a:solidFill>
            <a:round/>
          </a:ln>
        </p:spPr>
        <p:style>
          <a:lnRef idx="0"/>
          <a:fillRef idx="0"/>
          <a:effectRef idx="0"/>
          <a:fontRef idx="minor"/>
        </p:style>
      </p:sp>
      <p:sp>
        <p:nvSpPr>
          <p:cNvPr id="1798" name="CustomShape 186"/>
          <p:cNvSpPr/>
          <p:nvPr/>
        </p:nvSpPr>
        <p:spPr>
          <a:xfrm>
            <a:off x="3354480" y="3095640"/>
            <a:ext cx="91080" cy="360"/>
          </a:xfrm>
          <a:custGeom>
            <a:avLst/>
            <a:gdLst/>
            <a:ahLst/>
            <a:rect l="l" t="t" r="r" b="b"/>
            <a:pathLst>
              <a:path w="91439" h="0">
                <a:moveTo>
                  <a:pt x="0" y="0"/>
                </a:moveTo>
                <a:lnTo>
                  <a:pt x="91222" y="0"/>
                </a:lnTo>
              </a:path>
            </a:pathLst>
          </a:custGeom>
          <a:noFill/>
          <a:ln w="17280">
            <a:solidFill>
              <a:srgbClr val="000000"/>
            </a:solidFill>
            <a:round/>
          </a:ln>
        </p:spPr>
        <p:style>
          <a:lnRef idx="0"/>
          <a:fillRef idx="0"/>
          <a:effectRef idx="0"/>
          <a:fontRef idx="minor"/>
        </p:style>
      </p:sp>
      <p:sp>
        <p:nvSpPr>
          <p:cNvPr id="1799" name="CustomShape 187"/>
          <p:cNvSpPr/>
          <p:nvPr/>
        </p:nvSpPr>
        <p:spPr>
          <a:xfrm>
            <a:off x="3491280" y="3095640"/>
            <a:ext cx="91080" cy="360"/>
          </a:xfrm>
          <a:custGeom>
            <a:avLst/>
            <a:gdLst/>
            <a:ahLst/>
            <a:rect l="l" t="t" r="r" b="b"/>
            <a:pathLst>
              <a:path w="91439" h="0">
                <a:moveTo>
                  <a:pt x="0" y="0"/>
                </a:moveTo>
                <a:lnTo>
                  <a:pt x="91174" y="0"/>
                </a:lnTo>
              </a:path>
            </a:pathLst>
          </a:custGeom>
          <a:noFill/>
          <a:ln w="17280">
            <a:solidFill>
              <a:srgbClr val="000000"/>
            </a:solidFill>
            <a:round/>
          </a:ln>
        </p:spPr>
        <p:style>
          <a:lnRef idx="0"/>
          <a:fillRef idx="0"/>
          <a:effectRef idx="0"/>
          <a:fontRef idx="minor"/>
        </p:style>
      </p:sp>
      <p:sp>
        <p:nvSpPr>
          <p:cNvPr id="1800" name="CustomShape 188"/>
          <p:cNvSpPr/>
          <p:nvPr/>
        </p:nvSpPr>
        <p:spPr>
          <a:xfrm>
            <a:off x="3628080" y="3095640"/>
            <a:ext cx="91080" cy="360"/>
          </a:xfrm>
          <a:custGeom>
            <a:avLst/>
            <a:gdLst/>
            <a:ahLst/>
            <a:rect l="l" t="t" r="r" b="b"/>
            <a:pathLst>
              <a:path w="91439" h="0">
                <a:moveTo>
                  <a:pt x="0" y="0"/>
                </a:moveTo>
                <a:lnTo>
                  <a:pt x="91174" y="0"/>
                </a:lnTo>
              </a:path>
            </a:pathLst>
          </a:custGeom>
          <a:noFill/>
          <a:ln w="17280">
            <a:solidFill>
              <a:srgbClr val="000000"/>
            </a:solidFill>
            <a:round/>
          </a:ln>
        </p:spPr>
        <p:style>
          <a:lnRef idx="0"/>
          <a:fillRef idx="0"/>
          <a:effectRef idx="0"/>
          <a:fontRef idx="minor"/>
        </p:style>
      </p:sp>
      <p:sp>
        <p:nvSpPr>
          <p:cNvPr id="1801" name="CustomShape 189"/>
          <p:cNvSpPr/>
          <p:nvPr/>
        </p:nvSpPr>
        <p:spPr>
          <a:xfrm>
            <a:off x="3764880" y="3095640"/>
            <a:ext cx="91080" cy="360"/>
          </a:xfrm>
          <a:custGeom>
            <a:avLst/>
            <a:gdLst/>
            <a:ahLst/>
            <a:rect l="l" t="t" r="r" b="b"/>
            <a:pathLst>
              <a:path w="91439" h="0">
                <a:moveTo>
                  <a:pt x="0" y="0"/>
                </a:moveTo>
                <a:lnTo>
                  <a:pt x="91174" y="0"/>
                </a:lnTo>
              </a:path>
            </a:pathLst>
          </a:custGeom>
          <a:noFill/>
          <a:ln w="17280">
            <a:solidFill>
              <a:srgbClr val="000000"/>
            </a:solidFill>
            <a:round/>
          </a:ln>
        </p:spPr>
        <p:style>
          <a:lnRef idx="0"/>
          <a:fillRef idx="0"/>
          <a:effectRef idx="0"/>
          <a:fontRef idx="minor"/>
        </p:style>
      </p:sp>
      <p:sp>
        <p:nvSpPr>
          <p:cNvPr id="1802" name="CustomShape 190"/>
          <p:cNvSpPr/>
          <p:nvPr/>
        </p:nvSpPr>
        <p:spPr>
          <a:xfrm>
            <a:off x="3901680" y="3095640"/>
            <a:ext cx="91080" cy="360"/>
          </a:xfrm>
          <a:custGeom>
            <a:avLst/>
            <a:gdLst/>
            <a:ahLst/>
            <a:rect l="l" t="t" r="r" b="b"/>
            <a:pathLst>
              <a:path w="91439" h="0">
                <a:moveTo>
                  <a:pt x="0" y="0"/>
                </a:moveTo>
                <a:lnTo>
                  <a:pt x="91174" y="0"/>
                </a:lnTo>
              </a:path>
            </a:pathLst>
          </a:custGeom>
          <a:noFill/>
          <a:ln w="17280">
            <a:solidFill>
              <a:srgbClr val="000000"/>
            </a:solidFill>
            <a:round/>
          </a:ln>
        </p:spPr>
        <p:style>
          <a:lnRef idx="0"/>
          <a:fillRef idx="0"/>
          <a:effectRef idx="0"/>
          <a:fontRef idx="minor"/>
        </p:style>
      </p:sp>
      <p:sp>
        <p:nvSpPr>
          <p:cNvPr id="1803" name="CustomShape 191"/>
          <p:cNvSpPr/>
          <p:nvPr/>
        </p:nvSpPr>
        <p:spPr>
          <a:xfrm>
            <a:off x="4038480" y="3095640"/>
            <a:ext cx="91080" cy="360"/>
          </a:xfrm>
          <a:custGeom>
            <a:avLst/>
            <a:gdLst/>
            <a:ahLst/>
            <a:rect l="l" t="t" r="r" b="b"/>
            <a:pathLst>
              <a:path w="91439" h="0">
                <a:moveTo>
                  <a:pt x="0" y="0"/>
                </a:moveTo>
                <a:lnTo>
                  <a:pt x="91174" y="0"/>
                </a:lnTo>
              </a:path>
            </a:pathLst>
          </a:custGeom>
          <a:noFill/>
          <a:ln w="17280">
            <a:solidFill>
              <a:srgbClr val="000000"/>
            </a:solidFill>
            <a:round/>
          </a:ln>
        </p:spPr>
        <p:style>
          <a:lnRef idx="0"/>
          <a:fillRef idx="0"/>
          <a:effectRef idx="0"/>
          <a:fontRef idx="minor"/>
        </p:style>
      </p:sp>
      <p:sp>
        <p:nvSpPr>
          <p:cNvPr id="1804" name="CustomShape 192"/>
          <p:cNvSpPr/>
          <p:nvPr/>
        </p:nvSpPr>
        <p:spPr>
          <a:xfrm>
            <a:off x="4175280" y="3095640"/>
            <a:ext cx="91080" cy="360"/>
          </a:xfrm>
          <a:custGeom>
            <a:avLst/>
            <a:gdLst/>
            <a:ahLst/>
            <a:rect l="l" t="t" r="r" b="b"/>
            <a:pathLst>
              <a:path w="91439" h="0">
                <a:moveTo>
                  <a:pt x="0" y="0"/>
                </a:moveTo>
                <a:lnTo>
                  <a:pt x="91174" y="0"/>
                </a:lnTo>
              </a:path>
            </a:pathLst>
          </a:custGeom>
          <a:noFill/>
          <a:ln w="17280">
            <a:solidFill>
              <a:srgbClr val="000000"/>
            </a:solidFill>
            <a:round/>
          </a:ln>
        </p:spPr>
        <p:style>
          <a:lnRef idx="0"/>
          <a:fillRef idx="0"/>
          <a:effectRef idx="0"/>
          <a:fontRef idx="minor"/>
        </p:style>
      </p:sp>
      <p:sp>
        <p:nvSpPr>
          <p:cNvPr id="1805" name="CustomShape 193"/>
          <p:cNvSpPr/>
          <p:nvPr/>
        </p:nvSpPr>
        <p:spPr>
          <a:xfrm>
            <a:off x="4312080" y="3095640"/>
            <a:ext cx="91080" cy="360"/>
          </a:xfrm>
          <a:custGeom>
            <a:avLst/>
            <a:gdLst/>
            <a:ahLst/>
            <a:rect l="l" t="t" r="r" b="b"/>
            <a:pathLst>
              <a:path w="91439" h="0">
                <a:moveTo>
                  <a:pt x="0" y="0"/>
                </a:moveTo>
                <a:lnTo>
                  <a:pt x="91222" y="0"/>
                </a:lnTo>
              </a:path>
            </a:pathLst>
          </a:custGeom>
          <a:noFill/>
          <a:ln w="17280">
            <a:solidFill>
              <a:srgbClr val="000000"/>
            </a:solidFill>
            <a:round/>
          </a:ln>
        </p:spPr>
        <p:style>
          <a:lnRef idx="0"/>
          <a:fillRef idx="0"/>
          <a:effectRef idx="0"/>
          <a:fontRef idx="minor"/>
        </p:style>
      </p:sp>
      <p:sp>
        <p:nvSpPr>
          <p:cNvPr id="1806" name="CustomShape 194"/>
          <p:cNvSpPr/>
          <p:nvPr/>
        </p:nvSpPr>
        <p:spPr>
          <a:xfrm>
            <a:off x="4448880" y="3095640"/>
            <a:ext cx="91080" cy="360"/>
          </a:xfrm>
          <a:custGeom>
            <a:avLst/>
            <a:gdLst/>
            <a:ahLst/>
            <a:rect l="l" t="t" r="r" b="b"/>
            <a:pathLst>
              <a:path w="91439" h="0">
                <a:moveTo>
                  <a:pt x="0" y="0"/>
                </a:moveTo>
                <a:lnTo>
                  <a:pt x="91174" y="0"/>
                </a:lnTo>
              </a:path>
            </a:pathLst>
          </a:custGeom>
          <a:noFill/>
          <a:ln w="17280">
            <a:solidFill>
              <a:srgbClr val="000000"/>
            </a:solidFill>
            <a:round/>
          </a:ln>
        </p:spPr>
        <p:style>
          <a:lnRef idx="0"/>
          <a:fillRef idx="0"/>
          <a:effectRef idx="0"/>
          <a:fontRef idx="minor"/>
        </p:style>
      </p:sp>
      <p:sp>
        <p:nvSpPr>
          <p:cNvPr id="1807" name="CustomShape 195"/>
          <p:cNvSpPr/>
          <p:nvPr/>
        </p:nvSpPr>
        <p:spPr>
          <a:xfrm>
            <a:off x="4585680" y="3095640"/>
            <a:ext cx="91080" cy="360"/>
          </a:xfrm>
          <a:custGeom>
            <a:avLst/>
            <a:gdLst/>
            <a:ahLst/>
            <a:rect l="l" t="t" r="r" b="b"/>
            <a:pathLst>
              <a:path w="91439" h="0">
                <a:moveTo>
                  <a:pt x="0" y="0"/>
                </a:moveTo>
                <a:lnTo>
                  <a:pt x="91222" y="0"/>
                </a:lnTo>
              </a:path>
            </a:pathLst>
          </a:custGeom>
          <a:noFill/>
          <a:ln w="17280">
            <a:solidFill>
              <a:srgbClr val="000000"/>
            </a:solidFill>
            <a:round/>
          </a:ln>
        </p:spPr>
        <p:style>
          <a:lnRef idx="0"/>
          <a:fillRef idx="0"/>
          <a:effectRef idx="0"/>
          <a:fontRef idx="minor"/>
        </p:style>
      </p:sp>
      <p:sp>
        <p:nvSpPr>
          <p:cNvPr id="1808" name="CustomShape 196"/>
          <p:cNvSpPr/>
          <p:nvPr/>
        </p:nvSpPr>
        <p:spPr>
          <a:xfrm>
            <a:off x="4722480" y="3095640"/>
            <a:ext cx="91080" cy="360"/>
          </a:xfrm>
          <a:custGeom>
            <a:avLst/>
            <a:gdLst/>
            <a:ahLst/>
            <a:rect l="l" t="t" r="r" b="b"/>
            <a:pathLst>
              <a:path w="91439" h="0">
                <a:moveTo>
                  <a:pt x="0" y="0"/>
                </a:moveTo>
                <a:lnTo>
                  <a:pt x="91174" y="0"/>
                </a:lnTo>
              </a:path>
            </a:pathLst>
          </a:custGeom>
          <a:noFill/>
          <a:ln w="17280">
            <a:solidFill>
              <a:srgbClr val="000000"/>
            </a:solidFill>
            <a:round/>
          </a:ln>
        </p:spPr>
        <p:style>
          <a:lnRef idx="0"/>
          <a:fillRef idx="0"/>
          <a:effectRef idx="0"/>
          <a:fontRef idx="minor"/>
        </p:style>
      </p:sp>
      <p:sp>
        <p:nvSpPr>
          <p:cNvPr id="1809" name="CustomShape 197"/>
          <p:cNvSpPr/>
          <p:nvPr/>
        </p:nvSpPr>
        <p:spPr>
          <a:xfrm>
            <a:off x="4859280" y="3095640"/>
            <a:ext cx="91080" cy="360"/>
          </a:xfrm>
          <a:custGeom>
            <a:avLst/>
            <a:gdLst/>
            <a:ahLst/>
            <a:rect l="l" t="t" r="r" b="b"/>
            <a:pathLst>
              <a:path w="91439" h="0">
                <a:moveTo>
                  <a:pt x="0" y="0"/>
                </a:moveTo>
                <a:lnTo>
                  <a:pt x="91174" y="0"/>
                </a:lnTo>
              </a:path>
            </a:pathLst>
          </a:custGeom>
          <a:noFill/>
          <a:ln w="17280">
            <a:solidFill>
              <a:srgbClr val="000000"/>
            </a:solidFill>
            <a:round/>
          </a:ln>
        </p:spPr>
        <p:style>
          <a:lnRef idx="0"/>
          <a:fillRef idx="0"/>
          <a:effectRef idx="0"/>
          <a:fontRef idx="minor"/>
        </p:style>
      </p:sp>
      <p:sp>
        <p:nvSpPr>
          <p:cNvPr id="1810" name="CustomShape 198"/>
          <p:cNvSpPr/>
          <p:nvPr/>
        </p:nvSpPr>
        <p:spPr>
          <a:xfrm>
            <a:off x="4996080" y="3095640"/>
            <a:ext cx="91080" cy="360"/>
          </a:xfrm>
          <a:custGeom>
            <a:avLst/>
            <a:gdLst/>
            <a:ahLst/>
            <a:rect l="l" t="t" r="r" b="b"/>
            <a:pathLst>
              <a:path w="91439" h="0">
                <a:moveTo>
                  <a:pt x="0" y="0"/>
                </a:moveTo>
                <a:lnTo>
                  <a:pt x="91174" y="0"/>
                </a:lnTo>
              </a:path>
            </a:pathLst>
          </a:custGeom>
          <a:noFill/>
          <a:ln w="17280">
            <a:solidFill>
              <a:srgbClr val="000000"/>
            </a:solidFill>
            <a:round/>
          </a:ln>
        </p:spPr>
        <p:style>
          <a:lnRef idx="0"/>
          <a:fillRef idx="0"/>
          <a:effectRef idx="0"/>
          <a:fontRef idx="minor"/>
        </p:style>
      </p:sp>
      <p:sp>
        <p:nvSpPr>
          <p:cNvPr id="1811" name="CustomShape 199"/>
          <p:cNvSpPr/>
          <p:nvPr/>
        </p:nvSpPr>
        <p:spPr>
          <a:xfrm>
            <a:off x="5132880" y="3095640"/>
            <a:ext cx="91080" cy="360"/>
          </a:xfrm>
          <a:custGeom>
            <a:avLst/>
            <a:gdLst/>
            <a:ahLst/>
            <a:rect l="l" t="t" r="r" b="b"/>
            <a:pathLst>
              <a:path w="91439" h="0">
                <a:moveTo>
                  <a:pt x="0" y="0"/>
                </a:moveTo>
                <a:lnTo>
                  <a:pt x="91174" y="0"/>
                </a:lnTo>
              </a:path>
            </a:pathLst>
          </a:custGeom>
          <a:noFill/>
          <a:ln w="17280">
            <a:solidFill>
              <a:srgbClr val="000000"/>
            </a:solidFill>
            <a:round/>
          </a:ln>
        </p:spPr>
        <p:style>
          <a:lnRef idx="0"/>
          <a:fillRef idx="0"/>
          <a:effectRef idx="0"/>
          <a:fontRef idx="minor"/>
        </p:style>
      </p:sp>
      <p:sp>
        <p:nvSpPr>
          <p:cNvPr id="1812" name="CustomShape 200"/>
          <p:cNvSpPr/>
          <p:nvPr/>
        </p:nvSpPr>
        <p:spPr>
          <a:xfrm>
            <a:off x="5269680" y="3095640"/>
            <a:ext cx="91080" cy="360"/>
          </a:xfrm>
          <a:custGeom>
            <a:avLst/>
            <a:gdLst/>
            <a:ahLst/>
            <a:rect l="l" t="t" r="r" b="b"/>
            <a:pathLst>
              <a:path w="91439" h="0">
                <a:moveTo>
                  <a:pt x="0" y="0"/>
                </a:moveTo>
                <a:lnTo>
                  <a:pt x="91174" y="0"/>
                </a:lnTo>
              </a:path>
            </a:pathLst>
          </a:custGeom>
          <a:noFill/>
          <a:ln w="17280">
            <a:solidFill>
              <a:srgbClr val="000000"/>
            </a:solidFill>
            <a:round/>
          </a:ln>
        </p:spPr>
        <p:style>
          <a:lnRef idx="0"/>
          <a:fillRef idx="0"/>
          <a:effectRef idx="0"/>
          <a:fontRef idx="minor"/>
        </p:style>
      </p:sp>
      <p:sp>
        <p:nvSpPr>
          <p:cNvPr id="1813" name="CustomShape 201"/>
          <p:cNvSpPr/>
          <p:nvPr/>
        </p:nvSpPr>
        <p:spPr>
          <a:xfrm>
            <a:off x="5406480" y="3095640"/>
            <a:ext cx="91080" cy="360"/>
          </a:xfrm>
          <a:custGeom>
            <a:avLst/>
            <a:gdLst/>
            <a:ahLst/>
            <a:rect l="l" t="t" r="r" b="b"/>
            <a:pathLst>
              <a:path w="91439" h="0">
                <a:moveTo>
                  <a:pt x="0" y="0"/>
                </a:moveTo>
                <a:lnTo>
                  <a:pt x="91174" y="0"/>
                </a:lnTo>
              </a:path>
            </a:pathLst>
          </a:custGeom>
          <a:noFill/>
          <a:ln w="17280">
            <a:solidFill>
              <a:srgbClr val="000000"/>
            </a:solidFill>
            <a:round/>
          </a:ln>
        </p:spPr>
        <p:style>
          <a:lnRef idx="0"/>
          <a:fillRef idx="0"/>
          <a:effectRef idx="0"/>
          <a:fontRef idx="minor"/>
        </p:style>
      </p:sp>
      <p:sp>
        <p:nvSpPr>
          <p:cNvPr id="1814" name="CustomShape 202"/>
          <p:cNvSpPr/>
          <p:nvPr/>
        </p:nvSpPr>
        <p:spPr>
          <a:xfrm>
            <a:off x="5542920" y="3095640"/>
            <a:ext cx="91080" cy="360"/>
          </a:xfrm>
          <a:custGeom>
            <a:avLst/>
            <a:gdLst/>
            <a:ahLst/>
            <a:rect l="l" t="t" r="r" b="b"/>
            <a:pathLst>
              <a:path w="91439" h="0">
                <a:moveTo>
                  <a:pt x="0" y="0"/>
                </a:moveTo>
                <a:lnTo>
                  <a:pt x="91222" y="0"/>
                </a:lnTo>
              </a:path>
            </a:pathLst>
          </a:custGeom>
          <a:noFill/>
          <a:ln w="17280">
            <a:solidFill>
              <a:srgbClr val="000000"/>
            </a:solidFill>
            <a:round/>
          </a:ln>
        </p:spPr>
        <p:style>
          <a:lnRef idx="0"/>
          <a:fillRef idx="0"/>
          <a:effectRef idx="0"/>
          <a:fontRef idx="minor"/>
        </p:style>
      </p:sp>
      <p:sp>
        <p:nvSpPr>
          <p:cNvPr id="1815" name="CustomShape 203"/>
          <p:cNvSpPr/>
          <p:nvPr/>
        </p:nvSpPr>
        <p:spPr>
          <a:xfrm>
            <a:off x="5680080" y="3095640"/>
            <a:ext cx="91080" cy="360"/>
          </a:xfrm>
          <a:custGeom>
            <a:avLst/>
            <a:gdLst/>
            <a:ahLst/>
            <a:rect l="l" t="t" r="r" b="b"/>
            <a:pathLst>
              <a:path w="91439" h="0">
                <a:moveTo>
                  <a:pt x="0" y="0"/>
                </a:moveTo>
                <a:lnTo>
                  <a:pt x="91174" y="0"/>
                </a:lnTo>
              </a:path>
            </a:pathLst>
          </a:custGeom>
          <a:noFill/>
          <a:ln w="17280">
            <a:solidFill>
              <a:srgbClr val="000000"/>
            </a:solidFill>
            <a:round/>
          </a:ln>
        </p:spPr>
        <p:style>
          <a:lnRef idx="0"/>
          <a:fillRef idx="0"/>
          <a:effectRef idx="0"/>
          <a:fontRef idx="minor"/>
        </p:style>
      </p:sp>
      <p:sp>
        <p:nvSpPr>
          <p:cNvPr id="1816" name="CustomShape 204"/>
          <p:cNvSpPr/>
          <p:nvPr/>
        </p:nvSpPr>
        <p:spPr>
          <a:xfrm>
            <a:off x="5816520" y="3095640"/>
            <a:ext cx="91080" cy="360"/>
          </a:xfrm>
          <a:custGeom>
            <a:avLst/>
            <a:gdLst/>
            <a:ahLst/>
            <a:rect l="l" t="t" r="r" b="b"/>
            <a:pathLst>
              <a:path w="91439" h="0">
                <a:moveTo>
                  <a:pt x="0" y="0"/>
                </a:moveTo>
                <a:lnTo>
                  <a:pt x="91222" y="0"/>
                </a:lnTo>
              </a:path>
            </a:pathLst>
          </a:custGeom>
          <a:noFill/>
          <a:ln w="17280">
            <a:solidFill>
              <a:srgbClr val="000000"/>
            </a:solidFill>
            <a:round/>
          </a:ln>
        </p:spPr>
        <p:style>
          <a:lnRef idx="0"/>
          <a:fillRef idx="0"/>
          <a:effectRef idx="0"/>
          <a:fontRef idx="minor"/>
        </p:style>
      </p:sp>
      <p:sp>
        <p:nvSpPr>
          <p:cNvPr id="1817" name="CustomShape 205"/>
          <p:cNvSpPr/>
          <p:nvPr/>
        </p:nvSpPr>
        <p:spPr>
          <a:xfrm>
            <a:off x="5953320" y="3095640"/>
            <a:ext cx="91080" cy="360"/>
          </a:xfrm>
          <a:custGeom>
            <a:avLst/>
            <a:gdLst/>
            <a:ahLst/>
            <a:rect l="l" t="t" r="r" b="b"/>
            <a:pathLst>
              <a:path w="91439" h="0">
                <a:moveTo>
                  <a:pt x="0" y="0"/>
                </a:moveTo>
                <a:lnTo>
                  <a:pt x="91174" y="0"/>
                </a:lnTo>
              </a:path>
            </a:pathLst>
          </a:custGeom>
          <a:noFill/>
          <a:ln w="17280">
            <a:solidFill>
              <a:srgbClr val="000000"/>
            </a:solidFill>
            <a:round/>
          </a:ln>
        </p:spPr>
        <p:style>
          <a:lnRef idx="0"/>
          <a:fillRef idx="0"/>
          <a:effectRef idx="0"/>
          <a:fontRef idx="minor"/>
        </p:style>
      </p:sp>
      <p:sp>
        <p:nvSpPr>
          <p:cNvPr id="1818" name="CustomShape 206"/>
          <p:cNvSpPr/>
          <p:nvPr/>
        </p:nvSpPr>
        <p:spPr>
          <a:xfrm>
            <a:off x="6090120" y="3095640"/>
            <a:ext cx="91080" cy="360"/>
          </a:xfrm>
          <a:custGeom>
            <a:avLst/>
            <a:gdLst/>
            <a:ahLst/>
            <a:rect l="l" t="t" r="r" b="b"/>
            <a:pathLst>
              <a:path w="91439" h="0">
                <a:moveTo>
                  <a:pt x="0" y="0"/>
                </a:moveTo>
                <a:lnTo>
                  <a:pt x="91174" y="0"/>
                </a:lnTo>
              </a:path>
            </a:pathLst>
          </a:custGeom>
          <a:noFill/>
          <a:ln w="17280">
            <a:solidFill>
              <a:srgbClr val="000000"/>
            </a:solidFill>
            <a:round/>
          </a:ln>
        </p:spPr>
        <p:style>
          <a:lnRef idx="0"/>
          <a:fillRef idx="0"/>
          <a:effectRef idx="0"/>
          <a:fontRef idx="minor"/>
        </p:style>
      </p:sp>
      <p:sp>
        <p:nvSpPr>
          <p:cNvPr id="1819" name="CustomShape 207"/>
          <p:cNvSpPr/>
          <p:nvPr/>
        </p:nvSpPr>
        <p:spPr>
          <a:xfrm>
            <a:off x="6226920" y="3095640"/>
            <a:ext cx="91080" cy="360"/>
          </a:xfrm>
          <a:custGeom>
            <a:avLst/>
            <a:gdLst/>
            <a:ahLst/>
            <a:rect l="l" t="t" r="r" b="b"/>
            <a:pathLst>
              <a:path w="91439" h="0">
                <a:moveTo>
                  <a:pt x="0" y="0"/>
                </a:moveTo>
                <a:lnTo>
                  <a:pt x="91174" y="0"/>
                </a:lnTo>
              </a:path>
            </a:pathLst>
          </a:custGeom>
          <a:noFill/>
          <a:ln w="17280">
            <a:solidFill>
              <a:srgbClr val="000000"/>
            </a:solidFill>
            <a:round/>
          </a:ln>
        </p:spPr>
        <p:style>
          <a:lnRef idx="0"/>
          <a:fillRef idx="0"/>
          <a:effectRef idx="0"/>
          <a:fontRef idx="minor"/>
        </p:style>
      </p:sp>
      <p:sp>
        <p:nvSpPr>
          <p:cNvPr id="1820" name="CustomShape 208"/>
          <p:cNvSpPr/>
          <p:nvPr/>
        </p:nvSpPr>
        <p:spPr>
          <a:xfrm>
            <a:off x="6363720" y="3095640"/>
            <a:ext cx="91080" cy="360"/>
          </a:xfrm>
          <a:custGeom>
            <a:avLst/>
            <a:gdLst/>
            <a:ahLst/>
            <a:rect l="l" t="t" r="r" b="b"/>
            <a:pathLst>
              <a:path w="91439" h="0">
                <a:moveTo>
                  <a:pt x="0" y="0"/>
                </a:moveTo>
                <a:lnTo>
                  <a:pt x="91174" y="0"/>
                </a:lnTo>
              </a:path>
            </a:pathLst>
          </a:custGeom>
          <a:noFill/>
          <a:ln w="17280">
            <a:solidFill>
              <a:srgbClr val="000000"/>
            </a:solidFill>
            <a:round/>
          </a:ln>
        </p:spPr>
        <p:style>
          <a:lnRef idx="0"/>
          <a:fillRef idx="0"/>
          <a:effectRef idx="0"/>
          <a:fontRef idx="minor"/>
        </p:style>
      </p:sp>
      <p:sp>
        <p:nvSpPr>
          <p:cNvPr id="1821" name="CustomShape 209"/>
          <p:cNvSpPr/>
          <p:nvPr/>
        </p:nvSpPr>
        <p:spPr>
          <a:xfrm>
            <a:off x="6500520" y="3095640"/>
            <a:ext cx="91080" cy="360"/>
          </a:xfrm>
          <a:custGeom>
            <a:avLst/>
            <a:gdLst/>
            <a:ahLst/>
            <a:rect l="l" t="t" r="r" b="b"/>
            <a:pathLst>
              <a:path w="91440" h="0">
                <a:moveTo>
                  <a:pt x="0" y="0"/>
                </a:moveTo>
                <a:lnTo>
                  <a:pt x="91222" y="0"/>
                </a:lnTo>
              </a:path>
            </a:pathLst>
          </a:custGeom>
          <a:noFill/>
          <a:ln w="17280">
            <a:solidFill>
              <a:srgbClr val="000000"/>
            </a:solidFill>
            <a:round/>
          </a:ln>
        </p:spPr>
        <p:style>
          <a:lnRef idx="0"/>
          <a:fillRef idx="0"/>
          <a:effectRef idx="0"/>
          <a:fontRef idx="minor"/>
        </p:style>
      </p:sp>
      <p:sp>
        <p:nvSpPr>
          <p:cNvPr id="1822" name="CustomShape 210"/>
          <p:cNvSpPr/>
          <p:nvPr/>
        </p:nvSpPr>
        <p:spPr>
          <a:xfrm>
            <a:off x="6637320" y="3095640"/>
            <a:ext cx="91080" cy="360"/>
          </a:xfrm>
          <a:custGeom>
            <a:avLst/>
            <a:gdLst/>
            <a:ahLst/>
            <a:rect l="l" t="t" r="r" b="b"/>
            <a:pathLst>
              <a:path w="91440" h="0">
                <a:moveTo>
                  <a:pt x="0" y="0"/>
                </a:moveTo>
                <a:lnTo>
                  <a:pt x="91174" y="0"/>
                </a:lnTo>
              </a:path>
            </a:pathLst>
          </a:custGeom>
          <a:noFill/>
          <a:ln w="17280">
            <a:solidFill>
              <a:srgbClr val="000000"/>
            </a:solidFill>
            <a:round/>
          </a:ln>
        </p:spPr>
        <p:style>
          <a:lnRef idx="0"/>
          <a:fillRef idx="0"/>
          <a:effectRef idx="0"/>
          <a:fontRef idx="minor"/>
        </p:style>
      </p:sp>
      <p:sp>
        <p:nvSpPr>
          <p:cNvPr id="1823" name="CustomShape 211"/>
          <p:cNvSpPr/>
          <p:nvPr/>
        </p:nvSpPr>
        <p:spPr>
          <a:xfrm>
            <a:off x="6774120" y="3095640"/>
            <a:ext cx="91080" cy="360"/>
          </a:xfrm>
          <a:custGeom>
            <a:avLst/>
            <a:gdLst/>
            <a:ahLst/>
            <a:rect l="l" t="t" r="r" b="b"/>
            <a:pathLst>
              <a:path w="91440" h="0">
                <a:moveTo>
                  <a:pt x="0" y="0"/>
                </a:moveTo>
                <a:lnTo>
                  <a:pt x="91222" y="0"/>
                </a:lnTo>
              </a:path>
            </a:pathLst>
          </a:custGeom>
          <a:noFill/>
          <a:ln w="17280">
            <a:solidFill>
              <a:srgbClr val="000000"/>
            </a:solidFill>
            <a:round/>
          </a:ln>
        </p:spPr>
        <p:style>
          <a:lnRef idx="0"/>
          <a:fillRef idx="0"/>
          <a:effectRef idx="0"/>
          <a:fontRef idx="minor"/>
        </p:style>
      </p:sp>
      <p:sp>
        <p:nvSpPr>
          <p:cNvPr id="1824" name="CustomShape 212"/>
          <p:cNvSpPr/>
          <p:nvPr/>
        </p:nvSpPr>
        <p:spPr>
          <a:xfrm>
            <a:off x="6910920" y="3095640"/>
            <a:ext cx="91080" cy="360"/>
          </a:xfrm>
          <a:custGeom>
            <a:avLst/>
            <a:gdLst/>
            <a:ahLst/>
            <a:rect l="l" t="t" r="r" b="b"/>
            <a:pathLst>
              <a:path w="91440" h="0">
                <a:moveTo>
                  <a:pt x="0" y="0"/>
                </a:moveTo>
                <a:lnTo>
                  <a:pt x="91174" y="0"/>
                </a:lnTo>
              </a:path>
            </a:pathLst>
          </a:custGeom>
          <a:noFill/>
          <a:ln w="17280">
            <a:solidFill>
              <a:srgbClr val="000000"/>
            </a:solidFill>
            <a:round/>
          </a:ln>
        </p:spPr>
        <p:style>
          <a:lnRef idx="0"/>
          <a:fillRef idx="0"/>
          <a:effectRef idx="0"/>
          <a:fontRef idx="minor"/>
        </p:style>
      </p:sp>
      <p:sp>
        <p:nvSpPr>
          <p:cNvPr id="1825" name="CustomShape 213"/>
          <p:cNvSpPr/>
          <p:nvPr/>
        </p:nvSpPr>
        <p:spPr>
          <a:xfrm>
            <a:off x="7047720" y="3095640"/>
            <a:ext cx="91080" cy="360"/>
          </a:xfrm>
          <a:custGeom>
            <a:avLst/>
            <a:gdLst/>
            <a:ahLst/>
            <a:rect l="l" t="t" r="r" b="b"/>
            <a:pathLst>
              <a:path w="91440" h="0">
                <a:moveTo>
                  <a:pt x="0" y="0"/>
                </a:moveTo>
                <a:lnTo>
                  <a:pt x="91222" y="0"/>
                </a:lnTo>
              </a:path>
            </a:pathLst>
          </a:custGeom>
          <a:noFill/>
          <a:ln w="17280">
            <a:solidFill>
              <a:srgbClr val="000000"/>
            </a:solidFill>
            <a:round/>
          </a:ln>
        </p:spPr>
        <p:style>
          <a:lnRef idx="0"/>
          <a:fillRef idx="0"/>
          <a:effectRef idx="0"/>
          <a:fontRef idx="minor"/>
        </p:style>
      </p:sp>
      <p:sp>
        <p:nvSpPr>
          <p:cNvPr id="1826" name="CustomShape 214"/>
          <p:cNvSpPr/>
          <p:nvPr/>
        </p:nvSpPr>
        <p:spPr>
          <a:xfrm>
            <a:off x="7184520" y="3046680"/>
            <a:ext cx="135000" cy="99000"/>
          </a:xfrm>
          <a:prstGeom prst="rect">
            <a:avLst/>
          </a:prstGeom>
          <a:blipFill rotWithShape="0">
            <a:blip r:embed="rId11"/>
            <a:stretch>
              <a:fillRect/>
            </a:stretch>
          </a:blipFill>
          <a:ln>
            <a:noFill/>
          </a:ln>
        </p:spPr>
        <p:style>
          <a:lnRef idx="0"/>
          <a:fillRef idx="0"/>
          <a:effectRef idx="0"/>
          <a:fontRef idx="minor"/>
        </p:style>
      </p:sp>
      <p:sp>
        <p:nvSpPr>
          <p:cNvPr id="1827" name="CustomShape 215"/>
          <p:cNvSpPr/>
          <p:nvPr/>
        </p:nvSpPr>
        <p:spPr>
          <a:xfrm>
            <a:off x="1652040" y="3046680"/>
            <a:ext cx="86760" cy="99360"/>
          </a:xfrm>
          <a:custGeom>
            <a:avLst/>
            <a:gdLst/>
            <a:ahLst/>
            <a:rect l="l" t="t" r="r" b="b"/>
            <a:pathLst>
              <a:path w="86994" h="99694">
                <a:moveTo>
                  <a:pt x="86913" y="0"/>
                </a:moveTo>
                <a:lnTo>
                  <a:pt x="68325" y="14729"/>
                </a:lnTo>
                <a:lnTo>
                  <a:pt x="46129" y="28244"/>
                </a:lnTo>
                <a:lnTo>
                  <a:pt x="22597" y="39871"/>
                </a:lnTo>
                <a:lnTo>
                  <a:pt x="0" y="48934"/>
                </a:lnTo>
                <a:lnTo>
                  <a:pt x="22597" y="58829"/>
                </a:lnTo>
                <a:lnTo>
                  <a:pt x="46129" y="70883"/>
                </a:lnTo>
                <a:lnTo>
                  <a:pt x="68325" y="84556"/>
                </a:lnTo>
                <a:lnTo>
                  <a:pt x="86913" y="99309"/>
                </a:lnTo>
                <a:lnTo>
                  <a:pt x="69813" y="48934"/>
                </a:lnTo>
                <a:lnTo>
                  <a:pt x="86913" y="0"/>
                </a:lnTo>
                <a:close/>
              </a:path>
            </a:pathLst>
          </a:custGeom>
          <a:solidFill>
            <a:srgbClr val="000000"/>
          </a:solidFill>
          <a:ln>
            <a:noFill/>
          </a:ln>
        </p:spPr>
        <p:style>
          <a:lnRef idx="0"/>
          <a:fillRef idx="0"/>
          <a:effectRef idx="0"/>
          <a:fontRef idx="minor"/>
        </p:style>
      </p:sp>
      <p:sp>
        <p:nvSpPr>
          <p:cNvPr id="1828" name="CustomShape 216"/>
          <p:cNvSpPr/>
          <p:nvPr/>
        </p:nvSpPr>
        <p:spPr>
          <a:xfrm>
            <a:off x="2746440" y="2172240"/>
            <a:ext cx="3189960" cy="1003680"/>
          </a:xfrm>
          <a:prstGeom prst="rect">
            <a:avLst/>
          </a:prstGeom>
          <a:noFill/>
          <a:ln>
            <a:noFill/>
          </a:ln>
        </p:spPr>
        <p:style>
          <a:lnRef idx="0"/>
          <a:fillRef idx="0"/>
          <a:effectRef idx="0"/>
          <a:fontRef idx="minor"/>
        </p:style>
        <p:txBody>
          <a:bodyPr lIns="0" rIns="0" tIns="13320" bIns="0"/>
          <a:p>
            <a:pPr marL="663480">
              <a:lnSpc>
                <a:spcPct val="100000"/>
              </a:lnSpc>
              <a:spcBef>
                <a:spcPts val="105"/>
              </a:spcBef>
            </a:pPr>
            <a:r>
              <a:rPr b="0" lang="en-IN" sz="1400" spc="-1" strike="noStrike">
                <a:solidFill>
                  <a:srgbClr val="000000"/>
                </a:solidFill>
                <a:latin typeface="Times New Roman"/>
              </a:rPr>
              <a:t>Identical objects</a:t>
            </a:r>
            <a:r>
              <a:rPr b="0" lang="en-IN" sz="1400" spc="-69" strike="noStrike">
                <a:solidFill>
                  <a:srgbClr val="000000"/>
                </a:solidFill>
                <a:latin typeface="Times New Roman"/>
              </a:rPr>
              <a:t> </a:t>
            </a:r>
            <a:r>
              <a:rPr b="0" lang="en-IN" sz="1400" spc="-1" strike="noStrike">
                <a:solidFill>
                  <a:srgbClr val="000000"/>
                </a:solidFill>
                <a:latin typeface="Times New Roman"/>
              </a:rPr>
              <a:t>(messages)</a:t>
            </a:r>
            <a:endParaRPr b="0" lang="en-IN" sz="1400" spc="-1" strike="noStrike">
              <a:latin typeface="Arial"/>
            </a:endParaRPr>
          </a:p>
          <a:p>
            <a:pPr>
              <a:lnSpc>
                <a:spcPct val="100000"/>
              </a:lnSpc>
            </a:pPr>
            <a:endParaRPr b="0" lang="en-IN" sz="1400" spc="-1" strike="noStrike">
              <a:latin typeface="Arial"/>
            </a:endParaRPr>
          </a:p>
          <a:p>
            <a:pPr marL="12600">
              <a:lnSpc>
                <a:spcPct val="100000"/>
              </a:lnSpc>
              <a:spcBef>
                <a:spcPts val="969"/>
              </a:spcBef>
            </a:pPr>
            <a:r>
              <a:rPr b="0" lang="en-IN" sz="1400" spc="-1" strike="noStrike">
                <a:solidFill>
                  <a:srgbClr val="000000"/>
                </a:solidFill>
                <a:latin typeface="Times New Roman"/>
              </a:rPr>
              <a:t>Identical objects </a:t>
            </a:r>
            <a:r>
              <a:rPr b="0" lang="en-IN" sz="1400" spc="-4" strike="noStrike">
                <a:solidFill>
                  <a:srgbClr val="000000"/>
                </a:solidFill>
                <a:latin typeface="Times New Roman"/>
              </a:rPr>
              <a:t>(segment </a:t>
            </a:r>
            <a:r>
              <a:rPr b="0" lang="en-IN" sz="1400" spc="-1" strike="noStrike">
                <a:solidFill>
                  <a:srgbClr val="000000"/>
                </a:solidFill>
                <a:latin typeface="Times New Roman"/>
              </a:rPr>
              <a:t>or user</a:t>
            </a:r>
            <a:r>
              <a:rPr b="0" lang="en-IN" sz="1400" spc="-83" strike="noStrike">
                <a:solidFill>
                  <a:srgbClr val="000000"/>
                </a:solidFill>
                <a:latin typeface="Times New Roman"/>
              </a:rPr>
              <a:t> </a:t>
            </a:r>
            <a:r>
              <a:rPr b="0" lang="en-IN" sz="1400" spc="-4" strike="noStrike">
                <a:solidFill>
                  <a:srgbClr val="000000"/>
                </a:solidFill>
                <a:latin typeface="Times New Roman"/>
              </a:rPr>
              <a:t>datagram)</a:t>
            </a:r>
            <a:endParaRPr b="0" lang="en-IN" sz="1400" spc="-1" strike="noStrike">
              <a:latin typeface="Arial"/>
            </a:endParaRPr>
          </a:p>
        </p:txBody>
      </p:sp>
      <p:sp>
        <p:nvSpPr>
          <p:cNvPr id="1829" name="CustomShape 217"/>
          <p:cNvSpPr/>
          <p:nvPr/>
        </p:nvSpPr>
        <p:spPr>
          <a:xfrm>
            <a:off x="1804680" y="3491640"/>
            <a:ext cx="2020680" cy="439200"/>
          </a:xfrm>
          <a:prstGeom prst="rect">
            <a:avLst/>
          </a:prstGeom>
          <a:noFill/>
          <a:ln>
            <a:noFill/>
          </a:ln>
        </p:spPr>
        <p:style>
          <a:lnRef idx="0"/>
          <a:fillRef idx="0"/>
          <a:effectRef idx="0"/>
          <a:fontRef idx="minor"/>
        </p:style>
        <p:txBody>
          <a:bodyPr lIns="0" rIns="0" tIns="13320" bIns="0"/>
          <a:p>
            <a:pPr marL="12600">
              <a:lnSpc>
                <a:spcPct val="100000"/>
              </a:lnSpc>
              <a:spcBef>
                <a:spcPts val="105"/>
              </a:spcBef>
            </a:pPr>
            <a:r>
              <a:rPr b="0" lang="en-IN" sz="1400" spc="-1" strike="noStrike">
                <a:solidFill>
                  <a:srgbClr val="000000"/>
                </a:solidFill>
                <a:latin typeface="Times New Roman"/>
              </a:rPr>
              <a:t>Identical objects</a:t>
            </a:r>
            <a:r>
              <a:rPr b="0" lang="en-IN" sz="1400" spc="-117" strike="noStrike">
                <a:solidFill>
                  <a:srgbClr val="000000"/>
                </a:solidFill>
                <a:latin typeface="Times New Roman"/>
              </a:rPr>
              <a:t> </a:t>
            </a:r>
            <a:r>
              <a:rPr b="0" lang="en-IN" sz="1400" spc="-1" strike="noStrike">
                <a:solidFill>
                  <a:srgbClr val="000000"/>
                </a:solidFill>
                <a:latin typeface="Times New Roman"/>
              </a:rPr>
              <a:t>(datagram)</a:t>
            </a:r>
            <a:endParaRPr b="0" lang="en-IN" sz="1400" spc="-1" strike="noStrike">
              <a:latin typeface="Arial"/>
            </a:endParaRPr>
          </a:p>
        </p:txBody>
      </p:sp>
      <p:sp>
        <p:nvSpPr>
          <p:cNvPr id="1830" name="CustomShape 218"/>
          <p:cNvSpPr/>
          <p:nvPr/>
        </p:nvSpPr>
        <p:spPr>
          <a:xfrm>
            <a:off x="1949400" y="4062960"/>
            <a:ext cx="1771920" cy="226800"/>
          </a:xfrm>
          <a:prstGeom prst="rect">
            <a:avLst/>
          </a:prstGeom>
          <a:noFill/>
          <a:ln>
            <a:noFill/>
          </a:ln>
        </p:spPr>
        <p:style>
          <a:lnRef idx="0"/>
          <a:fillRef idx="0"/>
          <a:effectRef idx="0"/>
          <a:fontRef idx="minor"/>
        </p:style>
        <p:txBody>
          <a:bodyPr lIns="0" rIns="0" tIns="13320" bIns="0"/>
          <a:p>
            <a:pPr marL="12600">
              <a:lnSpc>
                <a:spcPct val="100000"/>
              </a:lnSpc>
              <a:spcBef>
                <a:spcPts val="105"/>
              </a:spcBef>
            </a:pPr>
            <a:r>
              <a:rPr b="0" lang="en-IN" sz="1400" spc="-1" strike="noStrike">
                <a:solidFill>
                  <a:srgbClr val="000000"/>
                </a:solidFill>
                <a:latin typeface="Times New Roman"/>
              </a:rPr>
              <a:t>Identical objects</a:t>
            </a:r>
            <a:r>
              <a:rPr b="0" lang="en-IN" sz="1400" spc="-97" strike="noStrike">
                <a:solidFill>
                  <a:srgbClr val="000000"/>
                </a:solidFill>
                <a:latin typeface="Times New Roman"/>
              </a:rPr>
              <a:t> </a:t>
            </a:r>
            <a:r>
              <a:rPr b="0" lang="en-IN" sz="1400" spc="-4" strike="noStrike">
                <a:solidFill>
                  <a:srgbClr val="000000"/>
                </a:solidFill>
                <a:latin typeface="Times New Roman"/>
              </a:rPr>
              <a:t>(frame)</a:t>
            </a:r>
            <a:endParaRPr b="0" lang="en-IN" sz="1400" spc="-1" strike="noStrike">
              <a:latin typeface="Arial"/>
            </a:endParaRPr>
          </a:p>
        </p:txBody>
      </p:sp>
      <p:sp>
        <p:nvSpPr>
          <p:cNvPr id="1831" name="CustomShape 219"/>
          <p:cNvSpPr/>
          <p:nvPr/>
        </p:nvSpPr>
        <p:spPr>
          <a:xfrm>
            <a:off x="2039760" y="4850640"/>
            <a:ext cx="1618200" cy="226080"/>
          </a:xfrm>
          <a:prstGeom prst="rect">
            <a:avLst/>
          </a:prstGeom>
          <a:noFill/>
          <a:ln>
            <a:noFill/>
          </a:ln>
        </p:spPr>
        <p:style>
          <a:lnRef idx="0"/>
          <a:fillRef idx="0"/>
          <a:effectRef idx="0"/>
          <a:fontRef idx="minor"/>
        </p:style>
        <p:txBody>
          <a:bodyPr lIns="0" rIns="0" tIns="12600" bIns="0"/>
          <a:p>
            <a:pPr marL="12600">
              <a:lnSpc>
                <a:spcPct val="100000"/>
              </a:lnSpc>
              <a:spcBef>
                <a:spcPts val="99"/>
              </a:spcBef>
            </a:pPr>
            <a:r>
              <a:rPr b="0" lang="en-IN" sz="1400" spc="-1" strike="noStrike">
                <a:solidFill>
                  <a:srgbClr val="000000"/>
                </a:solidFill>
                <a:latin typeface="Times New Roman"/>
              </a:rPr>
              <a:t>Identical objects</a:t>
            </a:r>
            <a:r>
              <a:rPr b="0" lang="en-IN" sz="1400" spc="-109" strike="noStrike">
                <a:solidFill>
                  <a:srgbClr val="000000"/>
                </a:solidFill>
                <a:latin typeface="Times New Roman"/>
              </a:rPr>
              <a:t> </a:t>
            </a:r>
            <a:r>
              <a:rPr b="0" lang="en-IN" sz="1400" spc="-1" strike="noStrike">
                <a:solidFill>
                  <a:srgbClr val="000000"/>
                </a:solidFill>
                <a:latin typeface="Times New Roman"/>
              </a:rPr>
              <a:t>(bits)</a:t>
            </a:r>
            <a:endParaRPr b="0" lang="en-IN" sz="1400" spc="-1" strike="noStrike">
              <a:latin typeface="Arial"/>
            </a:endParaRPr>
          </a:p>
        </p:txBody>
      </p:sp>
      <p:sp>
        <p:nvSpPr>
          <p:cNvPr id="1832" name="CustomShape 220"/>
          <p:cNvSpPr/>
          <p:nvPr/>
        </p:nvSpPr>
        <p:spPr>
          <a:xfrm>
            <a:off x="5046840" y="3462840"/>
            <a:ext cx="2020680" cy="439200"/>
          </a:xfrm>
          <a:prstGeom prst="rect">
            <a:avLst/>
          </a:prstGeom>
          <a:noFill/>
          <a:ln>
            <a:noFill/>
          </a:ln>
        </p:spPr>
        <p:style>
          <a:lnRef idx="0"/>
          <a:fillRef idx="0"/>
          <a:effectRef idx="0"/>
          <a:fontRef idx="minor"/>
        </p:style>
        <p:txBody>
          <a:bodyPr lIns="0" rIns="0" tIns="13320" bIns="0"/>
          <a:p>
            <a:pPr marL="12600">
              <a:lnSpc>
                <a:spcPct val="100000"/>
              </a:lnSpc>
              <a:spcBef>
                <a:spcPts val="105"/>
              </a:spcBef>
            </a:pPr>
            <a:r>
              <a:rPr b="0" lang="en-IN" sz="1400" spc="-1" strike="noStrike">
                <a:solidFill>
                  <a:srgbClr val="000000"/>
                </a:solidFill>
                <a:latin typeface="Times New Roman"/>
              </a:rPr>
              <a:t>Identical objects</a:t>
            </a:r>
            <a:r>
              <a:rPr b="0" lang="en-IN" sz="1400" spc="-117" strike="noStrike">
                <a:solidFill>
                  <a:srgbClr val="000000"/>
                </a:solidFill>
                <a:latin typeface="Times New Roman"/>
              </a:rPr>
              <a:t> </a:t>
            </a:r>
            <a:r>
              <a:rPr b="0" lang="en-IN" sz="1400" spc="-1" strike="noStrike">
                <a:solidFill>
                  <a:srgbClr val="000000"/>
                </a:solidFill>
                <a:latin typeface="Times New Roman"/>
              </a:rPr>
              <a:t>(datagram)</a:t>
            </a:r>
            <a:endParaRPr b="0" lang="en-IN" sz="1400" spc="-1" strike="noStrike">
              <a:latin typeface="Arial"/>
            </a:endParaRPr>
          </a:p>
        </p:txBody>
      </p:sp>
      <p:sp>
        <p:nvSpPr>
          <p:cNvPr id="1833" name="CustomShape 221"/>
          <p:cNvSpPr/>
          <p:nvPr/>
        </p:nvSpPr>
        <p:spPr>
          <a:xfrm>
            <a:off x="5191560" y="4062960"/>
            <a:ext cx="1771920" cy="226800"/>
          </a:xfrm>
          <a:prstGeom prst="rect">
            <a:avLst/>
          </a:prstGeom>
          <a:noFill/>
          <a:ln>
            <a:noFill/>
          </a:ln>
        </p:spPr>
        <p:style>
          <a:lnRef idx="0"/>
          <a:fillRef idx="0"/>
          <a:effectRef idx="0"/>
          <a:fontRef idx="minor"/>
        </p:style>
        <p:txBody>
          <a:bodyPr lIns="0" rIns="0" tIns="13320" bIns="0"/>
          <a:p>
            <a:pPr marL="12600">
              <a:lnSpc>
                <a:spcPct val="100000"/>
              </a:lnSpc>
              <a:spcBef>
                <a:spcPts val="105"/>
              </a:spcBef>
            </a:pPr>
            <a:r>
              <a:rPr b="0" lang="en-IN" sz="1400" spc="-1" strike="noStrike">
                <a:solidFill>
                  <a:srgbClr val="000000"/>
                </a:solidFill>
                <a:latin typeface="Times New Roman"/>
              </a:rPr>
              <a:t>Identical objects</a:t>
            </a:r>
            <a:r>
              <a:rPr b="0" lang="en-IN" sz="1400" spc="-97" strike="noStrike">
                <a:solidFill>
                  <a:srgbClr val="000000"/>
                </a:solidFill>
                <a:latin typeface="Times New Roman"/>
              </a:rPr>
              <a:t> </a:t>
            </a:r>
            <a:r>
              <a:rPr b="0" lang="en-IN" sz="1400" spc="-4" strike="noStrike">
                <a:solidFill>
                  <a:srgbClr val="000000"/>
                </a:solidFill>
                <a:latin typeface="Times New Roman"/>
              </a:rPr>
              <a:t>(frame)</a:t>
            </a:r>
            <a:endParaRPr b="0" lang="en-IN" sz="1400" spc="-1" strike="noStrike">
              <a:latin typeface="Arial"/>
            </a:endParaRPr>
          </a:p>
        </p:txBody>
      </p:sp>
      <p:sp>
        <p:nvSpPr>
          <p:cNvPr id="1834" name="CustomShape 222"/>
          <p:cNvSpPr/>
          <p:nvPr/>
        </p:nvSpPr>
        <p:spPr>
          <a:xfrm>
            <a:off x="5280480" y="4828320"/>
            <a:ext cx="1618200" cy="226080"/>
          </a:xfrm>
          <a:prstGeom prst="rect">
            <a:avLst/>
          </a:prstGeom>
          <a:noFill/>
          <a:ln>
            <a:noFill/>
          </a:ln>
        </p:spPr>
        <p:style>
          <a:lnRef idx="0"/>
          <a:fillRef idx="0"/>
          <a:effectRef idx="0"/>
          <a:fontRef idx="minor"/>
        </p:style>
        <p:txBody>
          <a:bodyPr lIns="0" rIns="0" tIns="12600" bIns="0"/>
          <a:p>
            <a:pPr marL="12600">
              <a:lnSpc>
                <a:spcPct val="100000"/>
              </a:lnSpc>
              <a:spcBef>
                <a:spcPts val="99"/>
              </a:spcBef>
            </a:pPr>
            <a:r>
              <a:rPr b="0" lang="en-IN" sz="1400" spc="-1" strike="noStrike">
                <a:solidFill>
                  <a:srgbClr val="000000"/>
                </a:solidFill>
                <a:latin typeface="Times New Roman"/>
              </a:rPr>
              <a:t>Identical objects</a:t>
            </a:r>
            <a:r>
              <a:rPr b="0" lang="en-IN" sz="1400" spc="-109" strike="noStrike">
                <a:solidFill>
                  <a:srgbClr val="000000"/>
                </a:solidFill>
                <a:latin typeface="Times New Roman"/>
              </a:rPr>
              <a:t> </a:t>
            </a:r>
            <a:r>
              <a:rPr b="0" lang="en-IN" sz="1400" spc="-1" strike="noStrike">
                <a:solidFill>
                  <a:srgbClr val="000000"/>
                </a:solidFill>
                <a:latin typeface="Times New Roman"/>
              </a:rPr>
              <a:t>(bits)</a:t>
            </a:r>
            <a:endParaRPr b="0" lang="en-IN" sz="1400" spc="-1" strike="noStrike">
              <a:latin typeface="Arial"/>
            </a:endParaRPr>
          </a:p>
        </p:txBody>
      </p:sp>
    </p:spTree>
  </p:cSld>
</p:sld>
</file>

<file path=ppt/slides/slide1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35" name="TextShape 1"/>
          <p:cNvSpPr txBox="1"/>
          <p:nvPr/>
        </p:nvSpPr>
        <p:spPr>
          <a:xfrm>
            <a:off x="152280" y="0"/>
            <a:ext cx="8991360" cy="837720"/>
          </a:xfrm>
          <a:prstGeom prst="rect">
            <a:avLst/>
          </a:prstGeom>
          <a:noFill/>
          <a:ln>
            <a:noFill/>
          </a:ln>
        </p:spPr>
        <p:txBody>
          <a:bodyPr lIns="0" rIns="0" tIns="0" bIns="0"/>
          <a:p>
            <a:pPr>
              <a:lnSpc>
                <a:spcPct val="100000"/>
              </a:lnSpc>
            </a:pPr>
            <a:r>
              <a:rPr b="1" lang="en-US" sz="4400" spc="-1" strike="noStrike">
                <a:solidFill>
                  <a:srgbClr val="000000"/>
                </a:solidFill>
                <a:latin typeface="Times New Roman"/>
              </a:rPr>
              <a:t>Identical objects in the TCP/IP protocol</a:t>
            </a:r>
            <a:r>
              <a:rPr b="1" lang="en-US" sz="4400" spc="-338" strike="noStrike">
                <a:solidFill>
                  <a:srgbClr val="000000"/>
                </a:solidFill>
                <a:latin typeface="Times New Roman"/>
              </a:rPr>
              <a:t> </a:t>
            </a:r>
            <a:r>
              <a:rPr b="1" lang="en-US" sz="4400" spc="-4" strike="noStrike">
                <a:solidFill>
                  <a:srgbClr val="000000"/>
                </a:solidFill>
                <a:latin typeface="Times New Roman"/>
              </a:rPr>
              <a:t>suite</a:t>
            </a:r>
            <a:endParaRPr b="0" lang="en-US" sz="4400" spc="-1" strike="noStrike">
              <a:solidFill>
                <a:srgbClr val="000000"/>
              </a:solidFill>
              <a:latin typeface="Calibri"/>
            </a:endParaRPr>
          </a:p>
        </p:txBody>
      </p:sp>
      <p:sp>
        <p:nvSpPr>
          <p:cNvPr id="1836" name="TextShape 2"/>
          <p:cNvSpPr txBox="1"/>
          <p:nvPr/>
        </p:nvSpPr>
        <p:spPr>
          <a:xfrm>
            <a:off x="0" y="1523160"/>
            <a:ext cx="9143640" cy="3939120"/>
          </a:xfrm>
          <a:prstGeom prst="rect">
            <a:avLst/>
          </a:prstGeom>
          <a:noFill/>
          <a:ln>
            <a:noFill/>
          </a:ln>
        </p:spPr>
        <p:txBody>
          <a:bodyPr lIns="0" rIns="0" tIns="0" bIns="0"/>
          <a:p>
            <a:pPr marL="457200" indent="-456840">
              <a:lnSpc>
                <a:spcPct val="100000"/>
              </a:lnSpc>
              <a:buClr>
                <a:srgbClr val="000000"/>
              </a:buClr>
              <a:buFont typeface="Arial"/>
              <a:buChar char="•"/>
            </a:pPr>
            <a:r>
              <a:rPr b="0" lang="en-US" sz="3200" spc="-1" strike="noStrike">
                <a:solidFill>
                  <a:srgbClr val="000000"/>
                </a:solidFill>
                <a:latin typeface="Times New Roman"/>
              </a:rPr>
              <a:t>The </a:t>
            </a:r>
            <a:r>
              <a:rPr b="1" lang="en-US" sz="3200" spc="-1" strike="noStrike">
                <a:solidFill>
                  <a:srgbClr val="000000"/>
                </a:solidFill>
                <a:latin typeface="Times New Roman"/>
              </a:rPr>
              <a:t>logical connection </a:t>
            </a:r>
            <a:r>
              <a:rPr b="0" lang="en-US" sz="3200" spc="-1" strike="noStrike">
                <a:solidFill>
                  <a:srgbClr val="000000"/>
                </a:solidFill>
                <a:latin typeface="Times New Roman"/>
              </a:rPr>
              <a:t>at the </a:t>
            </a:r>
            <a:r>
              <a:rPr b="1" lang="en-US" sz="3200" spc="-1" strike="noStrike">
                <a:solidFill>
                  <a:srgbClr val="000000"/>
                </a:solidFill>
                <a:latin typeface="Times New Roman"/>
              </a:rPr>
              <a:t>network layer </a:t>
            </a:r>
            <a:r>
              <a:rPr b="0" lang="en-US" sz="3200" spc="-1" strike="noStrike">
                <a:solidFill>
                  <a:srgbClr val="000000"/>
                </a:solidFill>
                <a:latin typeface="Times New Roman"/>
              </a:rPr>
              <a:t>is between the </a:t>
            </a:r>
            <a:r>
              <a:rPr b="1" lang="en-US" sz="3200" spc="-1" strike="noStrike">
                <a:solidFill>
                  <a:srgbClr val="000000"/>
                </a:solidFill>
                <a:latin typeface="Times New Roman"/>
              </a:rPr>
              <a:t>two hosts</a:t>
            </a:r>
            <a:r>
              <a:rPr b="0" lang="en-US" sz="3200" spc="-1" strike="noStrike">
                <a:solidFill>
                  <a:srgbClr val="000000"/>
                </a:solidFill>
                <a:latin typeface="Times New Roman"/>
              </a:rPr>
              <a:t>.</a:t>
            </a:r>
            <a:endParaRPr b="0" lang="en-US" sz="3200" spc="-1" strike="noStrike">
              <a:solidFill>
                <a:srgbClr val="000000"/>
              </a:solidFill>
              <a:latin typeface="Calibri"/>
            </a:endParaRPr>
          </a:p>
          <a:p>
            <a:pPr marL="457200" indent="-456840">
              <a:lnSpc>
                <a:spcPct val="100000"/>
              </a:lnSpc>
              <a:buClr>
                <a:srgbClr val="000000"/>
              </a:buClr>
              <a:buFont typeface="Arial"/>
              <a:buChar char="•"/>
            </a:pPr>
            <a:r>
              <a:rPr b="0" lang="en-US" sz="3200" spc="-1" strike="noStrike">
                <a:solidFill>
                  <a:srgbClr val="000000"/>
                </a:solidFill>
                <a:latin typeface="Times New Roman"/>
              </a:rPr>
              <a:t>Identical objects exist between 2 hops in this case because a </a:t>
            </a:r>
            <a:r>
              <a:rPr b="1" lang="en-US" sz="3200" spc="-1" strike="noStrike">
                <a:solidFill>
                  <a:srgbClr val="000000"/>
                </a:solidFill>
                <a:latin typeface="Times New Roman"/>
              </a:rPr>
              <a:t>router may fragment </a:t>
            </a:r>
            <a:r>
              <a:rPr b="0" lang="en-US" sz="3200" spc="-1" strike="noStrike">
                <a:solidFill>
                  <a:srgbClr val="000000"/>
                </a:solidFill>
                <a:latin typeface="Times New Roman"/>
              </a:rPr>
              <a:t>the packet at the network layer and send more packets than received.</a:t>
            </a:r>
            <a:endParaRPr b="0" lang="en-US" sz="3200" spc="-1" strike="noStrike">
              <a:solidFill>
                <a:srgbClr val="000000"/>
              </a:solidFill>
              <a:latin typeface="Calibri"/>
            </a:endParaRPr>
          </a:p>
          <a:p>
            <a:pPr marL="457200" indent="-456840">
              <a:lnSpc>
                <a:spcPct val="100000"/>
              </a:lnSpc>
              <a:buClr>
                <a:srgbClr val="000000"/>
              </a:buClr>
              <a:buFont typeface="Arial"/>
              <a:buChar char="•"/>
            </a:pPr>
            <a:r>
              <a:rPr b="0" lang="en-US" sz="3200" spc="-1" strike="noStrike">
                <a:solidFill>
                  <a:srgbClr val="000000"/>
                </a:solidFill>
                <a:latin typeface="Times New Roman"/>
              </a:rPr>
              <a:t>Note that the link between 2 hops does not change the object.</a:t>
            </a:r>
            <a:endParaRPr b="0" lang="en-US" sz="3200" spc="-1" strike="noStrike">
              <a:solidFill>
                <a:srgbClr val="000000"/>
              </a:solidFill>
              <a:latin typeface="Calibri"/>
            </a:endParaRPr>
          </a:p>
          <a:p>
            <a:pPr>
              <a:lnSpc>
                <a:spcPct val="100000"/>
              </a:lnSpc>
            </a:pPr>
            <a:endParaRPr b="0" lang="en-US" sz="3200" spc="-1" strike="noStrike">
              <a:solidFill>
                <a:srgbClr val="000000"/>
              </a:solidFill>
              <a:latin typeface="Calibri"/>
            </a:endParaRPr>
          </a:p>
        </p:txBody>
      </p:sp>
    </p:spTree>
  </p:cSld>
</p:sld>
</file>

<file path=ppt/slides/slide1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37" name="TextShape 1"/>
          <p:cNvSpPr txBox="1"/>
          <p:nvPr/>
        </p:nvSpPr>
        <p:spPr>
          <a:xfrm>
            <a:off x="609480" y="2819520"/>
            <a:ext cx="8075520" cy="676800"/>
          </a:xfrm>
          <a:prstGeom prst="rect">
            <a:avLst/>
          </a:prstGeom>
          <a:noFill/>
          <a:ln>
            <a:noFill/>
          </a:ln>
        </p:spPr>
        <p:txBody>
          <a:bodyPr lIns="0" rIns="0" tIns="0" bIns="0"/>
          <a:p>
            <a:pPr algn="ctr">
              <a:lnSpc>
                <a:spcPct val="100000"/>
              </a:lnSpc>
            </a:pPr>
            <a:r>
              <a:rPr b="1" lang="en-US" sz="4400" spc="-143" strike="noStrike">
                <a:solidFill>
                  <a:srgbClr val="000000"/>
                </a:solidFill>
                <a:latin typeface="Times New Roman"/>
              </a:rPr>
              <a:t>Description </a:t>
            </a:r>
            <a:r>
              <a:rPr b="1" lang="en-US" sz="4400" spc="-1" strike="noStrike">
                <a:solidFill>
                  <a:srgbClr val="000000"/>
                </a:solidFill>
                <a:latin typeface="Times New Roman"/>
              </a:rPr>
              <a:t>of </a:t>
            </a:r>
            <a:r>
              <a:rPr b="1" lang="en-US" sz="4400" spc="-267" strike="noStrike">
                <a:solidFill>
                  <a:srgbClr val="000000"/>
                </a:solidFill>
                <a:latin typeface="Times New Roman"/>
              </a:rPr>
              <a:t>each </a:t>
            </a:r>
            <a:r>
              <a:rPr b="1" lang="en-US" sz="4400" spc="-168" strike="noStrike">
                <a:solidFill>
                  <a:srgbClr val="000000"/>
                </a:solidFill>
                <a:latin typeface="Times New Roman"/>
              </a:rPr>
              <a:t>layer </a:t>
            </a:r>
            <a:r>
              <a:rPr b="1" lang="en-US" sz="4400" spc="-52" strike="noStrike">
                <a:solidFill>
                  <a:srgbClr val="000000"/>
                </a:solidFill>
                <a:latin typeface="Times New Roman"/>
              </a:rPr>
              <a:t>in</a:t>
            </a:r>
            <a:r>
              <a:rPr b="1" lang="en-US" sz="4400" spc="-593" strike="noStrike">
                <a:solidFill>
                  <a:srgbClr val="000000"/>
                </a:solidFill>
                <a:latin typeface="Times New Roman"/>
              </a:rPr>
              <a:t> </a:t>
            </a:r>
            <a:r>
              <a:rPr b="1" lang="en-US" sz="4400" spc="-443" strike="noStrike">
                <a:solidFill>
                  <a:srgbClr val="000000"/>
                </a:solidFill>
                <a:latin typeface="Times New Roman"/>
              </a:rPr>
              <a:t>TCP/IP</a:t>
            </a:r>
            <a:endParaRPr b="0" lang="en-US" sz="4400" spc="-1" strike="noStrike">
              <a:solidFill>
                <a:srgbClr val="000000"/>
              </a:solidFill>
              <a:latin typeface="Calibri"/>
            </a:endParaRPr>
          </a:p>
        </p:txBody>
      </p:sp>
    </p:spTree>
  </p:cSld>
</p:sld>
</file>

<file path=ppt/slides/slide1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38" name="TextShape 1"/>
          <p:cNvSpPr txBox="1"/>
          <p:nvPr/>
        </p:nvSpPr>
        <p:spPr>
          <a:xfrm>
            <a:off x="673920" y="461880"/>
            <a:ext cx="7795440" cy="1353960"/>
          </a:xfrm>
          <a:prstGeom prst="rect">
            <a:avLst/>
          </a:prstGeom>
          <a:noFill/>
          <a:ln>
            <a:noFill/>
          </a:ln>
        </p:spPr>
        <p:txBody>
          <a:bodyPr lIns="0" rIns="0" tIns="0" bIns="0"/>
          <a:p>
            <a:pPr>
              <a:lnSpc>
                <a:spcPct val="100000"/>
              </a:lnSpc>
            </a:pPr>
            <a:r>
              <a:rPr b="1" lang="en-US" sz="4400" spc="-1" strike="noStrike" u="sng">
                <a:solidFill>
                  <a:srgbClr val="000000"/>
                </a:solidFill>
                <a:uFillTx/>
                <a:latin typeface="Times New Roman"/>
              </a:rPr>
              <a:t>Application layer</a:t>
            </a:r>
            <a:br/>
            <a:endParaRPr b="0" lang="en-US" sz="4400" spc="-1" strike="noStrike">
              <a:solidFill>
                <a:srgbClr val="000000"/>
              </a:solidFill>
              <a:latin typeface="Calibri"/>
            </a:endParaRPr>
          </a:p>
        </p:txBody>
      </p:sp>
      <p:sp>
        <p:nvSpPr>
          <p:cNvPr id="1839" name="TextShape 2"/>
          <p:cNvSpPr txBox="1"/>
          <p:nvPr/>
        </p:nvSpPr>
        <p:spPr>
          <a:xfrm>
            <a:off x="304920" y="1523160"/>
            <a:ext cx="8304840" cy="4431600"/>
          </a:xfrm>
          <a:prstGeom prst="rect">
            <a:avLst/>
          </a:prstGeom>
          <a:noFill/>
          <a:ln>
            <a:noFill/>
          </a:ln>
        </p:spPr>
        <p:txBody>
          <a:bodyPr lIns="0" rIns="0" tIns="0" bIns="0"/>
          <a:p>
            <a:pPr marL="457200" indent="-456840">
              <a:lnSpc>
                <a:spcPct val="100000"/>
              </a:lnSpc>
              <a:buClr>
                <a:srgbClr val="000000"/>
              </a:buClr>
              <a:buFont typeface="Arial"/>
              <a:buChar char="•"/>
            </a:pPr>
            <a:r>
              <a:rPr b="0" lang="en-US" sz="3200" spc="-1" strike="noStrike">
                <a:solidFill>
                  <a:srgbClr val="000000"/>
                </a:solidFill>
                <a:latin typeface="Times New Roman"/>
              </a:rPr>
              <a:t>It is the </a:t>
            </a:r>
            <a:r>
              <a:rPr b="1" lang="en-US" sz="3200" spc="-1" strike="noStrike">
                <a:solidFill>
                  <a:srgbClr val="000000"/>
                </a:solidFill>
                <a:latin typeface="Times New Roman"/>
              </a:rPr>
              <a:t>top most layer </a:t>
            </a:r>
            <a:r>
              <a:rPr b="0" lang="en-US" sz="3200" spc="-1" strike="noStrike">
                <a:solidFill>
                  <a:srgbClr val="000000"/>
                </a:solidFill>
                <a:latin typeface="Times New Roman"/>
              </a:rPr>
              <a:t>of TCP/IP model. </a:t>
            </a:r>
            <a:endParaRPr b="0" lang="en-US" sz="3200" spc="-1" strike="noStrike">
              <a:solidFill>
                <a:srgbClr val="000000"/>
              </a:solidFill>
              <a:latin typeface="Calibri"/>
            </a:endParaRPr>
          </a:p>
          <a:p>
            <a:pPr marL="457200" indent="-456840">
              <a:lnSpc>
                <a:spcPct val="100000"/>
              </a:lnSpc>
              <a:buClr>
                <a:srgbClr val="000000"/>
              </a:buClr>
              <a:buFont typeface="Arial"/>
              <a:buChar char="•"/>
            </a:pPr>
            <a:r>
              <a:rPr b="0" lang="en-US" sz="3200" spc="-1" strike="noStrike">
                <a:solidFill>
                  <a:srgbClr val="000000"/>
                </a:solidFill>
                <a:latin typeface="Times New Roman"/>
              </a:rPr>
              <a:t>Application layer defines TCP/IP application </a:t>
            </a:r>
            <a:r>
              <a:rPr b="1" lang="en-US" sz="3200" spc="-1" strike="noStrike">
                <a:solidFill>
                  <a:srgbClr val="000000"/>
                </a:solidFill>
                <a:latin typeface="Times New Roman"/>
              </a:rPr>
              <a:t>protocols </a:t>
            </a:r>
            <a:r>
              <a:rPr b="0" lang="en-US" sz="3200" spc="-1" strike="noStrike">
                <a:solidFill>
                  <a:srgbClr val="000000"/>
                </a:solidFill>
                <a:latin typeface="Times New Roman"/>
              </a:rPr>
              <a:t>and how host programs </a:t>
            </a:r>
            <a:r>
              <a:rPr b="1" lang="en-US" sz="3200" spc="-1" strike="noStrike">
                <a:solidFill>
                  <a:srgbClr val="000000"/>
                </a:solidFill>
                <a:latin typeface="Times New Roman"/>
              </a:rPr>
              <a:t>interface </a:t>
            </a:r>
            <a:r>
              <a:rPr b="0" lang="en-US" sz="3200" spc="-1" strike="noStrike">
                <a:solidFill>
                  <a:srgbClr val="000000"/>
                </a:solidFill>
                <a:latin typeface="Times New Roman"/>
              </a:rPr>
              <a:t>with </a:t>
            </a:r>
            <a:r>
              <a:rPr b="1" lang="en-US" sz="3200" spc="-1" strike="noStrike">
                <a:solidFill>
                  <a:srgbClr val="000000"/>
                </a:solidFill>
                <a:latin typeface="Times New Roman"/>
              </a:rPr>
              <a:t>Transport layer</a:t>
            </a:r>
            <a:r>
              <a:rPr b="0" lang="en-US" sz="3200" spc="-1" strike="noStrike">
                <a:solidFill>
                  <a:srgbClr val="000000"/>
                </a:solidFill>
                <a:latin typeface="Times New Roman"/>
              </a:rPr>
              <a:t> services to use the network.</a:t>
            </a:r>
            <a:endParaRPr b="0" lang="en-US" sz="3200" spc="-1" strike="noStrike">
              <a:solidFill>
                <a:srgbClr val="000000"/>
              </a:solidFill>
              <a:latin typeface="Calibri"/>
            </a:endParaRPr>
          </a:p>
          <a:p>
            <a:pPr marL="457200" indent="-456840">
              <a:lnSpc>
                <a:spcPct val="100000"/>
              </a:lnSpc>
              <a:buClr>
                <a:srgbClr val="000000"/>
              </a:buClr>
              <a:buFont typeface="Arial"/>
              <a:buChar char="•"/>
            </a:pPr>
            <a:r>
              <a:rPr b="0" lang="en-US" sz="3200" spc="-1" strike="noStrike">
                <a:solidFill>
                  <a:srgbClr val="000000"/>
                </a:solidFill>
                <a:latin typeface="Times New Roman"/>
              </a:rPr>
              <a:t>Application layer includes all the higher-level protocols like HTTP,DNS,SMPT,FTP….</a:t>
            </a:r>
            <a:endParaRPr b="0" lang="en-US" sz="3200" spc="-1" strike="noStrike">
              <a:solidFill>
                <a:srgbClr val="000000"/>
              </a:solidFill>
              <a:latin typeface="Calibri"/>
            </a:endParaRPr>
          </a:p>
          <a:p>
            <a:pPr>
              <a:lnSpc>
                <a:spcPct val="100000"/>
              </a:lnSpc>
            </a:pPr>
            <a:br/>
            <a:endParaRPr b="0" lang="en-US" sz="3200" spc="-1" strike="noStrike">
              <a:solidFill>
                <a:srgbClr val="000000"/>
              </a:solidFill>
              <a:latin typeface="Calibri"/>
            </a:endParaRPr>
          </a:p>
        </p:txBody>
      </p:sp>
    </p:spTree>
  </p:cSld>
</p:sld>
</file>

<file path=ppt/slides/slide1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40" name="TextShape 1"/>
          <p:cNvSpPr txBox="1"/>
          <p:nvPr/>
        </p:nvSpPr>
        <p:spPr>
          <a:xfrm>
            <a:off x="673920" y="461880"/>
            <a:ext cx="7795440" cy="1353960"/>
          </a:xfrm>
          <a:prstGeom prst="rect">
            <a:avLst/>
          </a:prstGeom>
          <a:noFill/>
          <a:ln>
            <a:noFill/>
          </a:ln>
        </p:spPr>
        <p:txBody>
          <a:bodyPr lIns="0" rIns="0" tIns="0" bIns="0"/>
          <a:p>
            <a:pPr>
              <a:lnSpc>
                <a:spcPct val="100000"/>
              </a:lnSpc>
            </a:pPr>
            <a:r>
              <a:rPr b="1" lang="en-US" sz="4400" spc="-1" strike="noStrike" u="sng">
                <a:solidFill>
                  <a:srgbClr val="000000"/>
                </a:solidFill>
                <a:uFillTx/>
                <a:latin typeface="Times New Roman"/>
              </a:rPr>
              <a:t>Application layer</a:t>
            </a:r>
            <a:br/>
            <a:endParaRPr b="0" lang="en-US" sz="4400" spc="-1" strike="noStrike">
              <a:solidFill>
                <a:srgbClr val="000000"/>
              </a:solidFill>
              <a:latin typeface="Calibri"/>
            </a:endParaRPr>
          </a:p>
        </p:txBody>
      </p:sp>
      <p:sp>
        <p:nvSpPr>
          <p:cNvPr id="1841" name="TextShape 2"/>
          <p:cNvSpPr txBox="1"/>
          <p:nvPr/>
        </p:nvSpPr>
        <p:spPr>
          <a:xfrm>
            <a:off x="533880" y="1523160"/>
            <a:ext cx="8075520" cy="5909040"/>
          </a:xfrm>
          <a:prstGeom prst="rect">
            <a:avLst/>
          </a:prstGeom>
          <a:noFill/>
          <a:ln>
            <a:noFill/>
          </a:ln>
        </p:spPr>
        <p:txBody>
          <a:bodyPr lIns="0" rIns="0" tIns="0" bIns="0"/>
          <a:p>
            <a:pPr marL="457200" indent="-456840">
              <a:lnSpc>
                <a:spcPct val="100000"/>
              </a:lnSpc>
              <a:buClr>
                <a:srgbClr val="000000"/>
              </a:buClr>
              <a:buFont typeface="Arial"/>
              <a:buChar char="•"/>
            </a:pPr>
            <a:r>
              <a:rPr b="0" lang="en-US" sz="3200" spc="-1" strike="noStrike">
                <a:solidFill>
                  <a:srgbClr val="000000"/>
                </a:solidFill>
                <a:latin typeface="Times New Roman"/>
              </a:rPr>
              <a:t> </a:t>
            </a:r>
            <a:r>
              <a:rPr b="1" lang="en-US" sz="3200" spc="-1" strike="noStrike">
                <a:solidFill>
                  <a:srgbClr val="000000"/>
                </a:solidFill>
                <a:latin typeface="Times New Roman"/>
              </a:rPr>
              <a:t>HTTP (Hypertext Transfer Protocol)—</a:t>
            </a:r>
            <a:r>
              <a:rPr b="0" lang="en-US" sz="3200" spc="-1" strike="noStrike">
                <a:solidFill>
                  <a:srgbClr val="000000"/>
                </a:solidFill>
                <a:latin typeface="Times New Roman"/>
              </a:rPr>
              <a:t>is a vehicle or accessing the world wide web(WWW) .</a:t>
            </a:r>
            <a:endParaRPr b="0" lang="en-US" sz="3200" spc="-1" strike="noStrike">
              <a:solidFill>
                <a:srgbClr val="000000"/>
              </a:solidFill>
              <a:latin typeface="Calibri"/>
            </a:endParaRPr>
          </a:p>
          <a:p>
            <a:pPr marL="457200" indent="-456840">
              <a:lnSpc>
                <a:spcPct val="100000"/>
              </a:lnSpc>
              <a:buClr>
                <a:srgbClr val="000000"/>
              </a:buClr>
              <a:buFont typeface="Arial"/>
              <a:buChar char="•"/>
            </a:pPr>
            <a:r>
              <a:rPr b="1" lang="en-US" sz="3200" spc="-1" strike="noStrike">
                <a:solidFill>
                  <a:srgbClr val="000000"/>
                </a:solidFill>
                <a:latin typeface="Times New Roman"/>
              </a:rPr>
              <a:t>SMTP (Simple Mail Transfer Protocol) </a:t>
            </a:r>
            <a:r>
              <a:rPr b="0" lang="en-US" sz="3200" spc="-1" strike="noStrike">
                <a:solidFill>
                  <a:srgbClr val="000000"/>
                </a:solidFill>
                <a:latin typeface="Times New Roman"/>
              </a:rPr>
              <a:t>--is the main protocol used in electronic mail(e-mail) service.</a:t>
            </a:r>
            <a:endParaRPr b="0" lang="en-US" sz="3200" spc="-1" strike="noStrike">
              <a:solidFill>
                <a:srgbClr val="000000"/>
              </a:solidFill>
              <a:latin typeface="Calibri"/>
            </a:endParaRPr>
          </a:p>
          <a:p>
            <a:pPr marL="457200" indent="-456840">
              <a:lnSpc>
                <a:spcPct val="100000"/>
              </a:lnSpc>
              <a:buClr>
                <a:srgbClr val="000000"/>
              </a:buClr>
              <a:buFont typeface="Arial"/>
              <a:buChar char="•"/>
            </a:pPr>
            <a:r>
              <a:rPr b="1" lang="en-US" sz="3200" spc="-1" strike="noStrike">
                <a:solidFill>
                  <a:srgbClr val="000000"/>
                </a:solidFill>
                <a:latin typeface="Times New Roman"/>
              </a:rPr>
              <a:t>FTP (File Transfer Protocol)—</a:t>
            </a:r>
            <a:r>
              <a:rPr b="0" lang="en-US" sz="3200" spc="-1" strike="noStrike">
                <a:solidFill>
                  <a:srgbClr val="000000"/>
                </a:solidFill>
                <a:latin typeface="Times New Roman"/>
              </a:rPr>
              <a:t>is used for transferring files from one host to another.</a:t>
            </a:r>
            <a:endParaRPr b="0" lang="en-US" sz="3200" spc="-1" strike="noStrike">
              <a:solidFill>
                <a:srgbClr val="000000"/>
              </a:solidFill>
              <a:latin typeface="Calibri"/>
            </a:endParaRPr>
          </a:p>
          <a:p>
            <a:pPr marL="457200" indent="-456840">
              <a:lnSpc>
                <a:spcPct val="100000"/>
              </a:lnSpc>
              <a:buClr>
                <a:srgbClr val="000000"/>
              </a:buClr>
              <a:buFont typeface="Arial"/>
              <a:buChar char="•"/>
            </a:pPr>
            <a:r>
              <a:rPr b="1" lang="en-US" sz="3200" spc="-1" strike="noStrike">
                <a:solidFill>
                  <a:srgbClr val="000000"/>
                </a:solidFill>
                <a:latin typeface="Times New Roman"/>
              </a:rPr>
              <a:t>TELNET(Terminal Network) and SSH</a:t>
            </a:r>
            <a:r>
              <a:rPr b="1" lang="en-US" sz="3200" spc="-279" strike="noStrike">
                <a:solidFill>
                  <a:srgbClr val="0000cc"/>
                </a:solidFill>
                <a:latin typeface="Times New Roman"/>
              </a:rPr>
              <a:t> </a:t>
            </a:r>
            <a:r>
              <a:rPr b="1" lang="en-US" sz="3200" spc="-279" strike="noStrike">
                <a:solidFill>
                  <a:srgbClr val="000000"/>
                </a:solidFill>
                <a:latin typeface="Times New Roman"/>
              </a:rPr>
              <a:t>(Secure </a:t>
            </a:r>
            <a:r>
              <a:rPr b="1" lang="en-US" sz="3200" spc="-143" strike="noStrike">
                <a:solidFill>
                  <a:srgbClr val="000000"/>
                </a:solidFill>
                <a:latin typeface="Times New Roman"/>
              </a:rPr>
              <a:t>Shell) </a:t>
            </a:r>
            <a:r>
              <a:rPr b="0" lang="en-US" sz="3200" spc="-143" strike="noStrike">
                <a:solidFill>
                  <a:srgbClr val="000000"/>
                </a:solidFill>
                <a:latin typeface="Times New Roman"/>
              </a:rPr>
              <a:t>are user for accessing a site remotely.</a:t>
            </a:r>
            <a:endParaRPr b="0" lang="en-US" sz="3200" spc="-1" strike="noStrike">
              <a:solidFill>
                <a:srgbClr val="000000"/>
              </a:solidFill>
              <a:latin typeface="Calibri"/>
            </a:endParaRPr>
          </a:p>
          <a:p>
            <a:pPr>
              <a:lnSpc>
                <a:spcPct val="100000"/>
              </a:lnSpc>
            </a:pPr>
            <a:endParaRPr b="0" lang="en-US" sz="3200" spc="-1" strike="noStrike">
              <a:solidFill>
                <a:srgbClr val="000000"/>
              </a:solidFill>
              <a:latin typeface="Calibri"/>
            </a:endParaRPr>
          </a:p>
          <a:p>
            <a:pPr>
              <a:lnSpc>
                <a:spcPct val="100000"/>
              </a:lnSpc>
            </a:pPr>
            <a:endParaRPr b="0" lang="en-US" sz="3200" spc="-1" strike="noStrike">
              <a:solidFill>
                <a:srgbClr val="000000"/>
              </a:solidFill>
              <a:latin typeface="Calibri"/>
            </a:endParaRPr>
          </a:p>
        </p:txBody>
      </p:sp>
    </p:spTree>
  </p:cSld>
</p:sld>
</file>

<file path=ppt/slides/slide1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42" name="TextShape 1"/>
          <p:cNvSpPr txBox="1"/>
          <p:nvPr/>
        </p:nvSpPr>
        <p:spPr>
          <a:xfrm>
            <a:off x="228600" y="152280"/>
            <a:ext cx="8381160" cy="6401520"/>
          </a:xfrm>
          <a:prstGeom prst="rect">
            <a:avLst/>
          </a:prstGeom>
          <a:noFill/>
          <a:ln>
            <a:noFill/>
          </a:ln>
        </p:spPr>
        <p:txBody>
          <a:bodyPr lIns="0" rIns="0" tIns="0" bIns="0"/>
          <a:p>
            <a:pPr marL="457200" indent="-456840">
              <a:lnSpc>
                <a:spcPct val="100000"/>
              </a:lnSpc>
              <a:buClr>
                <a:srgbClr val="000000"/>
              </a:buClr>
              <a:buFont typeface="Arial"/>
              <a:buChar char="•"/>
            </a:pPr>
            <a:r>
              <a:rPr b="1" lang="en-US" sz="3200" spc="-1" strike="noStrike">
                <a:solidFill>
                  <a:srgbClr val="000000"/>
                </a:solidFill>
                <a:latin typeface="Times New Roman"/>
              </a:rPr>
              <a:t>SNMP (Simple Network Management Protocol)—</a:t>
            </a:r>
            <a:r>
              <a:rPr b="0" lang="en-US" sz="3200" spc="-1" strike="noStrike">
                <a:solidFill>
                  <a:srgbClr val="000000"/>
                </a:solidFill>
                <a:latin typeface="Times New Roman"/>
              </a:rPr>
              <a:t>is used by an administrator to manage the Internet at global and local levels.</a:t>
            </a:r>
            <a:endParaRPr b="0" lang="en-US" sz="3200" spc="-1" strike="noStrike">
              <a:solidFill>
                <a:srgbClr val="000000"/>
              </a:solidFill>
              <a:latin typeface="Calibri"/>
            </a:endParaRPr>
          </a:p>
          <a:p>
            <a:pPr marL="457200" indent="-456840">
              <a:lnSpc>
                <a:spcPct val="100000"/>
              </a:lnSpc>
              <a:buClr>
                <a:srgbClr val="000000"/>
              </a:buClr>
              <a:buFont typeface="Arial"/>
              <a:buChar char="•"/>
            </a:pPr>
            <a:r>
              <a:rPr b="1" lang="en-US" sz="3200" spc="-1" strike="noStrike">
                <a:solidFill>
                  <a:srgbClr val="000000"/>
                </a:solidFill>
                <a:latin typeface="Times New Roman"/>
              </a:rPr>
              <a:t>DNS (Domain Naming System</a:t>
            </a:r>
            <a:r>
              <a:rPr b="0" lang="en-US" sz="3200" spc="-1" strike="noStrike">
                <a:solidFill>
                  <a:srgbClr val="000000"/>
                </a:solidFill>
                <a:latin typeface="Times New Roman"/>
              </a:rPr>
              <a:t>),--is used by other protocols to find the network-layer address of a computer.</a:t>
            </a:r>
            <a:endParaRPr b="0" lang="en-US" sz="3200" spc="-1" strike="noStrike">
              <a:solidFill>
                <a:srgbClr val="000000"/>
              </a:solidFill>
              <a:latin typeface="Calibri"/>
            </a:endParaRPr>
          </a:p>
          <a:p>
            <a:pPr marL="457200" indent="-456840">
              <a:lnSpc>
                <a:spcPct val="100000"/>
              </a:lnSpc>
              <a:buClr>
                <a:srgbClr val="000000"/>
              </a:buClr>
              <a:buFont typeface="Arial"/>
              <a:buChar char="•"/>
            </a:pPr>
            <a:r>
              <a:rPr b="1" lang="en-US" sz="3200" spc="-1" strike="noStrike">
                <a:solidFill>
                  <a:srgbClr val="000000"/>
                </a:solidFill>
                <a:latin typeface="Times New Roman"/>
              </a:rPr>
              <a:t>IGMP(Internet Group Management Protocol</a:t>
            </a:r>
            <a:r>
              <a:rPr b="0" lang="en-US" sz="3200" spc="-1" strike="noStrike">
                <a:solidFill>
                  <a:srgbClr val="000000"/>
                </a:solidFill>
                <a:latin typeface="Times New Roman"/>
              </a:rPr>
              <a:t>)—is used to collect membership in a group.</a:t>
            </a:r>
            <a:endParaRPr b="0" lang="en-US" sz="3200" spc="-1" strike="noStrike">
              <a:solidFill>
                <a:srgbClr val="000000"/>
              </a:solidFill>
              <a:latin typeface="Calibri"/>
            </a:endParaRPr>
          </a:p>
          <a:p>
            <a:pPr>
              <a:lnSpc>
                <a:spcPct val="100000"/>
              </a:lnSpc>
            </a:pPr>
            <a:endParaRPr b="0" lang="en-US" sz="3200" spc="-1" strike="noStrike">
              <a:solidFill>
                <a:srgbClr val="000000"/>
              </a:solidFill>
              <a:latin typeface="Calibri"/>
            </a:endParaRPr>
          </a:p>
          <a:p>
            <a:pPr>
              <a:lnSpc>
                <a:spcPct val="100000"/>
              </a:lnSpc>
            </a:pPr>
            <a:endParaRPr b="0" lang="en-US" sz="3200" spc="-1" strike="noStrike">
              <a:solidFill>
                <a:srgbClr val="000000"/>
              </a:solidFill>
              <a:latin typeface="Calibri"/>
            </a:endParaRPr>
          </a:p>
          <a:p>
            <a:pPr>
              <a:lnSpc>
                <a:spcPct val="100000"/>
              </a:lnSpc>
            </a:pPr>
            <a:r>
              <a:rPr b="0" lang="en-US" sz="3200" spc="-1" strike="noStrike">
                <a:solidFill>
                  <a:srgbClr val="000000"/>
                </a:solidFill>
                <a:latin typeface="Times New Roman"/>
              </a:rPr>
              <a:t> </a:t>
            </a:r>
            <a:endParaRPr b="0" lang="en-US" sz="3200" spc="-1" strike="noStrike">
              <a:solidFill>
                <a:srgbClr val="000000"/>
              </a:solidFill>
              <a:latin typeface="Calibri"/>
            </a:endParaRPr>
          </a:p>
          <a:p>
            <a:pPr>
              <a:lnSpc>
                <a:spcPct val="100000"/>
              </a:lnSpc>
            </a:pPr>
            <a:endParaRPr b="0" lang="en-US" sz="3200" spc="-1" strike="noStrike">
              <a:solidFill>
                <a:srgbClr val="000000"/>
              </a:solidFill>
              <a:latin typeface="Calibri"/>
            </a:endParaRPr>
          </a:p>
        </p:txBody>
      </p:sp>
    </p:spTree>
  </p:cSld>
</p:sld>
</file>

<file path=ppt/slides/slide1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43" name="TextShape 1"/>
          <p:cNvSpPr txBox="1"/>
          <p:nvPr/>
        </p:nvSpPr>
        <p:spPr>
          <a:xfrm>
            <a:off x="380880" y="0"/>
            <a:ext cx="8991360" cy="1353960"/>
          </a:xfrm>
          <a:prstGeom prst="rect">
            <a:avLst/>
          </a:prstGeom>
          <a:noFill/>
          <a:ln>
            <a:noFill/>
          </a:ln>
        </p:spPr>
        <p:txBody>
          <a:bodyPr lIns="0" rIns="0" tIns="0" bIns="0"/>
          <a:p>
            <a:pPr>
              <a:lnSpc>
                <a:spcPct val="100000"/>
              </a:lnSpc>
            </a:pPr>
            <a:r>
              <a:rPr b="1" lang="en-US" sz="4400" spc="-1" strike="noStrike">
                <a:solidFill>
                  <a:srgbClr val="000000"/>
                </a:solidFill>
                <a:latin typeface="Times New Roman"/>
              </a:rPr>
              <a:t>Application layer</a:t>
            </a:r>
            <a:br/>
            <a:endParaRPr b="0" lang="en-US" sz="4400" spc="-1" strike="noStrike">
              <a:solidFill>
                <a:srgbClr val="000000"/>
              </a:solidFill>
              <a:latin typeface="Calibri"/>
            </a:endParaRPr>
          </a:p>
        </p:txBody>
      </p:sp>
      <p:sp>
        <p:nvSpPr>
          <p:cNvPr id="1844" name="TextShape 2"/>
          <p:cNvSpPr txBox="1"/>
          <p:nvPr/>
        </p:nvSpPr>
        <p:spPr>
          <a:xfrm>
            <a:off x="0" y="1332720"/>
            <a:ext cx="9143640" cy="4535280"/>
          </a:xfrm>
          <a:prstGeom prst="rect">
            <a:avLst/>
          </a:prstGeom>
          <a:noFill/>
          <a:ln>
            <a:noFill/>
          </a:ln>
        </p:spPr>
        <p:txBody>
          <a:bodyPr lIns="20520" rIns="20520" tIns="0" bIns="179280" anchor="ctr"/>
          <a:p>
            <a:pPr marL="355680" indent="-342720">
              <a:lnSpc>
                <a:spcPct val="100000"/>
              </a:lnSpc>
              <a:spcBef>
                <a:spcPts val="105"/>
              </a:spcBef>
              <a:buClr>
                <a:srgbClr val="000000"/>
              </a:buClr>
              <a:buSzPct val="75000"/>
              <a:buFont typeface="Arial"/>
              <a:buChar char="•"/>
            </a:pPr>
            <a:r>
              <a:rPr b="1" lang="en-US" sz="3200" spc="-182" strike="noStrike">
                <a:solidFill>
                  <a:srgbClr val="000000"/>
                </a:solidFill>
                <a:latin typeface="Times New Roman"/>
              </a:rPr>
              <a:t>Logical </a:t>
            </a:r>
            <a:r>
              <a:rPr b="1" lang="en-US" sz="3200" spc="-97" strike="noStrike">
                <a:solidFill>
                  <a:srgbClr val="000000"/>
                </a:solidFill>
                <a:latin typeface="Times New Roman"/>
              </a:rPr>
              <a:t>connection </a:t>
            </a:r>
            <a:r>
              <a:rPr b="0" lang="en-US" sz="3200" spc="-97" strike="noStrike">
                <a:solidFill>
                  <a:srgbClr val="000000"/>
                </a:solidFill>
                <a:latin typeface="Times New Roman"/>
              </a:rPr>
              <a:t>between the 2 application layers </a:t>
            </a:r>
            <a:r>
              <a:rPr b="0" lang="en-US" sz="3200" spc="-162" strike="noStrike">
                <a:solidFill>
                  <a:srgbClr val="000000"/>
                </a:solidFill>
                <a:latin typeface="Times New Roman"/>
              </a:rPr>
              <a:t>is</a:t>
            </a:r>
            <a:r>
              <a:rPr b="0" lang="en-US" sz="3200" spc="-143" strike="noStrike">
                <a:solidFill>
                  <a:srgbClr val="000000"/>
                </a:solidFill>
                <a:latin typeface="Times New Roman"/>
              </a:rPr>
              <a:t> </a:t>
            </a:r>
            <a:r>
              <a:rPr b="1" lang="en-US" sz="3200" spc="-89" strike="noStrike">
                <a:solidFill>
                  <a:srgbClr val="000000"/>
                </a:solidFill>
                <a:latin typeface="Times New Roman"/>
              </a:rPr>
              <a:t>end-to-end.</a:t>
            </a:r>
            <a:endParaRPr b="0" lang="en-US" sz="3200" spc="-1" strike="noStrike">
              <a:solidFill>
                <a:srgbClr val="000000"/>
              </a:solidFill>
              <a:latin typeface="Calibri"/>
            </a:endParaRPr>
          </a:p>
          <a:p>
            <a:pPr marL="355680" indent="-342720">
              <a:lnSpc>
                <a:spcPts val="3070"/>
              </a:lnSpc>
              <a:spcBef>
                <a:spcPts val="746"/>
              </a:spcBef>
              <a:buClr>
                <a:srgbClr val="000000"/>
              </a:buClr>
              <a:buSzPct val="75000"/>
              <a:buFont typeface="Arial"/>
              <a:buChar char="•"/>
            </a:pPr>
            <a:r>
              <a:rPr b="0" lang="en-US" sz="3200" spc="-128" strike="noStrike">
                <a:solidFill>
                  <a:srgbClr val="000000"/>
                </a:solidFill>
                <a:latin typeface="Times New Roman"/>
              </a:rPr>
              <a:t>Communication </a:t>
            </a:r>
            <a:r>
              <a:rPr b="0" lang="en-US" sz="3200" spc="-162" strike="noStrike">
                <a:solidFill>
                  <a:srgbClr val="000000"/>
                </a:solidFill>
                <a:latin typeface="Times New Roman"/>
              </a:rPr>
              <a:t>is </a:t>
            </a:r>
            <a:r>
              <a:rPr b="1" lang="en-US" sz="3200" spc="-94" strike="noStrike">
                <a:solidFill>
                  <a:srgbClr val="000000"/>
                </a:solidFill>
                <a:latin typeface="Times New Roman"/>
              </a:rPr>
              <a:t>between </a:t>
            </a:r>
            <a:r>
              <a:rPr b="1" lang="en-US" sz="3200" spc="9" strike="noStrike">
                <a:solidFill>
                  <a:srgbClr val="000000"/>
                </a:solidFill>
                <a:latin typeface="Times New Roman"/>
              </a:rPr>
              <a:t>two</a:t>
            </a:r>
            <a:r>
              <a:rPr b="1" lang="en-US" sz="3200" spc="-262" strike="noStrike">
                <a:solidFill>
                  <a:srgbClr val="000000"/>
                </a:solidFill>
                <a:latin typeface="Times New Roman"/>
              </a:rPr>
              <a:t> </a:t>
            </a:r>
            <a:r>
              <a:rPr b="1" lang="en-US" sz="3200" spc="-89" strike="noStrike">
                <a:solidFill>
                  <a:srgbClr val="000000"/>
                </a:solidFill>
                <a:latin typeface="Times New Roman"/>
              </a:rPr>
              <a:t>running  </a:t>
            </a:r>
            <a:r>
              <a:rPr b="1" lang="en-US" sz="3200" spc="-148" strike="noStrike">
                <a:solidFill>
                  <a:srgbClr val="000000"/>
                </a:solidFill>
                <a:latin typeface="Times New Roman"/>
              </a:rPr>
              <a:t>programs</a:t>
            </a:r>
            <a:r>
              <a:rPr b="0" lang="en-US" sz="3200" spc="-148" strike="noStrike">
                <a:solidFill>
                  <a:srgbClr val="000000"/>
                </a:solidFill>
                <a:latin typeface="Times New Roman"/>
              </a:rPr>
              <a:t>.</a:t>
            </a:r>
            <a:endParaRPr b="0" lang="en-US" sz="3200" spc="-1" strike="noStrike">
              <a:solidFill>
                <a:srgbClr val="000000"/>
              </a:solidFill>
              <a:latin typeface="Calibri"/>
            </a:endParaRPr>
          </a:p>
          <a:p>
            <a:pPr marL="355680" indent="-342720">
              <a:lnSpc>
                <a:spcPct val="100000"/>
              </a:lnSpc>
              <a:spcBef>
                <a:spcPts val="31"/>
              </a:spcBef>
              <a:buClr>
                <a:srgbClr val="000000"/>
              </a:buClr>
              <a:buSzPct val="75000"/>
              <a:buFont typeface="Arial"/>
              <a:buChar char="•"/>
            </a:pPr>
            <a:r>
              <a:rPr b="0" lang="en-US" sz="3200" spc="-219" strike="noStrike">
                <a:solidFill>
                  <a:srgbClr val="000000"/>
                </a:solidFill>
                <a:latin typeface="Times New Roman"/>
              </a:rPr>
              <a:t>They </a:t>
            </a:r>
            <a:r>
              <a:rPr b="0" lang="en-US" sz="3200" spc="-208" strike="noStrike">
                <a:solidFill>
                  <a:srgbClr val="000000"/>
                </a:solidFill>
                <a:latin typeface="Times New Roman"/>
              </a:rPr>
              <a:t>exchange</a:t>
            </a:r>
            <a:r>
              <a:rPr b="0" lang="en-US" sz="3200" spc="-134" strike="noStrike">
                <a:solidFill>
                  <a:srgbClr val="000000"/>
                </a:solidFill>
                <a:latin typeface="Times New Roman"/>
              </a:rPr>
              <a:t> </a:t>
            </a:r>
            <a:r>
              <a:rPr b="1" lang="en-US" sz="3200" spc="-148" strike="noStrike">
                <a:solidFill>
                  <a:srgbClr val="000000"/>
                </a:solidFill>
                <a:latin typeface="Times New Roman"/>
              </a:rPr>
              <a:t>messages</a:t>
            </a:r>
            <a:r>
              <a:rPr b="0" lang="en-US" sz="3200" spc="-148" strike="noStrike">
                <a:solidFill>
                  <a:srgbClr val="000000"/>
                </a:solidFill>
                <a:latin typeface="Times New Roman"/>
              </a:rPr>
              <a:t>(communication is done through all the layers).</a:t>
            </a:r>
            <a:endParaRPr b="0" lang="en-US" sz="3200" spc="-1" strike="noStrike">
              <a:solidFill>
                <a:srgbClr val="000000"/>
              </a:solidFill>
              <a:latin typeface="Calibri"/>
            </a:endParaRPr>
          </a:p>
          <a:p>
            <a:pPr marL="355680" indent="-342720">
              <a:lnSpc>
                <a:spcPct val="100000"/>
              </a:lnSpc>
              <a:spcBef>
                <a:spcPts val="31"/>
              </a:spcBef>
              <a:buClr>
                <a:srgbClr val="000000"/>
              </a:buClr>
              <a:buSzPct val="75000"/>
              <a:buFont typeface="Arial"/>
              <a:buChar char="•"/>
            </a:pPr>
            <a:r>
              <a:rPr b="0" lang="en-US" sz="3200" spc="-148" strike="noStrike">
                <a:solidFill>
                  <a:srgbClr val="000000"/>
                </a:solidFill>
                <a:latin typeface="Times New Roman"/>
              </a:rPr>
              <a:t>P</a:t>
            </a:r>
            <a:r>
              <a:rPr b="1" lang="en-US" sz="3200" spc="-148" strike="noStrike">
                <a:solidFill>
                  <a:srgbClr val="000000"/>
                </a:solidFill>
                <a:latin typeface="Times New Roman"/>
              </a:rPr>
              <a:t>rocess-to-process </a:t>
            </a:r>
            <a:r>
              <a:rPr b="0" lang="en-US" sz="3200" spc="-148" strike="noStrike">
                <a:solidFill>
                  <a:srgbClr val="000000"/>
                </a:solidFill>
                <a:latin typeface="Times New Roman"/>
              </a:rPr>
              <a:t>communication is the duty of the application layer.</a:t>
            </a:r>
            <a:endParaRPr b="0" lang="en-US" sz="3200" spc="-1" strike="noStrike">
              <a:solidFill>
                <a:srgbClr val="000000"/>
              </a:solidFill>
              <a:latin typeface="Calibri"/>
            </a:endParaRPr>
          </a:p>
          <a:p>
            <a:pPr>
              <a:lnSpc>
                <a:spcPct val="100000"/>
              </a:lnSpc>
            </a:pPr>
            <a:br/>
            <a:endParaRPr b="0" lang="en-US" sz="3200" spc="-1" strike="noStrike">
              <a:solidFill>
                <a:srgbClr val="000000"/>
              </a:solidFill>
              <a:latin typeface="Calibri"/>
            </a:endParaRPr>
          </a:p>
        </p:txBody>
      </p:sp>
    </p:spTree>
  </p:cSld>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7" name="TextShape 1"/>
          <p:cNvSpPr txBox="1"/>
          <p:nvPr/>
        </p:nvSpPr>
        <p:spPr>
          <a:xfrm>
            <a:off x="152280" y="0"/>
            <a:ext cx="8838720" cy="1353960"/>
          </a:xfrm>
          <a:prstGeom prst="rect">
            <a:avLst/>
          </a:prstGeom>
          <a:noFill/>
          <a:ln>
            <a:noFill/>
          </a:ln>
        </p:spPr>
        <p:txBody>
          <a:bodyPr lIns="0" rIns="0" tIns="0" bIns="0"/>
          <a:p>
            <a:pPr>
              <a:lnSpc>
                <a:spcPct val="100000"/>
              </a:lnSpc>
            </a:pPr>
            <a:r>
              <a:rPr b="1" lang="en-US" sz="4400" spc="-1" strike="noStrike">
                <a:solidFill>
                  <a:srgbClr val="000000"/>
                </a:solidFill>
                <a:latin typeface="Times New Roman"/>
              </a:rPr>
              <a:t>1.Personal Area Network</a:t>
            </a:r>
            <a:br/>
            <a:endParaRPr b="0" lang="en-US" sz="4400" spc="-1" strike="noStrike">
              <a:solidFill>
                <a:srgbClr val="000000"/>
              </a:solidFill>
              <a:latin typeface="Calibri"/>
            </a:endParaRPr>
          </a:p>
        </p:txBody>
      </p:sp>
      <p:sp>
        <p:nvSpPr>
          <p:cNvPr id="328" name="TextShape 2"/>
          <p:cNvSpPr txBox="1"/>
          <p:nvPr/>
        </p:nvSpPr>
        <p:spPr>
          <a:xfrm>
            <a:off x="152280" y="1219320"/>
            <a:ext cx="8838720" cy="4735800"/>
          </a:xfrm>
          <a:prstGeom prst="rect">
            <a:avLst/>
          </a:prstGeom>
          <a:noFill/>
          <a:ln>
            <a:noFill/>
          </a:ln>
        </p:spPr>
        <p:txBody>
          <a:bodyPr lIns="0" rIns="0" tIns="0" bIns="0"/>
          <a:p>
            <a:pPr marL="457200" indent="-456840">
              <a:lnSpc>
                <a:spcPct val="100000"/>
              </a:lnSpc>
              <a:buClr>
                <a:srgbClr val="000000"/>
              </a:buClr>
              <a:buFont typeface="Arial"/>
              <a:buChar char="•"/>
            </a:pPr>
            <a:r>
              <a:rPr b="0" lang="en-US" sz="3200" spc="-1" strike="noStrike">
                <a:solidFill>
                  <a:srgbClr val="000000"/>
                </a:solidFill>
                <a:latin typeface="Times New Roman"/>
              </a:rPr>
              <a:t>A Personal Area Network (PAN) is </a:t>
            </a:r>
            <a:r>
              <a:rPr b="1" lang="en-US" sz="3200" spc="-1" strike="noStrike">
                <a:solidFill>
                  <a:srgbClr val="000000"/>
                </a:solidFill>
                <a:latin typeface="Times New Roman"/>
              </a:rPr>
              <a:t>smallest network</a:t>
            </a:r>
            <a:r>
              <a:rPr b="0" lang="en-US" sz="3200" spc="-1" strike="noStrike">
                <a:solidFill>
                  <a:srgbClr val="000000"/>
                </a:solidFill>
                <a:latin typeface="Times New Roman"/>
              </a:rPr>
              <a:t> which is very </a:t>
            </a:r>
            <a:r>
              <a:rPr b="1" lang="en-US" sz="3200" spc="-1" strike="noStrike">
                <a:solidFill>
                  <a:srgbClr val="000000"/>
                </a:solidFill>
                <a:latin typeface="Times New Roman"/>
              </a:rPr>
              <a:t>personal to a user</a:t>
            </a:r>
            <a:r>
              <a:rPr b="0" lang="en-US" sz="3200" spc="-1" strike="noStrike">
                <a:solidFill>
                  <a:srgbClr val="000000"/>
                </a:solidFill>
                <a:latin typeface="Times New Roman"/>
              </a:rPr>
              <a:t>.</a:t>
            </a:r>
            <a:endParaRPr b="0" lang="en-US" sz="3200" spc="-1" strike="noStrike">
              <a:solidFill>
                <a:srgbClr val="000000"/>
              </a:solidFill>
              <a:latin typeface="Calibri"/>
            </a:endParaRPr>
          </a:p>
          <a:p>
            <a:pPr marL="457200" indent="-456840">
              <a:lnSpc>
                <a:spcPct val="100000"/>
              </a:lnSpc>
              <a:buClr>
                <a:srgbClr val="000000"/>
              </a:buClr>
              <a:buFont typeface="Arial"/>
              <a:buChar char="•"/>
            </a:pPr>
            <a:r>
              <a:rPr b="0" lang="en-US" sz="3200" spc="-1" strike="noStrike">
                <a:solidFill>
                  <a:srgbClr val="000000"/>
                </a:solidFill>
                <a:latin typeface="Times New Roman"/>
              </a:rPr>
              <a:t> </a:t>
            </a:r>
            <a:r>
              <a:rPr b="0" lang="en-US" sz="3200" spc="-1" strike="noStrike">
                <a:solidFill>
                  <a:srgbClr val="000000"/>
                </a:solidFill>
                <a:latin typeface="Times New Roman"/>
              </a:rPr>
              <a:t>This may include </a:t>
            </a:r>
            <a:r>
              <a:rPr b="1" lang="en-US" sz="3200" spc="-1" strike="noStrike">
                <a:solidFill>
                  <a:srgbClr val="000000"/>
                </a:solidFill>
                <a:latin typeface="Times New Roman"/>
              </a:rPr>
              <a:t>Bluetooth</a:t>
            </a:r>
            <a:r>
              <a:rPr b="0" lang="en-US" sz="3200" spc="-1" strike="noStrike">
                <a:solidFill>
                  <a:srgbClr val="000000"/>
                </a:solidFill>
                <a:latin typeface="Times New Roman"/>
              </a:rPr>
              <a:t> enabled devices or infra-red enabled devices. </a:t>
            </a:r>
            <a:endParaRPr b="0" lang="en-US" sz="3200" spc="-1" strike="noStrike">
              <a:solidFill>
                <a:srgbClr val="000000"/>
              </a:solidFill>
              <a:latin typeface="Calibri"/>
            </a:endParaRPr>
          </a:p>
          <a:p>
            <a:pPr marL="457200" indent="-456840">
              <a:lnSpc>
                <a:spcPct val="100000"/>
              </a:lnSpc>
              <a:buClr>
                <a:srgbClr val="000000"/>
              </a:buClr>
              <a:buFont typeface="Arial"/>
              <a:buChar char="•"/>
            </a:pPr>
            <a:r>
              <a:rPr b="0" lang="en-US" sz="3200" spc="-1" strike="noStrike">
                <a:solidFill>
                  <a:srgbClr val="000000"/>
                </a:solidFill>
                <a:latin typeface="Times New Roman"/>
              </a:rPr>
              <a:t>PAN has connectivity range up to </a:t>
            </a:r>
            <a:r>
              <a:rPr b="1" lang="en-US" sz="3200" spc="-1" strike="noStrike">
                <a:solidFill>
                  <a:srgbClr val="000000"/>
                </a:solidFill>
                <a:latin typeface="Times New Roman"/>
              </a:rPr>
              <a:t>10 meters</a:t>
            </a:r>
            <a:r>
              <a:rPr b="0" lang="en-US" sz="3200" spc="-1" strike="noStrike">
                <a:solidFill>
                  <a:srgbClr val="000000"/>
                </a:solidFill>
                <a:latin typeface="Times New Roman"/>
              </a:rPr>
              <a:t>. </a:t>
            </a:r>
            <a:endParaRPr b="0" lang="en-US" sz="3200" spc="-1" strike="noStrike">
              <a:solidFill>
                <a:srgbClr val="000000"/>
              </a:solidFill>
              <a:latin typeface="Calibri"/>
            </a:endParaRPr>
          </a:p>
          <a:p>
            <a:pPr marL="457200" indent="-456840">
              <a:lnSpc>
                <a:spcPct val="100000"/>
              </a:lnSpc>
              <a:buClr>
                <a:srgbClr val="000000"/>
              </a:buClr>
              <a:buFont typeface="Arial"/>
              <a:buChar char="•"/>
            </a:pPr>
            <a:r>
              <a:rPr b="0" lang="en-US" sz="3200" spc="-1" strike="noStrike">
                <a:solidFill>
                  <a:srgbClr val="000000"/>
                </a:solidFill>
                <a:latin typeface="Times New Roman"/>
              </a:rPr>
              <a:t>PAN may include wireless computer keyboard and mouse, Bluetooth enabled headphones, wireless printers and TV remotes.</a:t>
            </a:r>
            <a:endParaRPr b="0" lang="en-US" sz="3200" spc="-1" strike="noStrike">
              <a:solidFill>
                <a:srgbClr val="000000"/>
              </a:solidFill>
              <a:latin typeface="Calibri"/>
            </a:endParaRPr>
          </a:p>
          <a:p>
            <a:pPr>
              <a:lnSpc>
                <a:spcPct val="100000"/>
              </a:lnSpc>
            </a:pPr>
            <a:endParaRPr b="0" lang="en-US" sz="3200" spc="-1" strike="noStrike">
              <a:solidFill>
                <a:srgbClr val="000000"/>
              </a:solidFill>
              <a:latin typeface="Calibri"/>
            </a:endParaRPr>
          </a:p>
        </p:txBody>
      </p:sp>
    </p:spTree>
  </p:cSld>
</p:sld>
</file>

<file path=ppt/slides/slide1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45" name="TextShape 1"/>
          <p:cNvSpPr txBox="1"/>
          <p:nvPr/>
        </p:nvSpPr>
        <p:spPr>
          <a:xfrm>
            <a:off x="304920" y="0"/>
            <a:ext cx="8164800" cy="1353960"/>
          </a:xfrm>
          <a:prstGeom prst="rect">
            <a:avLst/>
          </a:prstGeom>
          <a:noFill/>
          <a:ln>
            <a:noFill/>
          </a:ln>
        </p:spPr>
        <p:txBody>
          <a:bodyPr lIns="0" rIns="0" tIns="0" bIns="0"/>
          <a:p>
            <a:pPr>
              <a:lnSpc>
                <a:spcPct val="100000"/>
              </a:lnSpc>
            </a:pPr>
            <a:r>
              <a:rPr b="1" lang="en-US" sz="4400" spc="-1" strike="noStrike" u="sng">
                <a:solidFill>
                  <a:srgbClr val="000000"/>
                </a:solidFill>
                <a:uFillTx/>
                <a:latin typeface="Times New Roman"/>
              </a:rPr>
              <a:t>Transport Layer</a:t>
            </a:r>
            <a:br/>
            <a:endParaRPr b="0" lang="en-US" sz="4400" spc="-1" strike="noStrike">
              <a:solidFill>
                <a:srgbClr val="000000"/>
              </a:solidFill>
              <a:latin typeface="Calibri"/>
            </a:endParaRPr>
          </a:p>
        </p:txBody>
      </p:sp>
      <p:sp>
        <p:nvSpPr>
          <p:cNvPr id="1846" name="TextShape 2"/>
          <p:cNvSpPr txBox="1"/>
          <p:nvPr/>
        </p:nvSpPr>
        <p:spPr>
          <a:xfrm>
            <a:off x="152280" y="838080"/>
            <a:ext cx="8838720" cy="5662800"/>
          </a:xfrm>
          <a:prstGeom prst="rect">
            <a:avLst/>
          </a:prstGeom>
          <a:noFill/>
          <a:ln>
            <a:noFill/>
          </a:ln>
        </p:spPr>
        <p:txBody>
          <a:bodyPr lIns="0" rIns="0" tIns="0" bIns="0"/>
          <a:p>
            <a:pPr marL="457200" indent="-456840">
              <a:lnSpc>
                <a:spcPct val="100000"/>
              </a:lnSpc>
              <a:buClr>
                <a:srgbClr val="000000"/>
              </a:buClr>
              <a:buFont typeface="Arial"/>
              <a:buChar char="•"/>
            </a:pPr>
            <a:r>
              <a:rPr b="0" lang="en-US" sz="3200" spc="-1" strike="noStrike">
                <a:solidFill>
                  <a:srgbClr val="000000"/>
                </a:solidFill>
                <a:latin typeface="Times New Roman"/>
              </a:rPr>
              <a:t>Transport Layer at the source, host gets the message from the application layer, </a:t>
            </a:r>
            <a:r>
              <a:rPr b="1" lang="en-US" sz="3200" spc="-1" strike="noStrike">
                <a:solidFill>
                  <a:srgbClr val="000000"/>
                </a:solidFill>
                <a:latin typeface="Times New Roman"/>
              </a:rPr>
              <a:t>encapsulates</a:t>
            </a:r>
            <a:r>
              <a:rPr b="0" lang="en-US" sz="3200" spc="-1" strike="noStrike">
                <a:solidFill>
                  <a:srgbClr val="000000"/>
                </a:solidFill>
                <a:latin typeface="Times New Roman"/>
              </a:rPr>
              <a:t> it in a </a:t>
            </a:r>
            <a:r>
              <a:rPr b="1" lang="en-US" sz="3200" spc="-1" strike="noStrike">
                <a:solidFill>
                  <a:srgbClr val="000000"/>
                </a:solidFill>
                <a:latin typeface="Times New Roman"/>
              </a:rPr>
              <a:t>segment/user datagram</a:t>
            </a:r>
            <a:r>
              <a:rPr b="0" lang="en-US" sz="3200" spc="-1" strike="noStrike">
                <a:solidFill>
                  <a:srgbClr val="000000"/>
                </a:solidFill>
                <a:latin typeface="Times New Roman"/>
              </a:rPr>
              <a:t> and  send it through the logical connection, to the transport layer at the destination host. </a:t>
            </a:r>
            <a:endParaRPr b="0" lang="en-US" sz="3200" spc="-1" strike="noStrike">
              <a:solidFill>
                <a:srgbClr val="000000"/>
              </a:solidFill>
              <a:latin typeface="Calibri"/>
            </a:endParaRPr>
          </a:p>
          <a:p>
            <a:pPr marL="457200" indent="-456840">
              <a:lnSpc>
                <a:spcPct val="100000"/>
              </a:lnSpc>
              <a:buClr>
                <a:srgbClr val="000000"/>
              </a:buClr>
              <a:buFont typeface="Arial"/>
              <a:buChar char="•"/>
            </a:pPr>
            <a:r>
              <a:rPr b="0" lang="en-US" sz="3200" spc="-1" strike="noStrike">
                <a:solidFill>
                  <a:srgbClr val="000000"/>
                </a:solidFill>
                <a:latin typeface="Times New Roman"/>
              </a:rPr>
              <a:t>Transport Layer is independent of application  layer.</a:t>
            </a:r>
            <a:endParaRPr b="0" lang="en-US" sz="3200" spc="-1" strike="noStrike">
              <a:solidFill>
                <a:srgbClr val="000000"/>
              </a:solidFill>
              <a:latin typeface="Calibri"/>
            </a:endParaRPr>
          </a:p>
          <a:p>
            <a:pPr marL="457200" indent="-456840">
              <a:lnSpc>
                <a:spcPct val="100000"/>
              </a:lnSpc>
              <a:buClr>
                <a:srgbClr val="000000"/>
              </a:buClr>
              <a:buFont typeface="Arial"/>
              <a:buChar char="•"/>
            </a:pPr>
            <a:r>
              <a:rPr b="0" lang="en-US" sz="3200" spc="-1" strike="noStrike">
                <a:solidFill>
                  <a:srgbClr val="000000"/>
                </a:solidFill>
                <a:latin typeface="Times New Roman"/>
              </a:rPr>
              <a:t>process-process data transfer</a:t>
            </a:r>
            <a:endParaRPr b="0" lang="en-US" sz="3200" spc="-1" strike="noStrike">
              <a:solidFill>
                <a:srgbClr val="000000"/>
              </a:solidFill>
              <a:latin typeface="Calibri"/>
            </a:endParaRPr>
          </a:p>
          <a:p>
            <a:pPr lvl="2" marL="1371600" indent="-456840">
              <a:lnSpc>
                <a:spcPct val="100000"/>
              </a:lnSpc>
              <a:buClr>
                <a:srgbClr val="000000"/>
              </a:buClr>
              <a:buFont typeface="Wingdings" charset="2"/>
              <a:buChar char=""/>
            </a:pPr>
            <a:r>
              <a:rPr b="1" lang="en-US" sz="2800" spc="-1" strike="noStrike">
                <a:solidFill>
                  <a:srgbClr val="000000"/>
                </a:solidFill>
                <a:latin typeface="Times New Roman"/>
              </a:rPr>
              <a:t>TCP (Connection oriented), </a:t>
            </a:r>
            <a:endParaRPr b="0" lang="en-US" sz="2800" spc="-1" strike="noStrike">
              <a:solidFill>
                <a:srgbClr val="000000"/>
              </a:solidFill>
              <a:latin typeface="Calibri"/>
            </a:endParaRPr>
          </a:p>
          <a:p>
            <a:pPr lvl="2" marL="1371600" indent="-456840">
              <a:lnSpc>
                <a:spcPct val="100000"/>
              </a:lnSpc>
              <a:buClr>
                <a:srgbClr val="000000"/>
              </a:buClr>
              <a:buFont typeface="Wingdings" charset="2"/>
              <a:buChar char=""/>
            </a:pPr>
            <a:r>
              <a:rPr b="1" lang="en-US" sz="2800" spc="-1" strike="noStrike">
                <a:solidFill>
                  <a:srgbClr val="000000"/>
                </a:solidFill>
                <a:latin typeface="Times New Roman"/>
              </a:rPr>
              <a:t>UDP(Connectionless), </a:t>
            </a:r>
            <a:endParaRPr b="0" lang="en-US" sz="2800" spc="-1" strike="noStrike">
              <a:solidFill>
                <a:srgbClr val="000000"/>
              </a:solidFill>
              <a:latin typeface="Calibri"/>
            </a:endParaRPr>
          </a:p>
          <a:p>
            <a:pPr lvl="2" marL="1371600" indent="-456840">
              <a:lnSpc>
                <a:spcPct val="100000"/>
              </a:lnSpc>
              <a:buClr>
                <a:srgbClr val="000000"/>
              </a:buClr>
              <a:buFont typeface="Wingdings" charset="2"/>
              <a:buChar char=""/>
            </a:pPr>
            <a:r>
              <a:rPr b="1" lang="en-US" sz="2800" spc="-1" strike="noStrike">
                <a:solidFill>
                  <a:srgbClr val="000000"/>
                </a:solidFill>
                <a:latin typeface="Times New Roman"/>
              </a:rPr>
              <a:t>SCTP(Stream Control Transmission Protocol)</a:t>
            </a:r>
            <a:endParaRPr b="0" lang="en-US" sz="2800" spc="-1" strike="noStrike">
              <a:solidFill>
                <a:srgbClr val="000000"/>
              </a:solidFill>
              <a:latin typeface="Calibri"/>
            </a:endParaRPr>
          </a:p>
          <a:p>
            <a:pPr>
              <a:lnSpc>
                <a:spcPct val="100000"/>
              </a:lnSpc>
            </a:pPr>
            <a:endParaRPr b="0" lang="en-US" sz="2800" spc="-1" strike="noStrike">
              <a:solidFill>
                <a:srgbClr val="000000"/>
              </a:solidFill>
              <a:latin typeface="Calibri"/>
            </a:endParaRPr>
          </a:p>
        </p:txBody>
      </p:sp>
    </p:spTree>
  </p:cSld>
</p:sld>
</file>

<file path=ppt/slides/slide1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47" name="TextShape 1"/>
          <p:cNvSpPr txBox="1"/>
          <p:nvPr/>
        </p:nvSpPr>
        <p:spPr>
          <a:xfrm>
            <a:off x="304920" y="304920"/>
            <a:ext cx="8457840" cy="6171840"/>
          </a:xfrm>
          <a:prstGeom prst="rect">
            <a:avLst/>
          </a:prstGeom>
          <a:noFill/>
          <a:ln>
            <a:noFill/>
          </a:ln>
        </p:spPr>
        <p:txBody>
          <a:bodyPr lIns="0" rIns="0" tIns="0" bIns="0">
            <a:normAutofit/>
          </a:bodyPr>
          <a:p>
            <a:pPr marL="457200" indent="-456840">
              <a:lnSpc>
                <a:spcPct val="100000"/>
              </a:lnSpc>
              <a:buClr>
                <a:srgbClr val="000000"/>
              </a:buClr>
              <a:buFont typeface="Arial"/>
              <a:buChar char="•"/>
            </a:pPr>
            <a:r>
              <a:rPr b="1" lang="en-US" sz="3200" spc="-1" strike="noStrike">
                <a:solidFill>
                  <a:srgbClr val="000000"/>
                </a:solidFill>
                <a:latin typeface="Times New Roman"/>
              </a:rPr>
              <a:t>Transmission control protocol (TCP) </a:t>
            </a:r>
            <a:r>
              <a:rPr b="0" lang="en-US" sz="3200" spc="-1" strike="noStrike">
                <a:solidFill>
                  <a:srgbClr val="000000"/>
                </a:solidFill>
                <a:latin typeface="Times New Roman"/>
              </a:rPr>
              <a:t>is a </a:t>
            </a:r>
            <a:r>
              <a:rPr b="1" i="1" lang="en-US" sz="3200" spc="-1" strike="noStrike">
                <a:solidFill>
                  <a:srgbClr val="000000"/>
                </a:solidFill>
                <a:latin typeface="Times New Roman"/>
              </a:rPr>
              <a:t>connection oriented  protocol</a:t>
            </a:r>
            <a:r>
              <a:rPr b="0" lang="en-US" sz="3200" spc="-1" strike="noStrike">
                <a:solidFill>
                  <a:srgbClr val="000000"/>
                </a:solidFill>
                <a:latin typeface="Times New Roman"/>
              </a:rPr>
              <a:t> that first </a:t>
            </a:r>
            <a:r>
              <a:rPr b="1" lang="en-US" sz="3200" spc="-1" strike="noStrike">
                <a:solidFill>
                  <a:srgbClr val="000000"/>
                </a:solidFill>
                <a:latin typeface="Times New Roman"/>
              </a:rPr>
              <a:t>establishes</a:t>
            </a:r>
            <a:r>
              <a:rPr b="0" lang="en-US" sz="3200" spc="-1" strike="noStrike">
                <a:solidFill>
                  <a:srgbClr val="000000"/>
                </a:solidFill>
                <a:latin typeface="Times New Roman"/>
              </a:rPr>
              <a:t> a logical </a:t>
            </a:r>
            <a:r>
              <a:rPr b="1" lang="en-US" sz="3200" spc="-1" strike="noStrike">
                <a:solidFill>
                  <a:srgbClr val="000000"/>
                </a:solidFill>
                <a:latin typeface="Times New Roman"/>
              </a:rPr>
              <a:t>connection</a:t>
            </a:r>
            <a:r>
              <a:rPr b="0" lang="en-US" sz="3200" spc="-1" strike="noStrike">
                <a:solidFill>
                  <a:srgbClr val="000000"/>
                </a:solidFill>
                <a:latin typeface="Times New Roman"/>
              </a:rPr>
              <a:t> between the transport layers at two host before transferring data.</a:t>
            </a:r>
            <a:endParaRPr b="0" lang="en-US" sz="3200" spc="-1" strike="noStrike">
              <a:solidFill>
                <a:srgbClr val="000000"/>
              </a:solidFill>
              <a:latin typeface="Calibri"/>
            </a:endParaRPr>
          </a:p>
          <a:p>
            <a:pPr marL="457200" indent="-456840">
              <a:lnSpc>
                <a:spcPct val="100000"/>
              </a:lnSpc>
              <a:buClr>
                <a:srgbClr val="000000"/>
              </a:buClr>
              <a:buFont typeface="Arial"/>
              <a:buChar char="•"/>
            </a:pPr>
            <a:r>
              <a:rPr b="0" lang="en-US" sz="3200" spc="-1" strike="noStrike">
                <a:solidFill>
                  <a:srgbClr val="000000"/>
                </a:solidFill>
                <a:latin typeface="Times New Roman"/>
              </a:rPr>
              <a:t>It creates a logical pipe between 2 TCPs for transferring a stream of bytes.</a:t>
            </a:r>
            <a:endParaRPr b="0" lang="en-US" sz="3200" spc="-1" strike="noStrike">
              <a:solidFill>
                <a:srgbClr val="000000"/>
              </a:solidFill>
              <a:latin typeface="Calibri"/>
            </a:endParaRPr>
          </a:p>
          <a:p>
            <a:pPr marL="457200" indent="-456840">
              <a:lnSpc>
                <a:spcPct val="100000"/>
              </a:lnSpc>
              <a:buClr>
                <a:srgbClr val="000000"/>
              </a:buClr>
              <a:buFont typeface="Arial"/>
              <a:buChar char="•"/>
            </a:pPr>
            <a:r>
              <a:rPr b="0" lang="en-US" sz="3200" spc="-1" strike="noStrike">
                <a:solidFill>
                  <a:srgbClr val="000000"/>
                </a:solidFill>
                <a:latin typeface="Times New Roman"/>
              </a:rPr>
              <a:t>TCP provides </a:t>
            </a:r>
            <a:r>
              <a:rPr b="1" lang="en-US" sz="3200" spc="-1" strike="noStrike">
                <a:solidFill>
                  <a:srgbClr val="000000"/>
                </a:solidFill>
                <a:latin typeface="Times New Roman"/>
              </a:rPr>
              <a:t>flow control ,error control and the congestion control </a:t>
            </a:r>
            <a:r>
              <a:rPr b="0" lang="en-US" sz="3200" spc="-1" strike="noStrike">
                <a:solidFill>
                  <a:srgbClr val="000000"/>
                </a:solidFill>
                <a:latin typeface="Times New Roman"/>
              </a:rPr>
              <a:t>to reduce the loss of segments due to congestion in the network.</a:t>
            </a:r>
            <a:endParaRPr b="0" lang="en-US" sz="3200" spc="-1" strike="noStrike">
              <a:solidFill>
                <a:srgbClr val="000000"/>
              </a:solidFill>
              <a:latin typeface="Calibri"/>
            </a:endParaRPr>
          </a:p>
          <a:p>
            <a:pPr>
              <a:lnSpc>
                <a:spcPct val="100000"/>
              </a:lnSpc>
            </a:pPr>
            <a:endParaRPr b="0" lang="en-US" sz="3200" spc="-1" strike="noStrike">
              <a:solidFill>
                <a:srgbClr val="000000"/>
              </a:solidFill>
              <a:latin typeface="Calibri"/>
            </a:endParaRPr>
          </a:p>
        </p:txBody>
      </p:sp>
    </p:spTree>
  </p:cSld>
</p:sld>
</file>

<file path=ppt/slides/slide1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48" name="TextShape 1"/>
          <p:cNvSpPr txBox="1"/>
          <p:nvPr/>
        </p:nvSpPr>
        <p:spPr>
          <a:xfrm>
            <a:off x="304920" y="457200"/>
            <a:ext cx="8381520" cy="3939120"/>
          </a:xfrm>
          <a:prstGeom prst="rect">
            <a:avLst/>
          </a:prstGeom>
          <a:noFill/>
          <a:ln>
            <a:noFill/>
          </a:ln>
        </p:spPr>
        <p:txBody>
          <a:bodyPr lIns="0" rIns="0" tIns="0" bIns="0"/>
          <a:p>
            <a:pPr marL="457200" indent="-456840">
              <a:lnSpc>
                <a:spcPct val="100000"/>
              </a:lnSpc>
              <a:buClr>
                <a:srgbClr val="000000"/>
              </a:buClr>
              <a:buFont typeface="Arial"/>
              <a:buChar char="•"/>
            </a:pPr>
            <a:r>
              <a:rPr b="1" lang="en-US" sz="3200" spc="-1" strike="noStrike">
                <a:solidFill>
                  <a:srgbClr val="000000"/>
                </a:solidFill>
                <a:latin typeface="Times New Roman"/>
              </a:rPr>
              <a:t>User data protocol(UDP)</a:t>
            </a:r>
            <a:r>
              <a:rPr b="0" lang="en-US" sz="3200" spc="-1" strike="noStrike">
                <a:solidFill>
                  <a:srgbClr val="000000"/>
                </a:solidFill>
                <a:latin typeface="Times New Roman"/>
              </a:rPr>
              <a:t>, is a </a:t>
            </a:r>
            <a:r>
              <a:rPr b="0" i="1" lang="en-US" sz="3200" spc="-1" strike="noStrike">
                <a:solidFill>
                  <a:srgbClr val="000000"/>
                </a:solidFill>
                <a:latin typeface="Times New Roman"/>
              </a:rPr>
              <a:t>connectionless protocol</a:t>
            </a:r>
            <a:r>
              <a:rPr b="0" lang="en-US" sz="3200" spc="-1" strike="noStrike">
                <a:solidFill>
                  <a:srgbClr val="000000"/>
                </a:solidFill>
                <a:latin typeface="Times New Roman"/>
              </a:rPr>
              <a:t> that transmit the user datagram without first creating the logical connection.</a:t>
            </a:r>
            <a:endParaRPr b="0" lang="en-US" sz="3200" spc="-1" strike="noStrike">
              <a:solidFill>
                <a:srgbClr val="000000"/>
              </a:solidFill>
              <a:latin typeface="Calibri"/>
            </a:endParaRPr>
          </a:p>
          <a:p>
            <a:pPr marL="457200" indent="-456840">
              <a:lnSpc>
                <a:spcPct val="100000"/>
              </a:lnSpc>
              <a:buClr>
                <a:srgbClr val="000000"/>
              </a:buClr>
              <a:buFont typeface="Arial"/>
              <a:buChar char="•"/>
            </a:pPr>
            <a:r>
              <a:rPr b="0" lang="en-US" sz="3200" spc="-1" strike="noStrike">
                <a:solidFill>
                  <a:srgbClr val="000000"/>
                </a:solidFill>
                <a:latin typeface="Times New Roman"/>
              </a:rPr>
              <a:t>It is attractive to an application program that needs to send short messages</a:t>
            </a:r>
            <a:endParaRPr b="0" lang="en-US" sz="3200" spc="-1" strike="noStrike">
              <a:solidFill>
                <a:srgbClr val="000000"/>
              </a:solidFill>
              <a:latin typeface="Calibri"/>
            </a:endParaRPr>
          </a:p>
          <a:p>
            <a:pPr marL="457200" indent="-456840">
              <a:lnSpc>
                <a:spcPct val="100000"/>
              </a:lnSpc>
              <a:buClr>
                <a:srgbClr val="000000"/>
              </a:buClr>
              <a:buFont typeface="Arial"/>
              <a:buChar char="•"/>
            </a:pPr>
            <a:r>
              <a:rPr b="0" lang="en-US" sz="3200" spc="-1" strike="noStrike">
                <a:solidFill>
                  <a:srgbClr val="000000"/>
                </a:solidFill>
                <a:latin typeface="Times New Roman"/>
              </a:rPr>
              <a:t>A new protocol, </a:t>
            </a:r>
            <a:r>
              <a:rPr b="1" lang="en-US" sz="3200" spc="-1" strike="noStrike">
                <a:solidFill>
                  <a:srgbClr val="000000"/>
                </a:solidFill>
                <a:latin typeface="Times New Roman"/>
              </a:rPr>
              <a:t>Stream Control Transmission Protocol (SCTP)  </a:t>
            </a:r>
            <a:r>
              <a:rPr b="0" lang="en-US" sz="3200" spc="-1" strike="noStrike">
                <a:solidFill>
                  <a:srgbClr val="000000"/>
                </a:solidFill>
                <a:latin typeface="Times New Roman"/>
              </a:rPr>
              <a:t>is designed to respond to new application that are emerging in the multimedia.</a:t>
            </a:r>
            <a:endParaRPr b="0" lang="en-US" sz="3200" spc="-1" strike="noStrike">
              <a:solidFill>
                <a:srgbClr val="000000"/>
              </a:solidFill>
              <a:latin typeface="Calibri"/>
            </a:endParaRPr>
          </a:p>
        </p:txBody>
      </p:sp>
    </p:spTree>
  </p:cSld>
</p:sld>
</file>

<file path=ppt/slides/slide1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49" name="TextShape 1"/>
          <p:cNvSpPr txBox="1"/>
          <p:nvPr/>
        </p:nvSpPr>
        <p:spPr>
          <a:xfrm>
            <a:off x="152280" y="0"/>
            <a:ext cx="8838720" cy="676800"/>
          </a:xfrm>
          <a:prstGeom prst="rect">
            <a:avLst/>
          </a:prstGeom>
          <a:noFill/>
          <a:ln>
            <a:noFill/>
          </a:ln>
        </p:spPr>
        <p:txBody>
          <a:bodyPr lIns="0" rIns="0" tIns="0" bIns="0"/>
          <a:p>
            <a:pPr>
              <a:lnSpc>
                <a:spcPct val="100000"/>
              </a:lnSpc>
            </a:pPr>
            <a:r>
              <a:rPr b="1" lang="en-US" sz="4400" spc="-1" strike="noStrike" u="sng">
                <a:solidFill>
                  <a:srgbClr val="000000"/>
                </a:solidFill>
                <a:uFillTx/>
                <a:latin typeface="Times New Roman"/>
              </a:rPr>
              <a:t>Network Layer</a:t>
            </a:r>
            <a:endParaRPr b="0" lang="en-US" sz="4400" spc="-1" strike="noStrike">
              <a:solidFill>
                <a:srgbClr val="000000"/>
              </a:solidFill>
              <a:latin typeface="Calibri"/>
            </a:endParaRPr>
          </a:p>
        </p:txBody>
      </p:sp>
      <p:sp>
        <p:nvSpPr>
          <p:cNvPr id="1850" name="TextShape 2"/>
          <p:cNvSpPr txBox="1"/>
          <p:nvPr/>
        </p:nvSpPr>
        <p:spPr>
          <a:xfrm>
            <a:off x="0" y="838080"/>
            <a:ext cx="8991360" cy="5108760"/>
          </a:xfrm>
          <a:prstGeom prst="rect">
            <a:avLst/>
          </a:prstGeom>
          <a:noFill/>
          <a:ln>
            <a:noFill/>
          </a:ln>
        </p:spPr>
        <p:txBody>
          <a:bodyPr lIns="0" rIns="0" tIns="0" bIns="0"/>
          <a:p>
            <a:pPr marL="457200" indent="-456840">
              <a:lnSpc>
                <a:spcPct val="100000"/>
              </a:lnSpc>
              <a:buClr>
                <a:srgbClr val="000000"/>
              </a:buClr>
              <a:buFont typeface="Arial"/>
              <a:buChar char="•"/>
            </a:pPr>
            <a:r>
              <a:rPr b="0" lang="en-US" sz="3200" spc="-1" strike="noStrike">
                <a:solidFill>
                  <a:srgbClr val="000000"/>
                </a:solidFill>
                <a:latin typeface="Times New Roman"/>
              </a:rPr>
              <a:t>It is </a:t>
            </a:r>
            <a:r>
              <a:rPr b="1" lang="en-US" sz="3200" spc="-1" strike="noStrike">
                <a:solidFill>
                  <a:srgbClr val="000000"/>
                </a:solidFill>
                <a:latin typeface="Times New Roman"/>
              </a:rPr>
              <a:t>responsible </a:t>
            </a:r>
            <a:r>
              <a:rPr b="0" lang="en-US" sz="3200" spc="-1" strike="noStrike">
                <a:solidFill>
                  <a:srgbClr val="000000"/>
                </a:solidFill>
                <a:latin typeface="Times New Roman"/>
              </a:rPr>
              <a:t>for creating connection  from source computer to destination computer.</a:t>
            </a:r>
            <a:endParaRPr b="0" lang="en-US" sz="3200" spc="-1" strike="noStrike">
              <a:solidFill>
                <a:srgbClr val="000000"/>
              </a:solidFill>
              <a:latin typeface="Calibri"/>
            </a:endParaRPr>
          </a:p>
          <a:p>
            <a:pPr marL="457200" indent="-456840">
              <a:lnSpc>
                <a:spcPct val="100000"/>
              </a:lnSpc>
              <a:buClr>
                <a:srgbClr val="000000"/>
              </a:buClr>
              <a:buFont typeface="Arial"/>
              <a:buChar char="•"/>
            </a:pPr>
            <a:r>
              <a:rPr b="1" lang="en-US" sz="3200" spc="-1" strike="noStrike">
                <a:solidFill>
                  <a:srgbClr val="000000"/>
                </a:solidFill>
                <a:latin typeface="Times New Roman"/>
              </a:rPr>
              <a:t>Host-to-Host</a:t>
            </a:r>
            <a:r>
              <a:rPr b="0" lang="en-US" sz="3200" spc="-1" strike="noStrike">
                <a:solidFill>
                  <a:srgbClr val="000000"/>
                </a:solidFill>
                <a:latin typeface="Times New Roman"/>
              </a:rPr>
              <a:t> connectivity.</a:t>
            </a:r>
            <a:endParaRPr b="0" lang="en-US" sz="3200" spc="-1" strike="noStrike">
              <a:solidFill>
                <a:srgbClr val="000000"/>
              </a:solidFill>
              <a:latin typeface="Calibri"/>
            </a:endParaRPr>
          </a:p>
          <a:p>
            <a:pPr marL="457200" indent="-456840">
              <a:lnSpc>
                <a:spcPct val="100000"/>
              </a:lnSpc>
              <a:buClr>
                <a:srgbClr val="000000"/>
              </a:buClr>
              <a:buFont typeface="Arial"/>
              <a:buChar char="•"/>
            </a:pPr>
            <a:r>
              <a:rPr b="0" lang="en-US" sz="3200" spc="-1" strike="noStrike">
                <a:solidFill>
                  <a:srgbClr val="000000"/>
                </a:solidFill>
                <a:latin typeface="Times New Roman"/>
              </a:rPr>
              <a:t>Choosing the </a:t>
            </a:r>
            <a:r>
              <a:rPr b="1" lang="en-US" sz="3200" spc="-1" strike="noStrike">
                <a:solidFill>
                  <a:srgbClr val="000000"/>
                </a:solidFill>
                <a:latin typeface="Times New Roman"/>
              </a:rPr>
              <a:t>best path </a:t>
            </a:r>
            <a:r>
              <a:rPr b="0" lang="en-US" sz="3200" spc="-1" strike="noStrike">
                <a:solidFill>
                  <a:srgbClr val="000000"/>
                </a:solidFill>
                <a:latin typeface="Times New Roman"/>
              </a:rPr>
              <a:t>for each packet.</a:t>
            </a:r>
            <a:endParaRPr b="0" lang="en-US" sz="3200" spc="-1" strike="noStrike">
              <a:solidFill>
                <a:srgbClr val="000000"/>
              </a:solidFill>
              <a:latin typeface="Calibri"/>
            </a:endParaRPr>
          </a:p>
          <a:p>
            <a:pPr marL="457200" indent="-456840">
              <a:lnSpc>
                <a:spcPct val="100000"/>
              </a:lnSpc>
              <a:buClr>
                <a:srgbClr val="000000"/>
              </a:buClr>
              <a:buFont typeface="Arial"/>
              <a:buChar char="•"/>
            </a:pPr>
            <a:r>
              <a:rPr b="0" lang="en-US" sz="3200" spc="-1" strike="noStrike">
                <a:solidFill>
                  <a:srgbClr val="000000"/>
                </a:solidFill>
                <a:latin typeface="Times New Roman"/>
              </a:rPr>
              <a:t> </a:t>
            </a:r>
            <a:r>
              <a:rPr b="0" lang="en-US" sz="3200" spc="-1" strike="noStrike">
                <a:solidFill>
                  <a:srgbClr val="000000"/>
                </a:solidFill>
                <a:latin typeface="Times New Roman"/>
              </a:rPr>
              <a:t>Routing of packets through possible routes</a:t>
            </a:r>
            <a:endParaRPr b="0" lang="en-US" sz="3200" spc="-1" strike="noStrike">
              <a:solidFill>
                <a:srgbClr val="000000"/>
              </a:solidFill>
              <a:latin typeface="Calibri"/>
            </a:endParaRPr>
          </a:p>
          <a:p>
            <a:pPr lvl="1" marL="914400" indent="-456840">
              <a:lnSpc>
                <a:spcPct val="100000"/>
              </a:lnSpc>
              <a:buClr>
                <a:srgbClr val="000000"/>
              </a:buClr>
              <a:buFont typeface="Arial"/>
              <a:buChar char="•"/>
            </a:pPr>
            <a:r>
              <a:rPr b="0" lang="en-US" sz="2800" spc="-1" strike="noStrike">
                <a:solidFill>
                  <a:srgbClr val="000000"/>
                </a:solidFill>
                <a:latin typeface="Times New Roman"/>
              </a:rPr>
              <a:t>Addressing</a:t>
            </a:r>
            <a:endParaRPr b="0" lang="en-US" sz="2800" spc="-1" strike="noStrike">
              <a:solidFill>
                <a:srgbClr val="000000"/>
              </a:solidFill>
              <a:latin typeface="Calibri"/>
            </a:endParaRPr>
          </a:p>
          <a:p>
            <a:pPr lvl="1" marL="914400" indent="-456840">
              <a:lnSpc>
                <a:spcPct val="100000"/>
              </a:lnSpc>
              <a:buClr>
                <a:srgbClr val="000000"/>
              </a:buClr>
              <a:buFont typeface="Arial"/>
              <a:buChar char="•"/>
            </a:pPr>
            <a:r>
              <a:rPr b="0" lang="en-US" sz="2800" spc="-1" strike="noStrike">
                <a:solidFill>
                  <a:srgbClr val="000000"/>
                </a:solidFill>
                <a:latin typeface="Times New Roman"/>
              </a:rPr>
              <a:t>Routing</a:t>
            </a:r>
            <a:endParaRPr b="0" lang="en-US" sz="2800" spc="-1" strike="noStrike">
              <a:solidFill>
                <a:srgbClr val="000000"/>
              </a:solidFill>
              <a:latin typeface="Calibri"/>
            </a:endParaRPr>
          </a:p>
          <a:p>
            <a:pPr lvl="1" marL="914400" indent="-456840">
              <a:lnSpc>
                <a:spcPct val="100000"/>
              </a:lnSpc>
              <a:buClr>
                <a:srgbClr val="000000"/>
              </a:buClr>
              <a:buFont typeface="Arial"/>
              <a:buChar char="•"/>
            </a:pPr>
            <a:r>
              <a:rPr b="0" lang="en-US" sz="2800" spc="-1" strike="noStrike">
                <a:solidFill>
                  <a:srgbClr val="000000"/>
                </a:solidFill>
                <a:latin typeface="Times New Roman"/>
              </a:rPr>
              <a:t>IP(main protocol), routing protocols(Unicast,  Multicast), Companion Protocols (ICMP, IGMP,  DHCP, ARP)</a:t>
            </a:r>
            <a:endParaRPr b="0" lang="en-US" sz="2800" spc="-1" strike="noStrike">
              <a:solidFill>
                <a:srgbClr val="000000"/>
              </a:solidFill>
              <a:latin typeface="Calibri"/>
            </a:endParaRPr>
          </a:p>
          <a:p>
            <a:pPr>
              <a:lnSpc>
                <a:spcPct val="100000"/>
              </a:lnSpc>
            </a:pPr>
            <a:endParaRPr b="0" lang="en-US" sz="2800" spc="-1" strike="noStrike">
              <a:solidFill>
                <a:srgbClr val="000000"/>
              </a:solidFill>
              <a:latin typeface="Calibri"/>
            </a:endParaRPr>
          </a:p>
        </p:txBody>
      </p:sp>
    </p:spTree>
  </p:cSld>
</p:sld>
</file>

<file path=ppt/slides/slide1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51" name="TextShape 1"/>
          <p:cNvSpPr txBox="1"/>
          <p:nvPr/>
        </p:nvSpPr>
        <p:spPr>
          <a:xfrm>
            <a:off x="228600" y="228600"/>
            <a:ext cx="8229240" cy="676800"/>
          </a:xfrm>
          <a:prstGeom prst="rect">
            <a:avLst/>
          </a:prstGeom>
          <a:noFill/>
          <a:ln>
            <a:noFill/>
          </a:ln>
        </p:spPr>
        <p:txBody>
          <a:bodyPr lIns="0" rIns="0" tIns="0" bIns="0"/>
          <a:p>
            <a:pPr>
              <a:lnSpc>
                <a:spcPct val="100000"/>
              </a:lnSpc>
            </a:pPr>
            <a:r>
              <a:rPr b="1" lang="en-US" sz="4400" spc="-1" strike="noStrike" u="sng">
                <a:solidFill>
                  <a:srgbClr val="000000"/>
                </a:solidFill>
                <a:uFillTx/>
                <a:latin typeface="Times New Roman"/>
              </a:rPr>
              <a:t>Network Layer</a:t>
            </a:r>
            <a:endParaRPr b="0" lang="en-US" sz="4400" spc="-1" strike="noStrike">
              <a:solidFill>
                <a:srgbClr val="000000"/>
              </a:solidFill>
              <a:latin typeface="Calibri"/>
            </a:endParaRPr>
          </a:p>
        </p:txBody>
      </p:sp>
      <p:sp>
        <p:nvSpPr>
          <p:cNvPr id="1852" name="TextShape 2"/>
          <p:cNvSpPr txBox="1"/>
          <p:nvPr/>
        </p:nvSpPr>
        <p:spPr>
          <a:xfrm>
            <a:off x="0" y="1066680"/>
            <a:ext cx="8686440" cy="5409720"/>
          </a:xfrm>
          <a:prstGeom prst="rect">
            <a:avLst/>
          </a:prstGeom>
          <a:noFill/>
          <a:ln>
            <a:noFill/>
          </a:ln>
        </p:spPr>
        <p:txBody>
          <a:bodyPr lIns="0" rIns="0" tIns="0" bIns="0">
            <a:normAutofit/>
          </a:bodyPr>
          <a:p>
            <a:pPr marL="457200" indent="-456840">
              <a:lnSpc>
                <a:spcPct val="100000"/>
              </a:lnSpc>
              <a:buClr>
                <a:srgbClr val="000000"/>
              </a:buClr>
              <a:buFont typeface="Arial"/>
              <a:buChar char="•"/>
            </a:pPr>
            <a:r>
              <a:rPr b="1" lang="en-US" sz="3200" spc="-1" strike="noStrike">
                <a:solidFill>
                  <a:srgbClr val="000000"/>
                </a:solidFill>
                <a:latin typeface="Times New Roman"/>
              </a:rPr>
              <a:t>Internet protocol</a:t>
            </a:r>
            <a:r>
              <a:rPr b="0" lang="en-US" sz="3200" spc="-1" strike="noStrike">
                <a:solidFill>
                  <a:srgbClr val="000000"/>
                </a:solidFill>
                <a:latin typeface="Times New Roman"/>
              </a:rPr>
              <a:t>, that defines the format of the </a:t>
            </a:r>
            <a:r>
              <a:rPr b="1" lang="en-US" sz="3200" spc="-1" strike="noStrike">
                <a:solidFill>
                  <a:srgbClr val="000000"/>
                </a:solidFill>
                <a:latin typeface="Times New Roman"/>
              </a:rPr>
              <a:t>packet</a:t>
            </a:r>
            <a:r>
              <a:rPr b="0" lang="en-US" sz="3200" spc="-1" strike="noStrike">
                <a:solidFill>
                  <a:srgbClr val="000000"/>
                </a:solidFill>
                <a:latin typeface="Times New Roman"/>
              </a:rPr>
              <a:t>, called a </a:t>
            </a:r>
            <a:r>
              <a:rPr b="1" lang="en-US" sz="3200" spc="-1" strike="noStrike">
                <a:solidFill>
                  <a:srgbClr val="000000"/>
                </a:solidFill>
                <a:latin typeface="Times New Roman"/>
              </a:rPr>
              <a:t>datagram</a:t>
            </a:r>
            <a:r>
              <a:rPr b="0" lang="en-US" sz="3200" spc="-1" strike="noStrike">
                <a:solidFill>
                  <a:srgbClr val="000000"/>
                </a:solidFill>
                <a:latin typeface="Times New Roman"/>
              </a:rPr>
              <a:t> at the network layer. IP also define the </a:t>
            </a:r>
            <a:r>
              <a:rPr b="1" lang="en-US" sz="3200" spc="-1" strike="noStrike">
                <a:solidFill>
                  <a:srgbClr val="000000"/>
                </a:solidFill>
                <a:latin typeface="Times New Roman"/>
              </a:rPr>
              <a:t>format and the structure of addresses</a:t>
            </a:r>
            <a:r>
              <a:rPr b="0" lang="en-US" sz="3200" spc="-1" strike="noStrike">
                <a:solidFill>
                  <a:srgbClr val="000000"/>
                </a:solidFill>
                <a:latin typeface="Times New Roman"/>
              </a:rPr>
              <a:t> used in the layer.</a:t>
            </a:r>
            <a:endParaRPr b="0" lang="en-US" sz="3200" spc="-1" strike="noStrike">
              <a:solidFill>
                <a:srgbClr val="000000"/>
              </a:solidFill>
              <a:latin typeface="Calibri"/>
            </a:endParaRPr>
          </a:p>
          <a:p>
            <a:pPr marL="457200" indent="-456840">
              <a:lnSpc>
                <a:spcPct val="100000"/>
              </a:lnSpc>
              <a:buClr>
                <a:srgbClr val="000000"/>
              </a:buClr>
              <a:buFont typeface="Arial"/>
              <a:buChar char="•"/>
            </a:pPr>
            <a:r>
              <a:rPr b="0" lang="en-US" sz="3200" spc="-1" strike="noStrike">
                <a:solidFill>
                  <a:srgbClr val="000000"/>
                </a:solidFill>
                <a:latin typeface="Times New Roman"/>
              </a:rPr>
              <a:t> </a:t>
            </a:r>
            <a:r>
              <a:rPr b="0" lang="en-US" sz="3200" spc="-1" strike="noStrike">
                <a:solidFill>
                  <a:srgbClr val="000000"/>
                </a:solidFill>
                <a:latin typeface="Times New Roman"/>
              </a:rPr>
              <a:t>IP is also responsible for </a:t>
            </a:r>
            <a:r>
              <a:rPr b="1" lang="en-US" sz="3200" spc="-1" strike="noStrike">
                <a:solidFill>
                  <a:srgbClr val="000000"/>
                </a:solidFill>
                <a:latin typeface="Times New Roman"/>
              </a:rPr>
              <a:t>routing a packet </a:t>
            </a:r>
            <a:r>
              <a:rPr b="0" lang="en-US" sz="3200" spc="-1" strike="noStrike">
                <a:solidFill>
                  <a:srgbClr val="000000"/>
                </a:solidFill>
                <a:latin typeface="Times New Roman"/>
              </a:rPr>
              <a:t>from its source to its destination, which is achieved by each router </a:t>
            </a:r>
            <a:r>
              <a:rPr b="1" lang="en-US" sz="3200" spc="-1" strike="noStrike">
                <a:solidFill>
                  <a:srgbClr val="000000"/>
                </a:solidFill>
                <a:latin typeface="Times New Roman"/>
              </a:rPr>
              <a:t>forwarding the datagram </a:t>
            </a:r>
            <a:r>
              <a:rPr b="0" lang="en-US" sz="3200" spc="-1" strike="noStrike">
                <a:solidFill>
                  <a:srgbClr val="000000"/>
                </a:solidFill>
                <a:latin typeface="Times New Roman"/>
              </a:rPr>
              <a:t>to the next router in the path.</a:t>
            </a:r>
            <a:endParaRPr b="0" lang="en-US" sz="3200" spc="-1" strike="noStrike">
              <a:solidFill>
                <a:srgbClr val="000000"/>
              </a:solidFill>
              <a:latin typeface="Calibri"/>
            </a:endParaRPr>
          </a:p>
        </p:txBody>
      </p:sp>
    </p:spTree>
  </p:cSld>
</p:sld>
</file>

<file path=ppt/slides/slide1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53" name="TextShape 1"/>
          <p:cNvSpPr txBox="1"/>
          <p:nvPr/>
        </p:nvSpPr>
        <p:spPr>
          <a:xfrm>
            <a:off x="673920" y="461880"/>
            <a:ext cx="7795440" cy="696240"/>
          </a:xfrm>
          <a:prstGeom prst="rect">
            <a:avLst/>
          </a:prstGeom>
          <a:noFill/>
          <a:ln>
            <a:noFill/>
          </a:ln>
        </p:spPr>
        <p:txBody>
          <a:bodyPr lIns="0" rIns="0" tIns="0" bIns="0"/>
          <a:p>
            <a:pPr>
              <a:lnSpc>
                <a:spcPct val="100000"/>
              </a:lnSpc>
            </a:pPr>
            <a:r>
              <a:rPr b="1" lang="en-US" sz="4400" spc="-1" strike="noStrike" u="sng">
                <a:solidFill>
                  <a:srgbClr val="000000"/>
                </a:solidFill>
                <a:uFillTx/>
                <a:latin typeface="Times New Roman"/>
              </a:rPr>
              <a:t>Network Layer</a:t>
            </a:r>
            <a:endParaRPr b="0" lang="en-US" sz="4400" spc="-1" strike="noStrike">
              <a:solidFill>
                <a:srgbClr val="000000"/>
              </a:solidFill>
              <a:latin typeface="Calibri"/>
            </a:endParaRPr>
          </a:p>
        </p:txBody>
      </p:sp>
      <p:sp>
        <p:nvSpPr>
          <p:cNvPr id="1854" name="TextShape 2"/>
          <p:cNvSpPr txBox="1"/>
          <p:nvPr/>
        </p:nvSpPr>
        <p:spPr>
          <a:xfrm>
            <a:off x="0" y="1371600"/>
            <a:ext cx="9143640" cy="4924080"/>
          </a:xfrm>
          <a:prstGeom prst="rect">
            <a:avLst/>
          </a:prstGeom>
          <a:noFill/>
          <a:ln>
            <a:noFill/>
          </a:ln>
        </p:spPr>
        <p:txBody>
          <a:bodyPr lIns="0" rIns="0" tIns="0" bIns="0"/>
          <a:p>
            <a:pPr marL="457200" indent="-456840">
              <a:lnSpc>
                <a:spcPct val="100000"/>
              </a:lnSpc>
              <a:buClr>
                <a:srgbClr val="000000"/>
              </a:buClr>
              <a:buFont typeface="Arial"/>
              <a:buChar char="•"/>
            </a:pPr>
            <a:r>
              <a:rPr b="0" lang="en-US" sz="3200" spc="-1" strike="noStrike">
                <a:solidFill>
                  <a:srgbClr val="000000"/>
                </a:solidFill>
                <a:latin typeface="Times New Roman"/>
              </a:rPr>
              <a:t>IP is a </a:t>
            </a:r>
            <a:r>
              <a:rPr b="1" lang="en-US" sz="3200" spc="-1" strike="noStrike">
                <a:solidFill>
                  <a:srgbClr val="000000"/>
                </a:solidFill>
                <a:latin typeface="Times New Roman"/>
              </a:rPr>
              <a:t>connectionless protocol  </a:t>
            </a:r>
            <a:r>
              <a:rPr b="0" lang="en-US" sz="3200" spc="-1" strike="noStrike">
                <a:solidFill>
                  <a:srgbClr val="000000"/>
                </a:solidFill>
                <a:latin typeface="Times New Roman"/>
              </a:rPr>
              <a:t>that provides no flow control, no error control, and no congestion control services.</a:t>
            </a:r>
            <a:endParaRPr b="0" lang="en-US" sz="3200" spc="-1" strike="noStrike">
              <a:solidFill>
                <a:srgbClr val="000000"/>
              </a:solidFill>
              <a:latin typeface="Calibri"/>
            </a:endParaRPr>
          </a:p>
          <a:p>
            <a:pPr marL="457200" indent="-456840">
              <a:lnSpc>
                <a:spcPct val="100000"/>
              </a:lnSpc>
              <a:buClr>
                <a:srgbClr val="000000"/>
              </a:buClr>
              <a:buFont typeface="Arial"/>
              <a:buChar char="•"/>
            </a:pPr>
            <a:r>
              <a:rPr b="0" lang="en-US" sz="3200" spc="-1" strike="noStrike">
                <a:solidFill>
                  <a:srgbClr val="000000"/>
                </a:solidFill>
                <a:latin typeface="Times New Roman"/>
              </a:rPr>
              <a:t>The </a:t>
            </a:r>
            <a:r>
              <a:rPr b="1" lang="en-US" sz="3200" spc="-1" strike="noStrike">
                <a:solidFill>
                  <a:srgbClr val="000000"/>
                </a:solidFill>
                <a:latin typeface="Times New Roman"/>
              </a:rPr>
              <a:t>Internet Control Message Protocol(ICMP) </a:t>
            </a:r>
            <a:r>
              <a:rPr b="0" lang="en-US" sz="3200" spc="-1" strike="noStrike">
                <a:solidFill>
                  <a:srgbClr val="000000"/>
                </a:solidFill>
                <a:latin typeface="Times New Roman"/>
              </a:rPr>
              <a:t>helps IP to report some problems when routing a packet.</a:t>
            </a:r>
            <a:endParaRPr b="0" lang="en-US" sz="3200" spc="-1" strike="noStrike">
              <a:solidFill>
                <a:srgbClr val="000000"/>
              </a:solidFill>
              <a:latin typeface="Calibri"/>
            </a:endParaRPr>
          </a:p>
          <a:p>
            <a:pPr marL="457200" indent="-456840">
              <a:lnSpc>
                <a:spcPct val="100000"/>
              </a:lnSpc>
              <a:buClr>
                <a:srgbClr val="000000"/>
              </a:buClr>
              <a:buFont typeface="Arial"/>
              <a:buChar char="•"/>
            </a:pPr>
            <a:r>
              <a:rPr b="0" lang="en-US" sz="3200" spc="-1" strike="noStrike">
                <a:solidFill>
                  <a:srgbClr val="000000"/>
                </a:solidFill>
                <a:latin typeface="Times New Roman"/>
              </a:rPr>
              <a:t>The </a:t>
            </a:r>
            <a:r>
              <a:rPr b="1" lang="en-US" sz="3200" spc="-1" strike="noStrike">
                <a:solidFill>
                  <a:srgbClr val="000000"/>
                </a:solidFill>
                <a:latin typeface="Times New Roman"/>
              </a:rPr>
              <a:t>Internet Group Management Protocol (IGMP)</a:t>
            </a:r>
            <a:r>
              <a:rPr b="0" lang="en-US" sz="3200" spc="-1" strike="noStrike">
                <a:solidFill>
                  <a:srgbClr val="000000"/>
                </a:solidFill>
                <a:latin typeface="Times New Roman"/>
              </a:rPr>
              <a:t>is another protocol that helps IP in multitasking.</a:t>
            </a:r>
            <a:endParaRPr b="0" lang="en-US" sz="3200" spc="-1" strike="noStrike">
              <a:solidFill>
                <a:srgbClr val="000000"/>
              </a:solidFill>
              <a:latin typeface="Calibri"/>
            </a:endParaRPr>
          </a:p>
          <a:p>
            <a:pPr>
              <a:lnSpc>
                <a:spcPct val="100000"/>
              </a:lnSpc>
            </a:pPr>
            <a:endParaRPr b="0" lang="en-US" sz="3200" spc="-1" strike="noStrike">
              <a:solidFill>
                <a:srgbClr val="000000"/>
              </a:solidFill>
              <a:latin typeface="Calibri"/>
            </a:endParaRPr>
          </a:p>
        </p:txBody>
      </p:sp>
    </p:spTree>
  </p:cSld>
</p:sld>
</file>

<file path=ppt/slides/slide1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55" name="TextShape 1"/>
          <p:cNvSpPr txBox="1"/>
          <p:nvPr/>
        </p:nvSpPr>
        <p:spPr>
          <a:xfrm>
            <a:off x="673920" y="461880"/>
            <a:ext cx="7795440" cy="696240"/>
          </a:xfrm>
          <a:prstGeom prst="rect">
            <a:avLst/>
          </a:prstGeom>
          <a:noFill/>
          <a:ln>
            <a:noFill/>
          </a:ln>
        </p:spPr>
        <p:txBody>
          <a:bodyPr lIns="0" rIns="0" tIns="0" bIns="0"/>
          <a:p>
            <a:pPr>
              <a:lnSpc>
                <a:spcPct val="100000"/>
              </a:lnSpc>
            </a:pPr>
            <a:r>
              <a:rPr b="1" lang="en-US" sz="4400" spc="-1" strike="noStrike" u="sng">
                <a:solidFill>
                  <a:srgbClr val="000000"/>
                </a:solidFill>
                <a:uFillTx/>
                <a:latin typeface="Times New Roman"/>
              </a:rPr>
              <a:t>Network Layer</a:t>
            </a:r>
            <a:endParaRPr b="0" lang="en-US" sz="4400" spc="-1" strike="noStrike">
              <a:solidFill>
                <a:srgbClr val="000000"/>
              </a:solidFill>
              <a:latin typeface="Calibri"/>
            </a:endParaRPr>
          </a:p>
        </p:txBody>
      </p:sp>
      <p:sp>
        <p:nvSpPr>
          <p:cNvPr id="1856" name="TextShape 2"/>
          <p:cNvSpPr txBox="1"/>
          <p:nvPr/>
        </p:nvSpPr>
        <p:spPr>
          <a:xfrm>
            <a:off x="152280" y="1600200"/>
            <a:ext cx="8915040" cy="5028840"/>
          </a:xfrm>
          <a:prstGeom prst="rect">
            <a:avLst/>
          </a:prstGeom>
          <a:noFill/>
          <a:ln>
            <a:noFill/>
          </a:ln>
        </p:spPr>
        <p:txBody>
          <a:bodyPr lIns="0" rIns="0" tIns="0" bIns="0"/>
          <a:p>
            <a:pPr marL="457200" indent="-456840">
              <a:lnSpc>
                <a:spcPct val="100000"/>
              </a:lnSpc>
              <a:buClr>
                <a:srgbClr val="000000"/>
              </a:buClr>
              <a:buFont typeface="Arial"/>
              <a:buChar char="•"/>
            </a:pPr>
            <a:r>
              <a:rPr b="0" lang="en-US" sz="3200" spc="-1" strike="noStrike">
                <a:solidFill>
                  <a:srgbClr val="000000"/>
                </a:solidFill>
                <a:latin typeface="Times New Roman"/>
              </a:rPr>
              <a:t>The </a:t>
            </a:r>
            <a:r>
              <a:rPr b="1" lang="en-US" sz="3200" spc="-1" strike="noStrike">
                <a:solidFill>
                  <a:srgbClr val="000000"/>
                </a:solidFill>
                <a:latin typeface="Times New Roman"/>
              </a:rPr>
              <a:t>Dynamic Host Configuration  Protocol (DHCP) </a:t>
            </a:r>
            <a:r>
              <a:rPr b="0" lang="en-US" sz="3200" spc="-1" strike="noStrike">
                <a:solidFill>
                  <a:srgbClr val="000000"/>
                </a:solidFill>
                <a:latin typeface="Times New Roman"/>
              </a:rPr>
              <a:t>helps IP to get the network layer address for the host.</a:t>
            </a:r>
            <a:endParaRPr b="0" lang="en-US" sz="3200" spc="-1" strike="noStrike">
              <a:solidFill>
                <a:srgbClr val="000000"/>
              </a:solidFill>
              <a:latin typeface="Calibri"/>
            </a:endParaRPr>
          </a:p>
          <a:p>
            <a:pPr marL="457200" indent="-456840">
              <a:lnSpc>
                <a:spcPct val="100000"/>
              </a:lnSpc>
              <a:buClr>
                <a:srgbClr val="000000"/>
              </a:buClr>
              <a:buFont typeface="Arial"/>
              <a:buChar char="•"/>
            </a:pPr>
            <a:r>
              <a:rPr b="0" lang="en-US" sz="3200" spc="-1" strike="noStrike">
                <a:solidFill>
                  <a:srgbClr val="000000"/>
                </a:solidFill>
                <a:latin typeface="Times New Roman"/>
              </a:rPr>
              <a:t>The </a:t>
            </a:r>
            <a:r>
              <a:rPr b="1" lang="en-US" sz="3200" spc="-1" strike="noStrike">
                <a:solidFill>
                  <a:srgbClr val="000000"/>
                </a:solidFill>
                <a:latin typeface="Times New Roman"/>
              </a:rPr>
              <a:t>Address Resolution Protocol (ARP) </a:t>
            </a:r>
            <a:r>
              <a:rPr b="0" lang="en-US" sz="3200" spc="-1" strike="noStrike">
                <a:solidFill>
                  <a:srgbClr val="000000"/>
                </a:solidFill>
                <a:latin typeface="Times New Roman"/>
              </a:rPr>
              <a:t>is the protocol that helps IP to </a:t>
            </a:r>
            <a:r>
              <a:rPr b="1" lang="en-US" sz="3200" spc="-1" strike="noStrike">
                <a:solidFill>
                  <a:srgbClr val="000000"/>
                </a:solidFill>
                <a:latin typeface="Times New Roman"/>
              </a:rPr>
              <a:t>find the link-layer address </a:t>
            </a:r>
            <a:r>
              <a:rPr b="0" lang="en-US" sz="3200" spc="-1" strike="noStrike">
                <a:solidFill>
                  <a:srgbClr val="000000"/>
                </a:solidFill>
                <a:latin typeface="Times New Roman"/>
              </a:rPr>
              <a:t>of a host or a router when its network address is given.</a:t>
            </a:r>
            <a:endParaRPr b="0" lang="en-US" sz="3200" spc="-1" strike="noStrike">
              <a:solidFill>
                <a:srgbClr val="000000"/>
              </a:solidFill>
              <a:latin typeface="Calibri"/>
            </a:endParaRPr>
          </a:p>
        </p:txBody>
      </p:sp>
    </p:spTree>
  </p:cSld>
</p:sld>
</file>

<file path=ppt/slides/slide1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57" name="TextShape 1"/>
          <p:cNvSpPr txBox="1"/>
          <p:nvPr/>
        </p:nvSpPr>
        <p:spPr>
          <a:xfrm>
            <a:off x="0" y="0"/>
            <a:ext cx="8469720" cy="676800"/>
          </a:xfrm>
          <a:prstGeom prst="rect">
            <a:avLst/>
          </a:prstGeom>
          <a:noFill/>
          <a:ln>
            <a:noFill/>
          </a:ln>
        </p:spPr>
        <p:txBody>
          <a:bodyPr lIns="0" rIns="0" tIns="0" bIns="0"/>
          <a:p>
            <a:pPr>
              <a:lnSpc>
                <a:spcPct val="100000"/>
              </a:lnSpc>
            </a:pPr>
            <a:r>
              <a:rPr b="1" lang="en-US" sz="4400" spc="-1" strike="noStrike" u="sng">
                <a:solidFill>
                  <a:srgbClr val="000000"/>
                </a:solidFill>
                <a:uFillTx/>
                <a:latin typeface="Times New Roman"/>
              </a:rPr>
              <a:t>Data Link Layer</a:t>
            </a:r>
            <a:endParaRPr b="0" lang="en-US" sz="4400" spc="-1" strike="noStrike">
              <a:solidFill>
                <a:srgbClr val="000000"/>
              </a:solidFill>
              <a:latin typeface="Calibri"/>
            </a:endParaRPr>
          </a:p>
        </p:txBody>
      </p:sp>
      <p:sp>
        <p:nvSpPr>
          <p:cNvPr id="1858" name="TextShape 2"/>
          <p:cNvSpPr txBox="1"/>
          <p:nvPr/>
        </p:nvSpPr>
        <p:spPr>
          <a:xfrm>
            <a:off x="152280" y="990720"/>
            <a:ext cx="8686440" cy="5638320"/>
          </a:xfrm>
          <a:prstGeom prst="rect">
            <a:avLst/>
          </a:prstGeom>
          <a:noFill/>
          <a:ln>
            <a:noFill/>
          </a:ln>
        </p:spPr>
        <p:txBody>
          <a:bodyPr lIns="0" rIns="0" tIns="0" bIns="0">
            <a:normAutofit/>
          </a:bodyPr>
          <a:p>
            <a:pPr marL="457200" indent="-456840">
              <a:lnSpc>
                <a:spcPct val="100000"/>
              </a:lnSpc>
              <a:buClr>
                <a:srgbClr val="000000"/>
              </a:buClr>
              <a:buFont typeface="Arial"/>
              <a:buChar char="•"/>
            </a:pPr>
            <a:r>
              <a:rPr b="0" lang="en-US" sz="3200" spc="-1" strike="noStrike">
                <a:solidFill>
                  <a:srgbClr val="000000"/>
                </a:solidFill>
                <a:latin typeface="Times New Roman"/>
              </a:rPr>
              <a:t>The data link layer is </a:t>
            </a:r>
            <a:r>
              <a:rPr b="1" lang="en-US" sz="3200" spc="-1" strike="noStrike">
                <a:solidFill>
                  <a:srgbClr val="000000"/>
                </a:solidFill>
                <a:latin typeface="Times New Roman"/>
              </a:rPr>
              <a:t>responsible</a:t>
            </a:r>
            <a:r>
              <a:rPr b="0" lang="en-US" sz="3200" spc="-1" strike="noStrike">
                <a:solidFill>
                  <a:srgbClr val="000000"/>
                </a:solidFill>
                <a:latin typeface="Times New Roman"/>
              </a:rPr>
              <a:t> for taking the datagram and moving it across the link.</a:t>
            </a:r>
            <a:endParaRPr b="0" lang="en-US" sz="3200" spc="-1" strike="noStrike">
              <a:solidFill>
                <a:srgbClr val="000000"/>
              </a:solidFill>
              <a:latin typeface="Calibri"/>
            </a:endParaRPr>
          </a:p>
          <a:p>
            <a:pPr marL="457200" indent="-456840">
              <a:lnSpc>
                <a:spcPct val="100000"/>
              </a:lnSpc>
              <a:buClr>
                <a:srgbClr val="000000"/>
              </a:buClr>
              <a:buFont typeface="Arial"/>
              <a:buChar char="•"/>
            </a:pPr>
            <a:r>
              <a:rPr b="0" lang="en-US" sz="3200" spc="-1" strike="noStrike">
                <a:solidFill>
                  <a:srgbClr val="000000"/>
                </a:solidFill>
                <a:latin typeface="Times New Roman"/>
              </a:rPr>
              <a:t>The link can be a wired LAN with a link-layer switch, a wireless LAN, a wired WAN, or a wireless WAN.</a:t>
            </a:r>
            <a:endParaRPr b="0" lang="en-US" sz="3200" spc="-1" strike="noStrike">
              <a:solidFill>
                <a:srgbClr val="000000"/>
              </a:solidFill>
              <a:latin typeface="Calibri"/>
            </a:endParaRPr>
          </a:p>
          <a:p>
            <a:pPr marL="457200" indent="-456840">
              <a:lnSpc>
                <a:spcPct val="100000"/>
              </a:lnSpc>
              <a:buClr>
                <a:srgbClr val="000000"/>
              </a:buClr>
              <a:buFont typeface="Arial"/>
              <a:buChar char="•"/>
            </a:pPr>
            <a:r>
              <a:rPr b="0" lang="en-US" sz="3200" spc="-1" strike="noStrike">
                <a:solidFill>
                  <a:srgbClr val="000000"/>
                </a:solidFill>
                <a:latin typeface="Times New Roman"/>
              </a:rPr>
              <a:t>The data link layer takes the datagram and </a:t>
            </a:r>
            <a:r>
              <a:rPr b="1" lang="en-US" sz="3200" spc="-1" strike="noStrike">
                <a:solidFill>
                  <a:srgbClr val="000000"/>
                </a:solidFill>
                <a:latin typeface="Times New Roman"/>
              </a:rPr>
              <a:t>encapsulates</a:t>
            </a:r>
            <a:r>
              <a:rPr b="0" lang="en-US" sz="3200" spc="-1" strike="noStrike">
                <a:solidFill>
                  <a:srgbClr val="000000"/>
                </a:solidFill>
                <a:latin typeface="Times New Roman"/>
              </a:rPr>
              <a:t> it in a packet called </a:t>
            </a:r>
            <a:r>
              <a:rPr b="1" lang="en-US" sz="3200" spc="-1" strike="noStrike">
                <a:solidFill>
                  <a:srgbClr val="000000"/>
                </a:solidFill>
                <a:latin typeface="Times New Roman"/>
              </a:rPr>
              <a:t>frame.</a:t>
            </a:r>
            <a:endParaRPr b="0" lang="en-US" sz="3200" spc="-1" strike="noStrike">
              <a:solidFill>
                <a:srgbClr val="000000"/>
              </a:solidFill>
              <a:latin typeface="Calibri"/>
            </a:endParaRPr>
          </a:p>
          <a:p>
            <a:pPr marL="457200" indent="-456840">
              <a:lnSpc>
                <a:spcPct val="100000"/>
              </a:lnSpc>
              <a:buClr>
                <a:srgbClr val="000000"/>
              </a:buClr>
              <a:buFont typeface="Arial"/>
              <a:buChar char="•"/>
            </a:pPr>
            <a:r>
              <a:rPr b="0" lang="en-US" sz="3200" spc="-1" strike="noStrike">
                <a:solidFill>
                  <a:srgbClr val="000000"/>
                </a:solidFill>
                <a:latin typeface="Times New Roman"/>
              </a:rPr>
              <a:t>Each link layer protocol may provide a different service. Some link layer protocol provide </a:t>
            </a:r>
            <a:r>
              <a:rPr b="1" lang="en-US" sz="3200" spc="-1" strike="noStrike">
                <a:solidFill>
                  <a:srgbClr val="000000"/>
                </a:solidFill>
                <a:latin typeface="Times New Roman"/>
              </a:rPr>
              <a:t>complete error detection and correction.</a:t>
            </a:r>
            <a:endParaRPr b="0" lang="en-US" sz="3200" spc="-1" strike="noStrike">
              <a:solidFill>
                <a:srgbClr val="000000"/>
              </a:solidFill>
              <a:latin typeface="Calibri"/>
            </a:endParaRPr>
          </a:p>
        </p:txBody>
      </p:sp>
    </p:spTree>
  </p:cSld>
</p:sld>
</file>

<file path=ppt/slides/slide1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59" name="TextShape 1"/>
          <p:cNvSpPr txBox="1"/>
          <p:nvPr/>
        </p:nvSpPr>
        <p:spPr>
          <a:xfrm>
            <a:off x="673920" y="461880"/>
            <a:ext cx="7795440" cy="696240"/>
          </a:xfrm>
          <a:prstGeom prst="rect">
            <a:avLst/>
          </a:prstGeom>
          <a:noFill/>
          <a:ln>
            <a:noFill/>
          </a:ln>
        </p:spPr>
        <p:txBody>
          <a:bodyPr lIns="0" rIns="0" tIns="0" bIns="0"/>
          <a:p>
            <a:pPr>
              <a:lnSpc>
                <a:spcPct val="100000"/>
              </a:lnSpc>
            </a:pPr>
            <a:r>
              <a:rPr b="1" lang="en-US" sz="4400" spc="-1" strike="noStrike" u="sng">
                <a:solidFill>
                  <a:srgbClr val="000000"/>
                </a:solidFill>
                <a:uFillTx/>
                <a:latin typeface="Times New Roman"/>
              </a:rPr>
              <a:t>Physical Layer</a:t>
            </a:r>
            <a:endParaRPr b="0" lang="en-US" sz="4400" spc="-1" strike="noStrike">
              <a:solidFill>
                <a:srgbClr val="000000"/>
              </a:solidFill>
              <a:latin typeface="Calibri"/>
            </a:endParaRPr>
          </a:p>
        </p:txBody>
      </p:sp>
      <p:sp>
        <p:nvSpPr>
          <p:cNvPr id="1860" name="TextShape 2"/>
          <p:cNvSpPr txBox="1"/>
          <p:nvPr/>
        </p:nvSpPr>
        <p:spPr>
          <a:xfrm>
            <a:off x="152280" y="1158480"/>
            <a:ext cx="8991360" cy="5909040"/>
          </a:xfrm>
          <a:prstGeom prst="rect">
            <a:avLst/>
          </a:prstGeom>
          <a:noFill/>
          <a:ln>
            <a:noFill/>
          </a:ln>
        </p:spPr>
        <p:txBody>
          <a:bodyPr lIns="0" rIns="0" tIns="0" bIns="0"/>
          <a:p>
            <a:pPr marL="457200" indent="-456840">
              <a:lnSpc>
                <a:spcPct val="100000"/>
              </a:lnSpc>
              <a:buClr>
                <a:srgbClr val="000000"/>
              </a:buClr>
              <a:buFont typeface="Arial"/>
              <a:buChar char="•"/>
            </a:pPr>
            <a:r>
              <a:rPr b="0" lang="en-US" sz="3200" spc="-1" strike="noStrike">
                <a:solidFill>
                  <a:srgbClr val="000000"/>
                </a:solidFill>
                <a:latin typeface="Times New Roman"/>
              </a:rPr>
              <a:t>The physical layer is </a:t>
            </a:r>
            <a:r>
              <a:rPr b="1" lang="en-US" sz="3200" spc="-1" strike="noStrike">
                <a:solidFill>
                  <a:srgbClr val="000000"/>
                </a:solidFill>
                <a:latin typeface="Times New Roman"/>
              </a:rPr>
              <a:t>responsible </a:t>
            </a:r>
            <a:r>
              <a:rPr b="0" lang="en-US" sz="3200" spc="-1" strike="noStrike">
                <a:solidFill>
                  <a:srgbClr val="000000"/>
                </a:solidFill>
                <a:latin typeface="Times New Roman"/>
              </a:rPr>
              <a:t>for carrying </a:t>
            </a:r>
            <a:r>
              <a:rPr b="1" lang="en-US" sz="3200" spc="-1" strike="noStrike">
                <a:solidFill>
                  <a:srgbClr val="000000"/>
                </a:solidFill>
                <a:latin typeface="Times New Roman"/>
              </a:rPr>
              <a:t>individual bits</a:t>
            </a:r>
            <a:r>
              <a:rPr b="0" lang="en-US" sz="3200" spc="-1" strike="noStrike">
                <a:solidFill>
                  <a:srgbClr val="000000"/>
                </a:solidFill>
                <a:latin typeface="Times New Roman"/>
              </a:rPr>
              <a:t> in a frame across the link.</a:t>
            </a:r>
            <a:endParaRPr b="0" lang="en-US" sz="3200" spc="-1" strike="noStrike">
              <a:solidFill>
                <a:srgbClr val="000000"/>
              </a:solidFill>
              <a:latin typeface="Calibri"/>
            </a:endParaRPr>
          </a:p>
          <a:p>
            <a:pPr marL="457200" indent="-456840">
              <a:lnSpc>
                <a:spcPct val="100000"/>
              </a:lnSpc>
              <a:buClr>
                <a:srgbClr val="000000"/>
              </a:buClr>
              <a:buFont typeface="Arial"/>
              <a:buChar char="•"/>
            </a:pPr>
            <a:r>
              <a:rPr b="0" lang="en-US" sz="3200" spc="-1" strike="noStrike">
                <a:solidFill>
                  <a:srgbClr val="000000"/>
                </a:solidFill>
                <a:latin typeface="Times New Roman"/>
              </a:rPr>
              <a:t>Bits “on the wire”</a:t>
            </a:r>
            <a:endParaRPr b="0" lang="en-US" sz="3200" spc="-1" strike="noStrike">
              <a:solidFill>
                <a:srgbClr val="000000"/>
              </a:solidFill>
              <a:latin typeface="Calibri"/>
            </a:endParaRPr>
          </a:p>
          <a:p>
            <a:pPr marL="457200" indent="-456840">
              <a:lnSpc>
                <a:spcPct val="100000"/>
              </a:lnSpc>
              <a:buClr>
                <a:srgbClr val="000000"/>
              </a:buClr>
              <a:buFont typeface="Arial"/>
              <a:buChar char="-"/>
            </a:pPr>
            <a:r>
              <a:rPr b="0" lang="en-US" sz="3200" spc="-1" strike="noStrike">
                <a:solidFill>
                  <a:srgbClr val="000000"/>
                </a:solidFill>
                <a:latin typeface="Times New Roman"/>
              </a:rPr>
              <a:t>Physical layer protocols </a:t>
            </a:r>
            <a:r>
              <a:rPr b="1" lang="en-US" sz="3200" spc="-1" strike="noStrike">
                <a:solidFill>
                  <a:srgbClr val="000000"/>
                </a:solidFill>
                <a:latin typeface="Times New Roman"/>
              </a:rPr>
              <a:t>transform the bits  into signals</a:t>
            </a:r>
            <a:r>
              <a:rPr b="0" lang="en-US" sz="3200" spc="-1" strike="noStrike">
                <a:solidFill>
                  <a:srgbClr val="000000"/>
                </a:solidFill>
                <a:latin typeface="Times New Roman"/>
              </a:rPr>
              <a:t> that flows through the medium.</a:t>
            </a:r>
            <a:endParaRPr b="0" lang="en-US" sz="3200" spc="-1" strike="noStrike">
              <a:solidFill>
                <a:srgbClr val="000000"/>
              </a:solidFill>
              <a:latin typeface="Calibri"/>
            </a:endParaRPr>
          </a:p>
          <a:p>
            <a:pPr marL="457200" indent="-456840">
              <a:lnSpc>
                <a:spcPct val="100000"/>
              </a:lnSpc>
              <a:buClr>
                <a:srgbClr val="000000"/>
              </a:buClr>
              <a:buFont typeface="Arial"/>
              <a:buChar char="-"/>
            </a:pPr>
            <a:r>
              <a:rPr b="0" lang="en-US" sz="3200" spc="-1" strike="noStrike">
                <a:solidFill>
                  <a:srgbClr val="000000"/>
                </a:solidFill>
                <a:latin typeface="Times New Roman"/>
              </a:rPr>
              <a:t>There are </a:t>
            </a:r>
            <a:r>
              <a:rPr b="1" lang="en-US" sz="3200" spc="-1" strike="noStrike">
                <a:solidFill>
                  <a:srgbClr val="000000"/>
                </a:solidFill>
                <a:latin typeface="Times New Roman"/>
              </a:rPr>
              <a:t>several protocol </a:t>
            </a:r>
            <a:r>
              <a:rPr b="0" lang="en-US" sz="3200" spc="-1" strike="noStrike">
                <a:solidFill>
                  <a:srgbClr val="000000"/>
                </a:solidFill>
                <a:latin typeface="Times New Roman"/>
              </a:rPr>
              <a:t>that transforms a bit to a signal.</a:t>
            </a:r>
            <a:endParaRPr b="0" lang="en-US" sz="3200" spc="-1" strike="noStrike">
              <a:solidFill>
                <a:srgbClr val="000000"/>
              </a:solidFill>
              <a:latin typeface="Calibri"/>
            </a:endParaRPr>
          </a:p>
          <a:p>
            <a:pPr marL="457200" indent="-456840">
              <a:lnSpc>
                <a:spcPct val="100000"/>
              </a:lnSpc>
              <a:buClr>
                <a:srgbClr val="000000"/>
              </a:buClr>
              <a:buFont typeface="Arial"/>
              <a:buChar char="•"/>
            </a:pPr>
            <a:r>
              <a:rPr b="0" lang="en-US" sz="3200" spc="-1" strike="noStrike">
                <a:solidFill>
                  <a:srgbClr val="000000"/>
                </a:solidFill>
                <a:latin typeface="Times New Roman"/>
              </a:rPr>
              <a:t>Protocol is used to connect to the host, so that the packets can be sent over it.</a:t>
            </a:r>
            <a:endParaRPr b="0" lang="en-US" sz="3200" spc="-1" strike="noStrike">
              <a:solidFill>
                <a:srgbClr val="000000"/>
              </a:solidFill>
              <a:latin typeface="Calibri"/>
            </a:endParaRPr>
          </a:p>
          <a:p>
            <a:pPr>
              <a:lnSpc>
                <a:spcPct val="100000"/>
              </a:lnSpc>
            </a:pPr>
            <a:endParaRPr b="0" lang="en-US" sz="3200" spc="-1" strike="noStrike">
              <a:solidFill>
                <a:srgbClr val="000000"/>
              </a:solidFill>
              <a:latin typeface="Calibri"/>
            </a:endParaRPr>
          </a:p>
          <a:p>
            <a:pPr>
              <a:lnSpc>
                <a:spcPct val="100000"/>
              </a:lnSpc>
            </a:pPr>
            <a:endParaRPr b="0" lang="en-US" sz="3200" spc="-1" strike="noStrike">
              <a:solidFill>
                <a:srgbClr val="000000"/>
              </a:solidFill>
              <a:latin typeface="Calibri"/>
            </a:endParaRPr>
          </a:p>
          <a:p>
            <a:pPr>
              <a:lnSpc>
                <a:spcPct val="100000"/>
              </a:lnSpc>
            </a:pPr>
            <a:endParaRPr b="0" lang="en-US" sz="3200" spc="-1" strike="noStrike">
              <a:solidFill>
                <a:srgbClr val="000000"/>
              </a:solidFill>
              <a:latin typeface="Calibri"/>
            </a:endParaRPr>
          </a:p>
        </p:txBody>
      </p:sp>
    </p:spTree>
  </p:cSld>
</p:sld>
</file>

<file path=ppt/slides/slide1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61" name="TextShape 1"/>
          <p:cNvSpPr txBox="1"/>
          <p:nvPr/>
        </p:nvSpPr>
        <p:spPr>
          <a:xfrm>
            <a:off x="-76320" y="380880"/>
            <a:ext cx="8838720" cy="676800"/>
          </a:xfrm>
          <a:prstGeom prst="rect">
            <a:avLst/>
          </a:prstGeom>
          <a:noFill/>
          <a:ln>
            <a:noFill/>
          </a:ln>
        </p:spPr>
        <p:txBody>
          <a:bodyPr lIns="0" rIns="0" tIns="0" bIns="0"/>
          <a:p>
            <a:pPr>
              <a:lnSpc>
                <a:spcPct val="100000"/>
              </a:lnSpc>
            </a:pPr>
            <a:r>
              <a:rPr b="0" lang="en-US" sz="4400" spc="-1" strike="noStrike">
                <a:solidFill>
                  <a:srgbClr val="000000"/>
                </a:solidFill>
                <a:latin typeface="Times New Roman"/>
              </a:rPr>
              <a:t>   </a:t>
            </a:r>
            <a:r>
              <a:rPr b="1" lang="en-US" sz="4400" spc="-1" strike="noStrike">
                <a:solidFill>
                  <a:srgbClr val="000000"/>
                </a:solidFill>
                <a:latin typeface="Times New Roman"/>
              </a:rPr>
              <a:t>Encapsulation and Decapsulation</a:t>
            </a:r>
            <a:endParaRPr b="0" lang="en-US" sz="4400" spc="-1" strike="noStrike">
              <a:solidFill>
                <a:srgbClr val="000000"/>
              </a:solidFill>
              <a:latin typeface="Calibri"/>
            </a:endParaRPr>
          </a:p>
        </p:txBody>
      </p:sp>
      <p:sp>
        <p:nvSpPr>
          <p:cNvPr id="1862" name="TextShape 2"/>
          <p:cNvSpPr txBox="1"/>
          <p:nvPr/>
        </p:nvSpPr>
        <p:spPr>
          <a:xfrm>
            <a:off x="152280" y="1447920"/>
            <a:ext cx="8838720" cy="5909040"/>
          </a:xfrm>
          <a:prstGeom prst="rect">
            <a:avLst/>
          </a:prstGeom>
          <a:noFill/>
          <a:ln>
            <a:noFill/>
          </a:ln>
        </p:spPr>
        <p:txBody>
          <a:bodyPr lIns="0" rIns="0" tIns="0" bIns="0"/>
          <a:p>
            <a:pPr>
              <a:lnSpc>
                <a:spcPct val="100000"/>
              </a:lnSpc>
            </a:pPr>
            <a:r>
              <a:rPr b="0" lang="en-US" sz="3200" spc="-1" strike="noStrike">
                <a:solidFill>
                  <a:srgbClr val="000000"/>
                </a:solidFill>
                <a:latin typeface="Times New Roman"/>
              </a:rPr>
              <a:t>One of the important </a:t>
            </a:r>
            <a:r>
              <a:rPr b="1" lang="en-US" sz="3200" spc="-1" strike="noStrike">
                <a:solidFill>
                  <a:srgbClr val="000000"/>
                </a:solidFill>
                <a:latin typeface="Times New Roman"/>
              </a:rPr>
              <a:t>concept in protocol layering </a:t>
            </a:r>
            <a:r>
              <a:rPr b="0" lang="en-US" sz="3200" spc="-1" strike="noStrike">
                <a:solidFill>
                  <a:srgbClr val="000000"/>
                </a:solidFill>
                <a:latin typeface="Times New Roman"/>
              </a:rPr>
              <a:t>in the internet is </a:t>
            </a:r>
            <a:r>
              <a:rPr b="0" lang="en-US" sz="3200" spc="-1" strike="noStrike">
                <a:solidFill>
                  <a:srgbClr val="000000"/>
                </a:solidFill>
                <a:latin typeface="Times New Roman"/>
              </a:rPr>
              <a:t>Encapsulation / Decapsulation.</a:t>
            </a:r>
            <a:endParaRPr b="0" lang="en-US" sz="3200" spc="-1" strike="noStrike">
              <a:solidFill>
                <a:srgbClr val="000000"/>
              </a:solidFill>
              <a:latin typeface="Calibri"/>
            </a:endParaRPr>
          </a:p>
          <a:p>
            <a:pPr marL="457200" indent="-456840">
              <a:lnSpc>
                <a:spcPct val="100000"/>
              </a:lnSpc>
              <a:buClr>
                <a:srgbClr val="ff0000"/>
              </a:buClr>
              <a:buFont typeface="Arial"/>
              <a:buChar char="•"/>
            </a:pPr>
            <a:r>
              <a:rPr b="0" lang="en-US" sz="3200" spc="-1" strike="noStrike">
                <a:solidFill>
                  <a:srgbClr val="ff0000"/>
                </a:solidFill>
                <a:latin typeface="Times New Roman"/>
              </a:rPr>
              <a:t>Encapsulation at the Source Host </a:t>
            </a:r>
            <a:r>
              <a:rPr b="0" lang="en-US" sz="3200" spc="-1" strike="noStrike">
                <a:solidFill>
                  <a:srgbClr val="0000cc"/>
                </a:solidFill>
                <a:latin typeface="Times New Roman"/>
              </a:rPr>
              <a:t>– </a:t>
            </a:r>
            <a:endParaRPr b="0" lang="en-US" sz="3200" spc="-1" strike="noStrike">
              <a:solidFill>
                <a:srgbClr val="000000"/>
              </a:solidFill>
              <a:latin typeface="Calibri"/>
            </a:endParaRPr>
          </a:p>
          <a:p>
            <a:pPr marL="514440" indent="-514080">
              <a:lnSpc>
                <a:spcPct val="100000"/>
              </a:lnSpc>
              <a:buClr>
                <a:srgbClr val="000000"/>
              </a:buClr>
              <a:buFont typeface="Arial"/>
              <a:buAutoNum type="arabicPeriod"/>
            </a:pPr>
            <a:r>
              <a:rPr b="0" lang="en-US" sz="3200" spc="-1" strike="noStrike">
                <a:solidFill>
                  <a:srgbClr val="000000"/>
                </a:solidFill>
                <a:latin typeface="Times New Roman"/>
              </a:rPr>
              <a:t>At the </a:t>
            </a:r>
            <a:r>
              <a:rPr b="1" lang="en-US" sz="3200" spc="-1" strike="noStrike">
                <a:solidFill>
                  <a:srgbClr val="000000"/>
                </a:solidFill>
                <a:latin typeface="Times New Roman"/>
              </a:rPr>
              <a:t>application layer</a:t>
            </a:r>
            <a:r>
              <a:rPr b="0" lang="en-US" sz="3200" spc="-1" strike="noStrike">
                <a:solidFill>
                  <a:srgbClr val="000000"/>
                </a:solidFill>
                <a:latin typeface="Times New Roman"/>
              </a:rPr>
              <a:t>, the data to be exchanged referred as a </a:t>
            </a:r>
            <a:r>
              <a:rPr b="1" lang="en-US" sz="3200" spc="-1" strike="noStrike">
                <a:solidFill>
                  <a:srgbClr val="392d93"/>
                </a:solidFill>
                <a:latin typeface="Times New Roman"/>
              </a:rPr>
              <a:t>message (</a:t>
            </a:r>
            <a:r>
              <a:rPr b="0" lang="en-US" sz="3200" spc="-1" strike="noStrike">
                <a:solidFill>
                  <a:srgbClr val="000000"/>
                </a:solidFill>
                <a:latin typeface="Times New Roman"/>
              </a:rPr>
              <a:t>no header/trailer</a:t>
            </a:r>
            <a:r>
              <a:rPr b="1" lang="en-US" sz="3200" spc="-1" strike="noStrike">
                <a:solidFill>
                  <a:srgbClr val="392d93"/>
                </a:solidFill>
                <a:latin typeface="Times New Roman"/>
              </a:rPr>
              <a:t>).</a:t>
            </a:r>
            <a:endParaRPr b="0" lang="en-US" sz="3200" spc="-1" strike="noStrike">
              <a:solidFill>
                <a:srgbClr val="000000"/>
              </a:solidFill>
              <a:latin typeface="Calibri"/>
            </a:endParaRPr>
          </a:p>
          <a:p>
            <a:pPr marL="514440" indent="-514080">
              <a:lnSpc>
                <a:spcPct val="100000"/>
              </a:lnSpc>
              <a:buClr>
                <a:srgbClr val="000000"/>
              </a:buClr>
              <a:buFont typeface="Arial"/>
              <a:buAutoNum type="arabicPeriod"/>
            </a:pPr>
            <a:r>
              <a:rPr b="0" lang="en-US" sz="3200" spc="-1" strike="noStrike">
                <a:solidFill>
                  <a:srgbClr val="000000"/>
                </a:solidFill>
                <a:latin typeface="Times New Roman"/>
              </a:rPr>
              <a:t>At the </a:t>
            </a:r>
            <a:r>
              <a:rPr b="1" lang="en-US" sz="3200" spc="-1" strike="noStrike">
                <a:solidFill>
                  <a:srgbClr val="000000"/>
                </a:solidFill>
                <a:latin typeface="Times New Roman"/>
              </a:rPr>
              <a:t>transport layer</a:t>
            </a:r>
            <a:r>
              <a:rPr b="0" lang="en-US" sz="3200" spc="-1" strike="noStrike">
                <a:solidFill>
                  <a:srgbClr val="000000"/>
                </a:solidFill>
                <a:latin typeface="Times New Roman"/>
              </a:rPr>
              <a:t>, takes the message as the </a:t>
            </a:r>
            <a:r>
              <a:rPr b="1" lang="en-US" sz="3200" spc="-1" strike="noStrike">
                <a:solidFill>
                  <a:srgbClr val="392d93"/>
                </a:solidFill>
                <a:latin typeface="Times New Roman"/>
              </a:rPr>
              <a:t>payload</a:t>
            </a:r>
            <a:r>
              <a:rPr b="0" lang="en-US" sz="3200" spc="-1" strike="noStrike">
                <a:solidFill>
                  <a:srgbClr val="000000"/>
                </a:solidFill>
                <a:latin typeface="Times New Roman"/>
              </a:rPr>
              <a:t>, adds header(identifiers of the source and destination application programs, information for flow, error control, congestion control). Transport layer packet is called  </a:t>
            </a:r>
            <a:r>
              <a:rPr b="1" lang="en-US" sz="3200" spc="-1" strike="noStrike">
                <a:solidFill>
                  <a:srgbClr val="392d93"/>
                </a:solidFill>
                <a:latin typeface="Times New Roman"/>
              </a:rPr>
              <a:t>segment.</a:t>
            </a:r>
            <a:endParaRPr b="0" lang="en-US" sz="3200" spc="-1" strike="noStrike">
              <a:solidFill>
                <a:srgbClr val="000000"/>
              </a:solidFill>
              <a:latin typeface="Calibri"/>
            </a:endParaRPr>
          </a:p>
          <a:p>
            <a:pPr>
              <a:lnSpc>
                <a:spcPct val="100000"/>
              </a:lnSpc>
            </a:pPr>
            <a:endParaRPr b="0" lang="en-US" sz="3200" spc="-1" strike="noStrike">
              <a:solidFill>
                <a:srgbClr val="000000"/>
              </a:solidFill>
              <a:latin typeface="Calibri"/>
            </a:endParaRPr>
          </a:p>
          <a:p>
            <a:pPr>
              <a:lnSpc>
                <a:spcPct val="100000"/>
              </a:lnSpc>
            </a:pPr>
            <a:endParaRPr b="0" lang="en-US" sz="3200" spc="-1" strike="noStrike">
              <a:solidFill>
                <a:srgbClr val="000000"/>
              </a:solidFill>
              <a:latin typeface="Calibri"/>
            </a:endParaRPr>
          </a:p>
        </p:txBody>
      </p:sp>
    </p:spTree>
  </p:cSld>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9" name="TextShape 1"/>
          <p:cNvSpPr txBox="1"/>
          <p:nvPr/>
        </p:nvSpPr>
        <p:spPr>
          <a:xfrm>
            <a:off x="228600" y="76320"/>
            <a:ext cx="7795440" cy="696240"/>
          </a:xfrm>
          <a:prstGeom prst="rect">
            <a:avLst/>
          </a:prstGeom>
          <a:noFill/>
          <a:ln>
            <a:noFill/>
          </a:ln>
        </p:spPr>
        <p:txBody>
          <a:bodyPr lIns="0" rIns="0" tIns="0" bIns="0"/>
          <a:p>
            <a:pPr>
              <a:lnSpc>
                <a:spcPct val="100000"/>
              </a:lnSpc>
            </a:pPr>
            <a:r>
              <a:rPr b="1" lang="en-US" sz="4400" spc="-1" strike="noStrike">
                <a:solidFill>
                  <a:srgbClr val="000000"/>
                </a:solidFill>
                <a:latin typeface="Times New Roman"/>
              </a:rPr>
              <a:t>2.Local Area Network</a:t>
            </a:r>
            <a:endParaRPr b="0" lang="en-US" sz="4400" spc="-1" strike="noStrike">
              <a:solidFill>
                <a:srgbClr val="000000"/>
              </a:solidFill>
              <a:latin typeface="Calibri"/>
            </a:endParaRPr>
          </a:p>
        </p:txBody>
      </p:sp>
      <p:sp>
        <p:nvSpPr>
          <p:cNvPr id="330" name="TextShape 2"/>
          <p:cNvSpPr txBox="1"/>
          <p:nvPr/>
        </p:nvSpPr>
        <p:spPr>
          <a:xfrm>
            <a:off x="0" y="772920"/>
            <a:ext cx="9143640" cy="5909040"/>
          </a:xfrm>
          <a:prstGeom prst="rect">
            <a:avLst/>
          </a:prstGeom>
          <a:noFill/>
          <a:ln>
            <a:noFill/>
          </a:ln>
        </p:spPr>
        <p:txBody>
          <a:bodyPr lIns="0" rIns="0" tIns="0" bIns="0"/>
          <a:p>
            <a:pPr marL="457200" indent="-456840">
              <a:lnSpc>
                <a:spcPct val="100000"/>
              </a:lnSpc>
              <a:buClr>
                <a:srgbClr val="000000"/>
              </a:buClr>
              <a:buFont typeface="Arial"/>
              <a:buChar char="•"/>
            </a:pPr>
            <a:r>
              <a:rPr b="0" lang="en-US" sz="3200" spc="-1" strike="noStrike">
                <a:solidFill>
                  <a:srgbClr val="000000"/>
                </a:solidFill>
                <a:latin typeface="Times New Roman"/>
              </a:rPr>
              <a:t>LANs are basically used to connect a </a:t>
            </a:r>
            <a:r>
              <a:rPr b="1" lang="en-US" sz="3200" spc="-1" strike="noStrike">
                <a:solidFill>
                  <a:srgbClr val="000000"/>
                </a:solidFill>
                <a:latin typeface="Times New Roman"/>
              </a:rPr>
              <a:t>limited geographical area.</a:t>
            </a:r>
            <a:endParaRPr b="0" lang="en-US" sz="3200" spc="-1" strike="noStrike">
              <a:solidFill>
                <a:srgbClr val="000000"/>
              </a:solidFill>
              <a:latin typeface="Calibri"/>
            </a:endParaRPr>
          </a:p>
          <a:p>
            <a:pPr marL="457200" indent="-456840">
              <a:lnSpc>
                <a:spcPct val="100000"/>
              </a:lnSpc>
              <a:buClr>
                <a:srgbClr val="000000"/>
              </a:buClr>
              <a:buFont typeface="Arial"/>
              <a:buChar char="•"/>
            </a:pPr>
            <a:r>
              <a:rPr b="0" lang="en-US" sz="3200" spc="-77" strike="noStrike">
                <a:solidFill>
                  <a:srgbClr val="000000"/>
                </a:solidFill>
                <a:latin typeface="Times New Roman"/>
              </a:rPr>
              <a:t>Normally </a:t>
            </a:r>
            <a:r>
              <a:rPr b="1" lang="en-US" sz="3200" spc="-77" strike="noStrike">
                <a:solidFill>
                  <a:srgbClr val="000000"/>
                </a:solidFill>
                <a:latin typeface="Times New Roman"/>
              </a:rPr>
              <a:t>privately </a:t>
            </a:r>
            <a:r>
              <a:rPr b="1" lang="en-US" sz="3200" spc="-103" strike="noStrike">
                <a:solidFill>
                  <a:srgbClr val="000000"/>
                </a:solidFill>
                <a:latin typeface="Times New Roman"/>
              </a:rPr>
              <a:t>owned</a:t>
            </a:r>
            <a:r>
              <a:rPr b="0" lang="en-US" sz="3200" spc="-103" strike="noStrike">
                <a:solidFill>
                  <a:srgbClr val="000000"/>
                </a:solidFill>
                <a:latin typeface="Times New Roman"/>
              </a:rPr>
              <a:t>, </a:t>
            </a:r>
            <a:r>
              <a:rPr b="0" lang="en-US" sz="3200" spc="-148" strike="noStrike">
                <a:solidFill>
                  <a:srgbClr val="000000"/>
                </a:solidFill>
                <a:latin typeface="Times New Roman"/>
              </a:rPr>
              <a:t>single </a:t>
            </a:r>
            <a:r>
              <a:rPr b="0" lang="en-US" sz="3200" spc="-69" strike="noStrike">
                <a:solidFill>
                  <a:srgbClr val="000000"/>
                </a:solidFill>
                <a:latin typeface="Times New Roman"/>
              </a:rPr>
              <a:t>office,  </a:t>
            </a:r>
            <a:r>
              <a:rPr b="0" lang="en-US" sz="3200" spc="-77" strike="noStrike">
                <a:solidFill>
                  <a:srgbClr val="000000"/>
                </a:solidFill>
                <a:latin typeface="Times New Roman"/>
              </a:rPr>
              <a:t>building, </a:t>
            </a:r>
            <a:r>
              <a:rPr b="0" lang="en-US" sz="3200" spc="-194" strike="noStrike">
                <a:solidFill>
                  <a:srgbClr val="000000"/>
                </a:solidFill>
                <a:latin typeface="Times New Roman"/>
              </a:rPr>
              <a:t>campus </a:t>
            </a:r>
            <a:r>
              <a:rPr b="0" lang="en-US" sz="3200" spc="-97" strike="noStrike">
                <a:solidFill>
                  <a:srgbClr val="000000"/>
                </a:solidFill>
                <a:latin typeface="Times New Roman"/>
              </a:rPr>
              <a:t>etc. </a:t>
            </a:r>
            <a:endParaRPr b="0" lang="en-US" sz="3200" spc="-1" strike="noStrike">
              <a:solidFill>
                <a:srgbClr val="000000"/>
              </a:solidFill>
              <a:latin typeface="Calibri"/>
            </a:endParaRPr>
          </a:p>
          <a:p>
            <a:pPr marL="457200" indent="-456840">
              <a:lnSpc>
                <a:spcPct val="100000"/>
              </a:lnSpc>
              <a:buClr>
                <a:srgbClr val="000000"/>
              </a:buClr>
              <a:buFont typeface="Arial"/>
              <a:buChar char="•"/>
            </a:pPr>
            <a:r>
              <a:rPr b="0" lang="en-US" sz="3200" spc="-1" strike="noStrike">
                <a:solidFill>
                  <a:srgbClr val="000000"/>
                </a:solidFill>
                <a:latin typeface="Times New Roman"/>
              </a:rPr>
              <a:t>LANs are usually owned, controlled, and managed by a </a:t>
            </a:r>
            <a:r>
              <a:rPr b="1" lang="en-US" sz="3200" spc="-1" strike="noStrike">
                <a:solidFill>
                  <a:srgbClr val="000000"/>
                </a:solidFill>
                <a:latin typeface="Times New Roman"/>
              </a:rPr>
              <a:t>single person </a:t>
            </a:r>
            <a:r>
              <a:rPr b="0" lang="en-US" sz="3200" spc="-1" strike="noStrike">
                <a:solidFill>
                  <a:srgbClr val="000000"/>
                </a:solidFill>
                <a:latin typeface="Times New Roman"/>
              </a:rPr>
              <a:t>or any organization.  </a:t>
            </a:r>
            <a:endParaRPr b="0" lang="en-US" sz="3200" spc="-1" strike="noStrike">
              <a:solidFill>
                <a:srgbClr val="000000"/>
              </a:solidFill>
              <a:latin typeface="Calibri"/>
            </a:endParaRPr>
          </a:p>
          <a:p>
            <a:pPr marL="457200" indent="-456840">
              <a:lnSpc>
                <a:spcPct val="100000"/>
              </a:lnSpc>
              <a:buClr>
                <a:srgbClr val="000000"/>
              </a:buClr>
              <a:buFont typeface="Arial"/>
              <a:buChar char="•"/>
            </a:pPr>
            <a:r>
              <a:rPr b="0" lang="en-US" sz="3200" spc="-1" strike="noStrike">
                <a:solidFill>
                  <a:srgbClr val="000000"/>
                </a:solidFill>
                <a:latin typeface="Times New Roman"/>
              </a:rPr>
              <a:t>LANs can span over a limited range i.e. of </a:t>
            </a:r>
            <a:r>
              <a:rPr b="1" lang="en-US" sz="3200" spc="-1" strike="noStrike">
                <a:solidFill>
                  <a:srgbClr val="000000"/>
                </a:solidFill>
                <a:latin typeface="Times New Roman"/>
              </a:rPr>
              <a:t>1 km in radius. </a:t>
            </a:r>
            <a:endParaRPr b="0" lang="en-US" sz="3200" spc="-1" strike="noStrike">
              <a:solidFill>
                <a:srgbClr val="000000"/>
              </a:solidFill>
              <a:latin typeface="Calibri"/>
            </a:endParaRPr>
          </a:p>
          <a:p>
            <a:pPr marL="457200" indent="-456840">
              <a:lnSpc>
                <a:spcPct val="100000"/>
              </a:lnSpc>
              <a:buClr>
                <a:srgbClr val="000000"/>
              </a:buClr>
              <a:buFont typeface="Arial"/>
              <a:buChar char="•"/>
            </a:pPr>
            <a:r>
              <a:rPr b="1" lang="en-US" sz="3200" spc="-182" strike="noStrike">
                <a:solidFill>
                  <a:srgbClr val="000000"/>
                </a:solidFill>
                <a:latin typeface="Times New Roman"/>
              </a:rPr>
              <a:t>Purpose </a:t>
            </a:r>
            <a:r>
              <a:rPr b="0" lang="en-US" sz="3200" spc="-182" strike="noStrike">
                <a:solidFill>
                  <a:srgbClr val="000000"/>
                </a:solidFill>
                <a:latin typeface="Times New Roman"/>
              </a:rPr>
              <a:t>– </a:t>
            </a:r>
            <a:r>
              <a:rPr b="0" lang="en-US" sz="3200" spc="-143" strike="noStrike">
                <a:solidFill>
                  <a:srgbClr val="000000"/>
                </a:solidFill>
                <a:latin typeface="Times New Roman"/>
              </a:rPr>
              <a:t>resource  </a:t>
            </a:r>
            <a:r>
              <a:rPr b="0" lang="en-US" sz="3200" spc="-148" strike="noStrike">
                <a:solidFill>
                  <a:srgbClr val="000000"/>
                </a:solidFill>
                <a:latin typeface="Times New Roman"/>
              </a:rPr>
              <a:t>sharing.</a:t>
            </a:r>
            <a:r>
              <a:rPr b="0" lang="en-US" sz="3200" spc="-1" strike="noStrike">
                <a:solidFill>
                  <a:srgbClr val="000000"/>
                </a:solidFill>
                <a:latin typeface="Times New Roman"/>
              </a:rPr>
              <a:t> The resources such as printers, file servers, scanners, and internet are easily sharable among computers.</a:t>
            </a:r>
            <a:endParaRPr b="0" lang="en-US" sz="3200" spc="-1" strike="noStrike">
              <a:solidFill>
                <a:srgbClr val="000000"/>
              </a:solidFill>
              <a:latin typeface="Calibri"/>
            </a:endParaRPr>
          </a:p>
          <a:p>
            <a:pPr marL="457200" indent="-456840">
              <a:lnSpc>
                <a:spcPct val="100000"/>
              </a:lnSpc>
              <a:buClr>
                <a:srgbClr val="000000"/>
              </a:buClr>
              <a:buFont typeface="Arial"/>
              <a:buChar char="•"/>
            </a:pPr>
            <a:r>
              <a:rPr b="0" lang="en-US" sz="3200" spc="-1" strike="noStrike">
                <a:solidFill>
                  <a:srgbClr val="000000"/>
                </a:solidFill>
                <a:latin typeface="Times New Roman"/>
              </a:rPr>
              <a:t>LAN can be wired, wireless.</a:t>
            </a:r>
            <a:endParaRPr b="0" lang="en-US" sz="3200" spc="-1" strike="noStrike">
              <a:solidFill>
                <a:srgbClr val="000000"/>
              </a:solidFill>
              <a:latin typeface="Calibri"/>
            </a:endParaRPr>
          </a:p>
        </p:txBody>
      </p:sp>
    </p:spTree>
  </p:cSld>
</p:sld>
</file>

<file path=ppt/slides/slide1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63" name="TextShape 1"/>
          <p:cNvSpPr txBox="1"/>
          <p:nvPr/>
        </p:nvSpPr>
        <p:spPr>
          <a:xfrm>
            <a:off x="228600" y="152280"/>
            <a:ext cx="8686440" cy="4924080"/>
          </a:xfrm>
          <a:prstGeom prst="rect">
            <a:avLst/>
          </a:prstGeom>
          <a:noFill/>
          <a:ln>
            <a:noFill/>
          </a:ln>
        </p:spPr>
        <p:txBody>
          <a:bodyPr lIns="0" rIns="0" tIns="0" bIns="0"/>
          <a:p>
            <a:pPr>
              <a:lnSpc>
                <a:spcPct val="100000"/>
              </a:lnSpc>
            </a:pPr>
            <a:r>
              <a:rPr b="0" lang="en-US" sz="3200" spc="-1" strike="noStrike">
                <a:solidFill>
                  <a:srgbClr val="000000"/>
                </a:solidFill>
                <a:latin typeface="Times New Roman"/>
              </a:rPr>
              <a:t>3. At the </a:t>
            </a:r>
            <a:r>
              <a:rPr b="1" lang="en-US" sz="3200" spc="-1" strike="noStrike">
                <a:solidFill>
                  <a:srgbClr val="000000"/>
                </a:solidFill>
                <a:latin typeface="Times New Roman"/>
              </a:rPr>
              <a:t>network layer</a:t>
            </a:r>
            <a:r>
              <a:rPr b="0" lang="en-US" sz="3200" spc="-1" strike="noStrike">
                <a:solidFill>
                  <a:srgbClr val="000000"/>
                </a:solidFill>
                <a:latin typeface="Times New Roman"/>
              </a:rPr>
              <a:t>, adds the header(contains addresses of the source and destination hosts, error checking information ). The result of network layer packet is called a </a:t>
            </a:r>
            <a:r>
              <a:rPr b="1" lang="en-US" sz="3200" spc="-1" strike="noStrike">
                <a:solidFill>
                  <a:srgbClr val="392d93"/>
                </a:solidFill>
                <a:latin typeface="Times New Roman"/>
              </a:rPr>
              <a:t>datagram.</a:t>
            </a:r>
            <a:endParaRPr b="0" lang="en-US" sz="3200" spc="-1" strike="noStrike">
              <a:solidFill>
                <a:srgbClr val="000000"/>
              </a:solidFill>
              <a:latin typeface="Calibri"/>
            </a:endParaRPr>
          </a:p>
          <a:p>
            <a:pPr>
              <a:lnSpc>
                <a:spcPct val="100000"/>
              </a:lnSpc>
            </a:pPr>
            <a:r>
              <a:rPr b="0" lang="en-US" sz="3200" spc="-1" strike="noStrike">
                <a:solidFill>
                  <a:srgbClr val="000000"/>
                </a:solidFill>
                <a:latin typeface="Times New Roman"/>
              </a:rPr>
              <a:t>4. At the </a:t>
            </a:r>
            <a:r>
              <a:rPr b="1" lang="en-US" sz="3200" spc="-1" strike="noStrike">
                <a:solidFill>
                  <a:srgbClr val="000000"/>
                </a:solidFill>
                <a:latin typeface="Times New Roman"/>
              </a:rPr>
              <a:t>data-link layer</a:t>
            </a:r>
            <a:r>
              <a:rPr b="0" lang="en-US" sz="3200" spc="-1" strike="noStrike">
                <a:solidFill>
                  <a:srgbClr val="000000"/>
                </a:solidFill>
                <a:latin typeface="Times New Roman"/>
              </a:rPr>
              <a:t>, adds the header (contains link-layer addresses of the host or the next hop(router)). The result of data-link layer packet is called a</a:t>
            </a:r>
            <a:r>
              <a:rPr b="1" lang="en-US" sz="3200" spc="-1" strike="noStrike">
                <a:solidFill>
                  <a:srgbClr val="392d93"/>
                </a:solidFill>
                <a:latin typeface="Times New Roman"/>
              </a:rPr>
              <a:t> frame</a:t>
            </a:r>
            <a:r>
              <a:rPr b="0" lang="en-US" sz="3200" spc="-1" strike="noStrike">
                <a:solidFill>
                  <a:srgbClr val="000000"/>
                </a:solidFill>
                <a:latin typeface="Times New Roman"/>
              </a:rPr>
              <a:t>.</a:t>
            </a:r>
            <a:endParaRPr b="0" lang="en-US" sz="3200" spc="-1" strike="noStrike">
              <a:solidFill>
                <a:srgbClr val="000000"/>
              </a:solidFill>
              <a:latin typeface="Calibri"/>
            </a:endParaRPr>
          </a:p>
          <a:p>
            <a:pPr>
              <a:lnSpc>
                <a:spcPct val="100000"/>
              </a:lnSpc>
            </a:pPr>
            <a:r>
              <a:rPr b="0" lang="en-US" sz="3200" spc="-1" strike="noStrike">
                <a:solidFill>
                  <a:srgbClr val="000000"/>
                </a:solidFill>
                <a:latin typeface="Times New Roman"/>
              </a:rPr>
              <a:t>5.The frame is passed to the </a:t>
            </a:r>
            <a:r>
              <a:rPr b="1" lang="en-US" sz="3200" spc="-1" strike="noStrike">
                <a:solidFill>
                  <a:srgbClr val="000000"/>
                </a:solidFill>
                <a:latin typeface="Times New Roman"/>
              </a:rPr>
              <a:t>physical layer </a:t>
            </a:r>
            <a:r>
              <a:rPr b="0" lang="en-US" sz="3200" spc="-1" strike="noStrike">
                <a:solidFill>
                  <a:srgbClr val="000000"/>
                </a:solidFill>
                <a:latin typeface="Times New Roman"/>
              </a:rPr>
              <a:t>for transmission.--</a:t>
            </a:r>
            <a:r>
              <a:rPr b="1" lang="en-US" sz="3200" spc="-1" strike="noStrike">
                <a:solidFill>
                  <a:srgbClr val="000000"/>
                </a:solidFill>
                <a:latin typeface="Times New Roman"/>
              </a:rPr>
              <a:t>bits</a:t>
            </a:r>
            <a:endParaRPr b="0" lang="en-US" sz="3200" spc="-1" strike="noStrike">
              <a:solidFill>
                <a:srgbClr val="000000"/>
              </a:solidFill>
              <a:latin typeface="Calibri"/>
            </a:endParaRPr>
          </a:p>
        </p:txBody>
      </p:sp>
    </p:spTree>
  </p:cSld>
</p:sld>
</file>

<file path=ppt/slides/slide1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64" name="TextShape 1"/>
          <p:cNvSpPr txBox="1"/>
          <p:nvPr/>
        </p:nvSpPr>
        <p:spPr>
          <a:xfrm>
            <a:off x="0" y="152280"/>
            <a:ext cx="9143640" cy="6832440"/>
          </a:xfrm>
          <a:prstGeom prst="rect">
            <a:avLst/>
          </a:prstGeom>
          <a:noFill/>
          <a:ln>
            <a:noFill/>
          </a:ln>
        </p:spPr>
        <p:txBody>
          <a:bodyPr lIns="0" rIns="0" tIns="0" bIns="0"/>
          <a:p>
            <a:pPr marL="457200" indent="-456840">
              <a:lnSpc>
                <a:spcPct val="100000"/>
              </a:lnSpc>
              <a:buClr>
                <a:srgbClr val="ff0000"/>
              </a:buClr>
              <a:buFont typeface="Arial"/>
              <a:buChar char="•"/>
            </a:pPr>
            <a:r>
              <a:rPr b="0" lang="en-US" sz="3200" spc="-1" strike="noStrike">
                <a:solidFill>
                  <a:srgbClr val="ff0000"/>
                </a:solidFill>
                <a:latin typeface="Times New Roman"/>
              </a:rPr>
              <a:t>Decapsulation and Encapsulation at Router</a:t>
            </a:r>
            <a:r>
              <a:rPr b="0" lang="en-US" sz="3200" spc="-1" strike="noStrike">
                <a:solidFill>
                  <a:srgbClr val="000000"/>
                </a:solidFill>
                <a:latin typeface="Times New Roman"/>
              </a:rPr>
              <a:t>.</a:t>
            </a:r>
            <a:endParaRPr b="0" lang="en-US" sz="3200" spc="-1" strike="noStrike">
              <a:solidFill>
                <a:srgbClr val="000000"/>
              </a:solidFill>
              <a:latin typeface="Calibri"/>
            </a:endParaRPr>
          </a:p>
          <a:p>
            <a:pPr marL="514440" indent="-514080">
              <a:lnSpc>
                <a:spcPct val="100000"/>
              </a:lnSpc>
              <a:buClr>
                <a:srgbClr val="000000"/>
              </a:buClr>
              <a:buFont typeface="Calibri"/>
              <a:buAutoNum type="arabicPeriod"/>
            </a:pPr>
            <a:r>
              <a:rPr b="0" lang="en-US" sz="3200" spc="-1" strike="noStrike">
                <a:solidFill>
                  <a:srgbClr val="000000"/>
                </a:solidFill>
                <a:latin typeface="Times New Roman"/>
              </a:rPr>
              <a:t> </a:t>
            </a:r>
            <a:r>
              <a:rPr b="0" lang="en-US" sz="2800" spc="-1" strike="noStrike">
                <a:solidFill>
                  <a:srgbClr val="000000"/>
                </a:solidFill>
                <a:latin typeface="Times New Roman"/>
              </a:rPr>
              <a:t>After the set of bits are delivered to the </a:t>
            </a:r>
            <a:r>
              <a:rPr b="1" lang="en-US" sz="2800" spc="-1" strike="noStrike">
                <a:solidFill>
                  <a:srgbClr val="000000"/>
                </a:solidFill>
                <a:latin typeface="Times New Roman"/>
              </a:rPr>
              <a:t>data –link layer</a:t>
            </a:r>
            <a:r>
              <a:rPr b="0" lang="en-US" sz="2800" spc="-1" strike="noStrike">
                <a:solidFill>
                  <a:srgbClr val="000000"/>
                </a:solidFill>
                <a:latin typeface="Times New Roman"/>
              </a:rPr>
              <a:t>, this layer </a:t>
            </a:r>
            <a:r>
              <a:rPr b="1" lang="en-US" sz="2800" spc="-1" strike="noStrike">
                <a:solidFill>
                  <a:srgbClr val="000000"/>
                </a:solidFill>
                <a:latin typeface="Times New Roman"/>
              </a:rPr>
              <a:t>decapsulates</a:t>
            </a:r>
            <a:r>
              <a:rPr b="0" lang="en-US" sz="2800" spc="-1" strike="noStrike">
                <a:solidFill>
                  <a:srgbClr val="000000"/>
                </a:solidFill>
                <a:latin typeface="Times New Roman"/>
              </a:rPr>
              <a:t> the datagram from the frame and passes it to the network layer. </a:t>
            </a:r>
            <a:endParaRPr b="0" lang="en-US" sz="2800" spc="-1" strike="noStrike">
              <a:solidFill>
                <a:srgbClr val="000000"/>
              </a:solidFill>
              <a:latin typeface="Calibri"/>
            </a:endParaRPr>
          </a:p>
          <a:p>
            <a:pPr marL="514440" indent="-514080">
              <a:lnSpc>
                <a:spcPct val="100000"/>
              </a:lnSpc>
              <a:buClr>
                <a:srgbClr val="000000"/>
              </a:buClr>
              <a:buFont typeface="Calibri"/>
              <a:buAutoNum type="arabicPeriod"/>
            </a:pPr>
            <a:r>
              <a:rPr b="0" lang="en-US" sz="2800" spc="-1" strike="noStrike">
                <a:solidFill>
                  <a:srgbClr val="000000"/>
                </a:solidFill>
                <a:latin typeface="Times New Roman"/>
              </a:rPr>
              <a:t>The </a:t>
            </a:r>
            <a:r>
              <a:rPr b="1" lang="en-US" sz="2800" spc="-1" strike="noStrike">
                <a:solidFill>
                  <a:srgbClr val="000000"/>
                </a:solidFill>
                <a:latin typeface="Times New Roman"/>
              </a:rPr>
              <a:t>network layer </a:t>
            </a:r>
            <a:r>
              <a:rPr b="0" lang="en-US" sz="2800" spc="-1" strike="noStrike">
                <a:solidFill>
                  <a:srgbClr val="000000"/>
                </a:solidFill>
                <a:latin typeface="Times New Roman"/>
              </a:rPr>
              <a:t>inspects the source and destination address, to find the next hop. The datagram is then passed to the </a:t>
            </a:r>
            <a:r>
              <a:rPr b="1" lang="en-US" sz="2800" spc="-1" strike="noStrike">
                <a:solidFill>
                  <a:srgbClr val="000000"/>
                </a:solidFill>
                <a:latin typeface="Times New Roman"/>
              </a:rPr>
              <a:t>data-link layer </a:t>
            </a:r>
            <a:r>
              <a:rPr b="0" lang="en-US" sz="2800" spc="-1" strike="noStrike">
                <a:solidFill>
                  <a:srgbClr val="000000"/>
                </a:solidFill>
                <a:latin typeface="Times New Roman"/>
              </a:rPr>
              <a:t>of the next link.</a:t>
            </a:r>
            <a:endParaRPr b="0" lang="en-US" sz="2800" spc="-1" strike="noStrike">
              <a:solidFill>
                <a:srgbClr val="000000"/>
              </a:solidFill>
              <a:latin typeface="Calibri"/>
            </a:endParaRPr>
          </a:p>
          <a:p>
            <a:pPr marL="514440" indent="-514080">
              <a:lnSpc>
                <a:spcPct val="100000"/>
              </a:lnSpc>
              <a:buClr>
                <a:srgbClr val="000000"/>
              </a:buClr>
              <a:buFont typeface="Calibri"/>
              <a:buAutoNum type="arabicPeriod"/>
            </a:pPr>
            <a:r>
              <a:rPr b="0" lang="en-US" sz="2800" spc="-1" strike="noStrike">
                <a:solidFill>
                  <a:srgbClr val="000000"/>
                </a:solidFill>
                <a:latin typeface="Times New Roman"/>
              </a:rPr>
              <a:t>The data-link layer </a:t>
            </a:r>
            <a:r>
              <a:rPr b="1" lang="en-US" sz="2800" spc="-1" strike="noStrike">
                <a:solidFill>
                  <a:srgbClr val="000000"/>
                </a:solidFill>
                <a:latin typeface="Times New Roman"/>
              </a:rPr>
              <a:t>encapsulates</a:t>
            </a:r>
            <a:r>
              <a:rPr b="0" lang="en-US" sz="2800" spc="-1" strike="noStrike">
                <a:solidFill>
                  <a:srgbClr val="000000"/>
                </a:solidFill>
                <a:latin typeface="Times New Roman"/>
              </a:rPr>
              <a:t> the datagram in a frame and passes it to the physical layer for transmission.</a:t>
            </a:r>
            <a:endParaRPr b="0" lang="en-US" sz="2800" spc="-1" strike="noStrike">
              <a:solidFill>
                <a:srgbClr val="000000"/>
              </a:solidFill>
              <a:latin typeface="Calibri"/>
            </a:endParaRPr>
          </a:p>
          <a:p>
            <a:pPr marL="457200" indent="-456840">
              <a:lnSpc>
                <a:spcPct val="100000"/>
              </a:lnSpc>
              <a:buClr>
                <a:srgbClr val="ff0000"/>
              </a:buClr>
              <a:buFont typeface="Arial"/>
              <a:buChar char="•"/>
            </a:pPr>
            <a:r>
              <a:rPr b="0" lang="en-US" sz="3200" spc="-1" strike="noStrike">
                <a:solidFill>
                  <a:srgbClr val="ff0000"/>
                </a:solidFill>
                <a:latin typeface="Times New Roman"/>
              </a:rPr>
              <a:t>Decapsulation at the Destination Host.</a:t>
            </a:r>
            <a:endParaRPr b="0" lang="en-US" sz="3200" spc="-1" strike="noStrike">
              <a:solidFill>
                <a:srgbClr val="000000"/>
              </a:solidFill>
              <a:latin typeface="Calibri"/>
            </a:endParaRPr>
          </a:p>
          <a:p>
            <a:pPr marL="457200" indent="-456840">
              <a:lnSpc>
                <a:spcPct val="100000"/>
              </a:lnSpc>
              <a:buClr>
                <a:srgbClr val="000000"/>
              </a:buClr>
              <a:buFont typeface="Arial"/>
              <a:buChar char="•"/>
            </a:pPr>
            <a:r>
              <a:rPr b="0" lang="en-US" sz="2800" spc="-1" strike="noStrike">
                <a:solidFill>
                  <a:srgbClr val="000000"/>
                </a:solidFill>
                <a:latin typeface="Times New Roman"/>
              </a:rPr>
              <a:t>Each layer only decapsulates the packet, removes the payload,delivers to next-higher layer,error checking</a:t>
            </a:r>
            <a:r>
              <a:rPr b="0" lang="en-US" sz="2800" spc="-1" strike="noStrike">
                <a:solidFill>
                  <a:srgbClr val="ff0000"/>
                </a:solidFill>
                <a:latin typeface="Times New Roman"/>
              </a:rPr>
              <a:t>.</a:t>
            </a:r>
            <a:endParaRPr b="0" lang="en-US" sz="2800" spc="-1" strike="noStrike">
              <a:solidFill>
                <a:srgbClr val="000000"/>
              </a:solidFill>
              <a:latin typeface="Calibri"/>
            </a:endParaRPr>
          </a:p>
          <a:p>
            <a:pPr>
              <a:lnSpc>
                <a:spcPct val="100000"/>
              </a:lnSpc>
            </a:pPr>
            <a:endParaRPr b="0" lang="en-US" sz="2800" spc="-1" strike="noStrike">
              <a:solidFill>
                <a:srgbClr val="000000"/>
              </a:solidFill>
              <a:latin typeface="Calibri"/>
            </a:endParaRPr>
          </a:p>
          <a:p>
            <a:pPr>
              <a:lnSpc>
                <a:spcPct val="100000"/>
              </a:lnSpc>
            </a:pPr>
            <a:endParaRPr b="0" lang="en-US" sz="2800" spc="-1" strike="noStrike">
              <a:solidFill>
                <a:srgbClr val="000000"/>
              </a:solidFill>
              <a:latin typeface="Calibri"/>
            </a:endParaRPr>
          </a:p>
          <a:p>
            <a:pPr>
              <a:lnSpc>
                <a:spcPct val="100000"/>
              </a:lnSpc>
            </a:pPr>
            <a:endParaRPr b="0" lang="en-US" sz="2800" spc="-1" strike="noStrike">
              <a:solidFill>
                <a:srgbClr val="000000"/>
              </a:solidFill>
              <a:latin typeface="Calibri"/>
            </a:endParaRPr>
          </a:p>
        </p:txBody>
      </p:sp>
    </p:spTree>
  </p:cSld>
</p:sld>
</file>

<file path=ppt/slides/slide1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65" name="TextShape 1"/>
          <p:cNvSpPr txBox="1"/>
          <p:nvPr/>
        </p:nvSpPr>
        <p:spPr>
          <a:xfrm>
            <a:off x="231120" y="100080"/>
            <a:ext cx="4480920" cy="1157760"/>
          </a:xfrm>
          <a:prstGeom prst="rect">
            <a:avLst/>
          </a:prstGeom>
          <a:noFill/>
          <a:ln>
            <a:noFill/>
          </a:ln>
        </p:spPr>
        <p:txBody>
          <a:bodyPr lIns="0" rIns="0" tIns="12600" bIns="0"/>
          <a:p>
            <a:pPr marL="12600">
              <a:lnSpc>
                <a:spcPct val="100000"/>
              </a:lnSpc>
              <a:spcBef>
                <a:spcPts val="99"/>
              </a:spcBef>
            </a:pPr>
            <a:r>
              <a:rPr b="0" lang="en-US" sz="2000" spc="-1" strike="noStrike">
                <a:solidFill>
                  <a:srgbClr val="0000cc"/>
                </a:solidFill>
                <a:latin typeface="Times New Roman"/>
              </a:rPr>
              <a:t>Figure 1.16: </a:t>
            </a:r>
            <a:r>
              <a:rPr b="0" lang="en-US" sz="2000" spc="-1" strike="noStrike">
                <a:solidFill>
                  <a:srgbClr val="000000"/>
                </a:solidFill>
                <a:latin typeface="Times New Roman"/>
              </a:rPr>
              <a:t>Encapsulation /</a:t>
            </a:r>
            <a:r>
              <a:rPr b="0" lang="en-US" sz="2000" spc="-128" strike="noStrike">
                <a:solidFill>
                  <a:srgbClr val="000000"/>
                </a:solidFill>
                <a:latin typeface="Times New Roman"/>
              </a:rPr>
              <a:t> </a:t>
            </a:r>
            <a:r>
              <a:rPr b="0" lang="en-US" sz="2000" spc="-4" strike="noStrike">
                <a:solidFill>
                  <a:srgbClr val="000000"/>
                </a:solidFill>
                <a:latin typeface="Times New Roman"/>
              </a:rPr>
              <a:t>Decapsulation</a:t>
            </a:r>
            <a:endParaRPr b="0" lang="en-US" sz="2000" spc="-1" strike="noStrike">
              <a:solidFill>
                <a:srgbClr val="000000"/>
              </a:solidFill>
              <a:latin typeface="Calibri"/>
            </a:endParaRPr>
          </a:p>
        </p:txBody>
      </p:sp>
      <p:sp>
        <p:nvSpPr>
          <p:cNvPr id="1866" name="CustomShape 2"/>
          <p:cNvSpPr/>
          <p:nvPr/>
        </p:nvSpPr>
        <p:spPr>
          <a:xfrm>
            <a:off x="1827360" y="3195000"/>
            <a:ext cx="860760" cy="2138400"/>
          </a:xfrm>
          <a:prstGeom prst="rect">
            <a:avLst/>
          </a:prstGeom>
          <a:blipFill rotWithShape="0">
            <a:blip r:embed="rId1"/>
            <a:stretch>
              <a:fillRect/>
            </a:stretch>
          </a:blipFill>
          <a:ln>
            <a:noFill/>
          </a:ln>
        </p:spPr>
        <p:style>
          <a:lnRef idx="0"/>
          <a:fillRef idx="0"/>
          <a:effectRef idx="0"/>
          <a:fontRef idx="minor"/>
        </p:style>
      </p:sp>
      <p:sp>
        <p:nvSpPr>
          <p:cNvPr id="1867" name="CustomShape 3"/>
          <p:cNvSpPr/>
          <p:nvPr/>
        </p:nvSpPr>
        <p:spPr>
          <a:xfrm>
            <a:off x="6251400" y="3195000"/>
            <a:ext cx="1063440" cy="2138400"/>
          </a:xfrm>
          <a:prstGeom prst="rect">
            <a:avLst/>
          </a:prstGeom>
          <a:blipFill rotWithShape="0">
            <a:blip r:embed="rId2"/>
            <a:stretch>
              <a:fillRect/>
            </a:stretch>
          </a:blipFill>
          <a:ln>
            <a:noFill/>
          </a:ln>
        </p:spPr>
        <p:style>
          <a:lnRef idx="0"/>
          <a:fillRef idx="0"/>
          <a:effectRef idx="0"/>
          <a:fontRef idx="minor"/>
        </p:style>
      </p:sp>
      <p:sp>
        <p:nvSpPr>
          <p:cNvPr id="1868" name="CustomShape 4"/>
          <p:cNvSpPr/>
          <p:nvPr/>
        </p:nvSpPr>
        <p:spPr>
          <a:xfrm>
            <a:off x="4143600" y="4107240"/>
            <a:ext cx="703800" cy="1226520"/>
          </a:xfrm>
          <a:prstGeom prst="rect">
            <a:avLst/>
          </a:prstGeom>
          <a:blipFill rotWithShape="0">
            <a:blip r:embed="rId3"/>
            <a:stretch>
              <a:fillRect/>
            </a:stretch>
          </a:blipFill>
          <a:ln>
            <a:noFill/>
          </a:ln>
        </p:spPr>
        <p:style>
          <a:lnRef idx="0"/>
          <a:fillRef idx="0"/>
          <a:effectRef idx="0"/>
          <a:fontRef idx="minor"/>
        </p:style>
      </p:sp>
      <p:sp>
        <p:nvSpPr>
          <p:cNvPr id="1869" name="CustomShape 5"/>
          <p:cNvSpPr/>
          <p:nvPr/>
        </p:nvSpPr>
        <p:spPr>
          <a:xfrm>
            <a:off x="468000" y="4029480"/>
            <a:ext cx="1159560" cy="1054080"/>
          </a:xfrm>
          <a:prstGeom prst="rect">
            <a:avLst/>
          </a:prstGeom>
          <a:blipFill rotWithShape="0">
            <a:blip r:embed="rId4"/>
            <a:stretch>
              <a:fillRect/>
            </a:stretch>
          </a:blipFill>
          <a:ln>
            <a:noFill/>
          </a:ln>
        </p:spPr>
        <p:style>
          <a:lnRef idx="0"/>
          <a:fillRef idx="0"/>
          <a:effectRef idx="0"/>
          <a:fontRef idx="minor"/>
        </p:style>
      </p:sp>
      <p:sp>
        <p:nvSpPr>
          <p:cNvPr id="1870" name="CustomShape 6"/>
          <p:cNvSpPr/>
          <p:nvPr/>
        </p:nvSpPr>
        <p:spPr>
          <a:xfrm>
            <a:off x="2971800" y="4469760"/>
            <a:ext cx="1104480" cy="537480"/>
          </a:xfrm>
          <a:prstGeom prst="rect">
            <a:avLst/>
          </a:prstGeom>
          <a:blipFill rotWithShape="0">
            <a:blip r:embed="rId5"/>
            <a:stretch>
              <a:fillRect/>
            </a:stretch>
          </a:blipFill>
          <a:ln>
            <a:noFill/>
          </a:ln>
        </p:spPr>
        <p:style>
          <a:lnRef idx="0"/>
          <a:fillRef idx="0"/>
          <a:effectRef idx="0"/>
          <a:fontRef idx="minor"/>
        </p:style>
      </p:sp>
      <p:sp>
        <p:nvSpPr>
          <p:cNvPr id="1871" name="CustomShape 7"/>
          <p:cNvSpPr/>
          <p:nvPr/>
        </p:nvSpPr>
        <p:spPr>
          <a:xfrm>
            <a:off x="4952880" y="4474440"/>
            <a:ext cx="1090800" cy="487440"/>
          </a:xfrm>
          <a:prstGeom prst="rect">
            <a:avLst/>
          </a:prstGeom>
          <a:blipFill rotWithShape="0">
            <a:blip r:embed="rId6"/>
            <a:stretch>
              <a:fillRect/>
            </a:stretch>
          </a:blipFill>
          <a:ln>
            <a:noFill/>
          </a:ln>
        </p:spPr>
        <p:style>
          <a:lnRef idx="0"/>
          <a:fillRef idx="0"/>
          <a:effectRef idx="0"/>
          <a:fontRef idx="minor"/>
        </p:style>
      </p:sp>
      <p:sp>
        <p:nvSpPr>
          <p:cNvPr id="1872" name="CustomShape 8"/>
          <p:cNvSpPr/>
          <p:nvPr/>
        </p:nvSpPr>
        <p:spPr>
          <a:xfrm>
            <a:off x="7315200" y="4017240"/>
            <a:ext cx="1135080" cy="1066320"/>
          </a:xfrm>
          <a:prstGeom prst="rect">
            <a:avLst/>
          </a:prstGeom>
          <a:blipFill rotWithShape="0">
            <a:blip r:embed="rId7"/>
            <a:stretch>
              <a:fillRect/>
            </a:stretch>
          </a:blipFill>
          <a:ln>
            <a:noFill/>
          </a:ln>
        </p:spPr>
        <p:style>
          <a:lnRef idx="0"/>
          <a:fillRef idx="0"/>
          <a:effectRef idx="0"/>
          <a:fontRef idx="minor"/>
        </p:style>
      </p:sp>
      <p:sp>
        <p:nvSpPr>
          <p:cNvPr id="1873" name="CustomShape 9"/>
          <p:cNvSpPr/>
          <p:nvPr/>
        </p:nvSpPr>
        <p:spPr>
          <a:xfrm>
            <a:off x="2590920" y="1801440"/>
            <a:ext cx="3582720" cy="937800"/>
          </a:xfrm>
          <a:prstGeom prst="rect">
            <a:avLst/>
          </a:prstGeom>
          <a:blipFill rotWithShape="0">
            <a:blip r:embed="rId8"/>
            <a:stretch>
              <a:fillRect/>
            </a:stretch>
          </a:blipFill>
          <a:ln>
            <a:noFill/>
          </a:ln>
        </p:spPr>
        <p:style>
          <a:lnRef idx="0"/>
          <a:fillRef idx="0"/>
          <a:effectRef idx="0"/>
          <a:fontRef idx="minor"/>
        </p:style>
      </p:sp>
      <p:sp>
        <p:nvSpPr>
          <p:cNvPr id="1874" name="CustomShape 10"/>
          <p:cNvSpPr/>
          <p:nvPr/>
        </p:nvSpPr>
        <p:spPr>
          <a:xfrm>
            <a:off x="2208240" y="3909600"/>
            <a:ext cx="4510800" cy="1626480"/>
          </a:xfrm>
          <a:custGeom>
            <a:avLst/>
            <a:gdLst/>
            <a:ahLst/>
            <a:rect l="l" t="t" r="r" b="b"/>
            <a:pathLst>
              <a:path w="4511040" h="1626870">
                <a:moveTo>
                  <a:pt x="2447941" y="762050"/>
                </a:moveTo>
                <a:lnTo>
                  <a:pt x="2447941" y="1605422"/>
                </a:lnTo>
                <a:lnTo>
                  <a:pt x="2469697" y="1626407"/>
                </a:lnTo>
                <a:lnTo>
                  <a:pt x="4489244" y="1626407"/>
                </a:lnTo>
                <a:lnTo>
                  <a:pt x="4511000" y="1605422"/>
                </a:lnTo>
                <a:lnTo>
                  <a:pt x="2491453" y="1605422"/>
                </a:lnTo>
                <a:lnTo>
                  <a:pt x="2469697" y="1584437"/>
                </a:lnTo>
                <a:lnTo>
                  <a:pt x="2491453" y="1584437"/>
                </a:lnTo>
                <a:lnTo>
                  <a:pt x="2491453" y="783033"/>
                </a:lnTo>
                <a:lnTo>
                  <a:pt x="2469697" y="783033"/>
                </a:lnTo>
                <a:lnTo>
                  <a:pt x="2447941" y="762050"/>
                </a:lnTo>
                <a:close/>
                <a:moveTo>
                  <a:pt x="43519" y="13147"/>
                </a:moveTo>
                <a:lnTo>
                  <a:pt x="0" y="13147"/>
                </a:lnTo>
                <a:lnTo>
                  <a:pt x="0" y="1598864"/>
                </a:lnTo>
                <a:lnTo>
                  <a:pt x="21759" y="1619849"/>
                </a:lnTo>
                <a:lnTo>
                  <a:pt x="2039947" y="1619849"/>
                </a:lnTo>
                <a:lnTo>
                  <a:pt x="2061703" y="1598864"/>
                </a:lnTo>
                <a:lnTo>
                  <a:pt x="43519" y="1598864"/>
                </a:lnTo>
                <a:lnTo>
                  <a:pt x="21759" y="1577877"/>
                </a:lnTo>
                <a:lnTo>
                  <a:pt x="43519" y="1577877"/>
                </a:lnTo>
                <a:lnTo>
                  <a:pt x="43519" y="13147"/>
                </a:lnTo>
                <a:close/>
                <a:moveTo>
                  <a:pt x="2491453" y="1584437"/>
                </a:moveTo>
                <a:lnTo>
                  <a:pt x="2469697" y="1584437"/>
                </a:lnTo>
                <a:lnTo>
                  <a:pt x="2491453" y="1605422"/>
                </a:lnTo>
                <a:lnTo>
                  <a:pt x="2491453" y="1584437"/>
                </a:lnTo>
                <a:close/>
                <a:moveTo>
                  <a:pt x="4467488" y="1584437"/>
                </a:moveTo>
                <a:lnTo>
                  <a:pt x="2491453" y="1584437"/>
                </a:lnTo>
                <a:lnTo>
                  <a:pt x="2491453" y="1605422"/>
                </a:lnTo>
                <a:lnTo>
                  <a:pt x="4467488" y="1605422"/>
                </a:lnTo>
                <a:lnTo>
                  <a:pt x="4467488" y="1584437"/>
                </a:lnTo>
                <a:close/>
                <a:moveTo>
                  <a:pt x="4511000" y="0"/>
                </a:moveTo>
                <a:lnTo>
                  <a:pt x="4467488" y="0"/>
                </a:lnTo>
                <a:lnTo>
                  <a:pt x="4467488" y="1605422"/>
                </a:lnTo>
                <a:lnTo>
                  <a:pt x="4489244" y="1584437"/>
                </a:lnTo>
                <a:lnTo>
                  <a:pt x="4511000" y="1584437"/>
                </a:lnTo>
                <a:lnTo>
                  <a:pt x="4511000" y="0"/>
                </a:lnTo>
                <a:close/>
                <a:moveTo>
                  <a:pt x="4511000" y="1584437"/>
                </a:moveTo>
                <a:lnTo>
                  <a:pt x="4489244" y="1584437"/>
                </a:lnTo>
                <a:lnTo>
                  <a:pt x="4467488" y="1605422"/>
                </a:lnTo>
                <a:lnTo>
                  <a:pt x="4511000" y="1605422"/>
                </a:lnTo>
                <a:lnTo>
                  <a:pt x="4511000" y="1584437"/>
                </a:lnTo>
                <a:close/>
                <a:moveTo>
                  <a:pt x="43519" y="1577877"/>
                </a:moveTo>
                <a:lnTo>
                  <a:pt x="21759" y="1577877"/>
                </a:lnTo>
                <a:lnTo>
                  <a:pt x="43519" y="1598864"/>
                </a:lnTo>
                <a:lnTo>
                  <a:pt x="43519" y="1577877"/>
                </a:lnTo>
                <a:close/>
                <a:moveTo>
                  <a:pt x="2018191" y="1577877"/>
                </a:moveTo>
                <a:lnTo>
                  <a:pt x="43519" y="1577877"/>
                </a:lnTo>
                <a:lnTo>
                  <a:pt x="43519" y="1598864"/>
                </a:lnTo>
                <a:lnTo>
                  <a:pt x="2018191" y="1598864"/>
                </a:lnTo>
                <a:lnTo>
                  <a:pt x="2018191" y="1577877"/>
                </a:lnTo>
                <a:close/>
                <a:moveTo>
                  <a:pt x="2469697" y="741068"/>
                </a:moveTo>
                <a:lnTo>
                  <a:pt x="2039947" y="741068"/>
                </a:lnTo>
                <a:lnTo>
                  <a:pt x="2018191" y="762050"/>
                </a:lnTo>
                <a:lnTo>
                  <a:pt x="2018191" y="1598864"/>
                </a:lnTo>
                <a:lnTo>
                  <a:pt x="2039947" y="1577877"/>
                </a:lnTo>
                <a:lnTo>
                  <a:pt x="2061703" y="1577877"/>
                </a:lnTo>
                <a:lnTo>
                  <a:pt x="2061703" y="783033"/>
                </a:lnTo>
                <a:lnTo>
                  <a:pt x="2039947" y="783033"/>
                </a:lnTo>
                <a:lnTo>
                  <a:pt x="2061703" y="762050"/>
                </a:lnTo>
                <a:lnTo>
                  <a:pt x="2491453" y="762050"/>
                </a:lnTo>
                <a:lnTo>
                  <a:pt x="2469697" y="741068"/>
                </a:lnTo>
                <a:close/>
                <a:moveTo>
                  <a:pt x="2061703" y="1577877"/>
                </a:moveTo>
                <a:lnTo>
                  <a:pt x="2039947" y="1577877"/>
                </a:lnTo>
                <a:lnTo>
                  <a:pt x="2018191" y="1598864"/>
                </a:lnTo>
                <a:lnTo>
                  <a:pt x="2061703" y="1598864"/>
                </a:lnTo>
                <a:lnTo>
                  <a:pt x="2061703" y="1577877"/>
                </a:lnTo>
                <a:close/>
                <a:moveTo>
                  <a:pt x="2061703" y="762050"/>
                </a:moveTo>
                <a:lnTo>
                  <a:pt x="2039947" y="783033"/>
                </a:lnTo>
                <a:lnTo>
                  <a:pt x="2061703" y="783033"/>
                </a:lnTo>
                <a:lnTo>
                  <a:pt x="2061703" y="762050"/>
                </a:lnTo>
                <a:close/>
                <a:moveTo>
                  <a:pt x="2447941" y="762050"/>
                </a:moveTo>
                <a:lnTo>
                  <a:pt x="2061703" y="762050"/>
                </a:lnTo>
                <a:lnTo>
                  <a:pt x="2061703" y="783033"/>
                </a:lnTo>
                <a:lnTo>
                  <a:pt x="2447941" y="783033"/>
                </a:lnTo>
                <a:lnTo>
                  <a:pt x="2447941" y="762050"/>
                </a:lnTo>
                <a:close/>
                <a:moveTo>
                  <a:pt x="2491453" y="762050"/>
                </a:moveTo>
                <a:lnTo>
                  <a:pt x="2447941" y="762050"/>
                </a:lnTo>
                <a:lnTo>
                  <a:pt x="2469697" y="783033"/>
                </a:lnTo>
                <a:lnTo>
                  <a:pt x="2491453" y="783033"/>
                </a:lnTo>
                <a:lnTo>
                  <a:pt x="2491453" y="762050"/>
                </a:lnTo>
                <a:close/>
              </a:path>
            </a:pathLst>
          </a:custGeom>
          <a:solidFill>
            <a:srgbClr val="ec1c23"/>
          </a:solidFill>
          <a:ln>
            <a:noFill/>
          </a:ln>
        </p:spPr>
        <p:style>
          <a:lnRef idx="0"/>
          <a:fillRef idx="0"/>
          <a:effectRef idx="0"/>
          <a:fontRef idx="minor"/>
        </p:style>
      </p:sp>
      <p:sp>
        <p:nvSpPr>
          <p:cNvPr id="1875" name="CustomShape 11"/>
          <p:cNvSpPr/>
          <p:nvPr/>
        </p:nvSpPr>
        <p:spPr>
          <a:xfrm>
            <a:off x="6614640" y="3808800"/>
            <a:ext cx="165600" cy="142560"/>
          </a:xfrm>
          <a:prstGeom prst="rect">
            <a:avLst/>
          </a:prstGeom>
          <a:blipFill rotWithShape="0">
            <a:blip r:embed="rId9"/>
            <a:stretch>
              <a:fillRect/>
            </a:stretch>
          </a:blipFill>
          <a:ln>
            <a:noFill/>
          </a:ln>
        </p:spPr>
        <p:style>
          <a:lnRef idx="0"/>
          <a:fillRef idx="0"/>
          <a:effectRef idx="0"/>
          <a:fontRef idx="minor"/>
        </p:style>
      </p:sp>
    </p:spTree>
  </p:cSld>
</p:sld>
</file>

<file path=ppt/slides/slide1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76" name="TextShape 1"/>
          <p:cNvSpPr txBox="1"/>
          <p:nvPr/>
        </p:nvSpPr>
        <p:spPr>
          <a:xfrm>
            <a:off x="228600" y="152280"/>
            <a:ext cx="8241120" cy="676800"/>
          </a:xfrm>
          <a:prstGeom prst="rect">
            <a:avLst/>
          </a:prstGeom>
          <a:noFill/>
          <a:ln>
            <a:noFill/>
          </a:ln>
        </p:spPr>
        <p:txBody>
          <a:bodyPr lIns="0" rIns="0" tIns="0" bIns="0"/>
          <a:p>
            <a:pPr>
              <a:lnSpc>
                <a:spcPct val="100000"/>
              </a:lnSpc>
            </a:pPr>
            <a:r>
              <a:rPr b="1" lang="en-US" sz="4400" spc="-4" strike="noStrike">
                <a:solidFill>
                  <a:srgbClr val="ff0000"/>
                </a:solidFill>
                <a:latin typeface="Times New Roman"/>
              </a:rPr>
              <a:t>Addressing</a:t>
            </a:r>
            <a:endParaRPr b="0" lang="en-US" sz="4400" spc="-1" strike="noStrike">
              <a:solidFill>
                <a:srgbClr val="000000"/>
              </a:solidFill>
              <a:latin typeface="Calibri"/>
            </a:endParaRPr>
          </a:p>
        </p:txBody>
      </p:sp>
      <p:sp>
        <p:nvSpPr>
          <p:cNvPr id="1877" name="TextShape 2"/>
          <p:cNvSpPr txBox="1"/>
          <p:nvPr/>
        </p:nvSpPr>
        <p:spPr>
          <a:xfrm>
            <a:off x="0" y="990720"/>
            <a:ext cx="8991360" cy="6032160"/>
          </a:xfrm>
          <a:prstGeom prst="rect">
            <a:avLst/>
          </a:prstGeom>
          <a:noFill/>
          <a:ln>
            <a:noFill/>
          </a:ln>
        </p:spPr>
        <p:txBody>
          <a:bodyPr lIns="0" rIns="0" tIns="0" bIns="0"/>
          <a:p>
            <a:pPr lvl="1" marL="469800" indent="-324000">
              <a:lnSpc>
                <a:spcPct val="100000"/>
              </a:lnSpc>
              <a:spcBef>
                <a:spcPts val="856"/>
              </a:spcBef>
              <a:buClr>
                <a:srgbClr val="0000cc"/>
              </a:buClr>
              <a:buFont typeface="StarSymbol"/>
              <a:buChar char="-"/>
            </a:pPr>
            <a:r>
              <a:rPr b="0" lang="en-US" sz="3600" spc="-1" strike="noStrike">
                <a:solidFill>
                  <a:srgbClr val="000000"/>
                </a:solidFill>
                <a:latin typeface="Times New Roman"/>
              </a:rPr>
              <a:t>Any</a:t>
            </a:r>
            <a:r>
              <a:rPr b="0" lang="en-US" sz="3600" spc="-1" strike="noStrike">
                <a:solidFill>
                  <a:srgbClr val="000000"/>
                </a:solidFill>
                <a:latin typeface="Times New Roman"/>
              </a:rPr>
              <a:t>	</a:t>
            </a:r>
            <a:r>
              <a:rPr b="0" lang="en-US" sz="3600" spc="-1" strike="noStrike">
                <a:solidFill>
                  <a:srgbClr val="000000"/>
                </a:solidFill>
                <a:latin typeface="Times New Roman"/>
              </a:rPr>
              <a:t>communication</a:t>
            </a:r>
            <a:r>
              <a:rPr b="0" lang="en-US" sz="3600" spc="-1" strike="noStrike">
                <a:solidFill>
                  <a:srgbClr val="000000"/>
                </a:solidFill>
                <a:latin typeface="Times New Roman"/>
              </a:rPr>
              <a:t>	</a:t>
            </a:r>
            <a:r>
              <a:rPr b="0" lang="en-US" sz="3600" spc="-1" strike="noStrike">
                <a:solidFill>
                  <a:srgbClr val="000000"/>
                </a:solidFill>
                <a:latin typeface="Times New Roman"/>
              </a:rPr>
              <a:t>between</a:t>
            </a:r>
            <a:r>
              <a:rPr b="0" lang="en-US" sz="3600" spc="-1" strike="noStrike">
                <a:solidFill>
                  <a:srgbClr val="000000"/>
                </a:solidFill>
                <a:latin typeface="Times New Roman"/>
              </a:rPr>
              <a:t>	</a:t>
            </a:r>
            <a:r>
              <a:rPr b="0" lang="en-US" sz="3600" spc="-4" strike="noStrike">
                <a:solidFill>
                  <a:srgbClr val="000000"/>
                </a:solidFill>
                <a:latin typeface="Times New Roman"/>
              </a:rPr>
              <a:t>t</a:t>
            </a:r>
            <a:r>
              <a:rPr b="0" lang="en-US" sz="3600" spc="-1" strike="noStrike">
                <a:solidFill>
                  <a:srgbClr val="000000"/>
                </a:solidFill>
                <a:latin typeface="Times New Roman"/>
              </a:rPr>
              <a:t>wo  </a:t>
            </a:r>
            <a:r>
              <a:rPr b="0" lang="en-US" sz="3600" spc="-4" strike="noStrike">
                <a:solidFill>
                  <a:srgbClr val="000000"/>
                </a:solidFill>
                <a:latin typeface="Times New Roman"/>
              </a:rPr>
              <a:t>parties </a:t>
            </a:r>
            <a:r>
              <a:rPr b="0" lang="en-US" sz="3600" spc="-1" strike="noStrike">
                <a:solidFill>
                  <a:srgbClr val="000000"/>
                </a:solidFill>
                <a:latin typeface="Times New Roman"/>
              </a:rPr>
              <a:t>needs </a:t>
            </a:r>
            <a:r>
              <a:rPr b="1" lang="en-US" sz="3600" spc="-4" strike="noStrike">
                <a:solidFill>
                  <a:srgbClr val="000000"/>
                </a:solidFill>
                <a:latin typeface="Times New Roman"/>
              </a:rPr>
              <a:t>two</a:t>
            </a:r>
            <a:r>
              <a:rPr b="1" lang="en-US" sz="3600" spc="9" strike="noStrike">
                <a:solidFill>
                  <a:srgbClr val="000000"/>
                </a:solidFill>
                <a:latin typeface="Times New Roman"/>
              </a:rPr>
              <a:t> </a:t>
            </a:r>
            <a:r>
              <a:rPr b="1" lang="en-US" sz="3600" spc="-4" strike="noStrike">
                <a:solidFill>
                  <a:srgbClr val="000000"/>
                </a:solidFill>
                <a:latin typeface="Times New Roman"/>
              </a:rPr>
              <a:t>addresses</a:t>
            </a:r>
            <a:r>
              <a:rPr b="0" lang="en-US" sz="3600" spc="-4" strike="noStrike">
                <a:solidFill>
                  <a:srgbClr val="000000"/>
                </a:solidFill>
                <a:latin typeface="Times New Roman"/>
              </a:rPr>
              <a:t>.</a:t>
            </a:r>
            <a:endParaRPr b="0" lang="en-US" sz="3600" spc="-1" strike="noStrike">
              <a:solidFill>
                <a:srgbClr val="000000"/>
              </a:solidFill>
              <a:latin typeface="Calibri"/>
            </a:endParaRPr>
          </a:p>
          <a:p>
            <a:pPr marL="457200" indent="-456840">
              <a:lnSpc>
                <a:spcPct val="100000"/>
              </a:lnSpc>
              <a:buClr>
                <a:srgbClr val="000000"/>
              </a:buClr>
              <a:buFont typeface="Arial"/>
              <a:buChar char="•"/>
            </a:pPr>
            <a:r>
              <a:rPr b="0" lang="en-US" sz="3200" spc="-1" strike="noStrike">
                <a:solidFill>
                  <a:srgbClr val="000000"/>
                </a:solidFill>
                <a:latin typeface="Times New Roman"/>
              </a:rPr>
              <a:t>Source address and Destination address</a:t>
            </a:r>
            <a:endParaRPr b="0" lang="en-US" sz="3200" spc="-1" strike="noStrike">
              <a:solidFill>
                <a:srgbClr val="000000"/>
              </a:solidFill>
              <a:latin typeface="Calibri"/>
            </a:endParaRPr>
          </a:p>
          <a:p>
            <a:pPr marL="457200" indent="-456840">
              <a:lnSpc>
                <a:spcPct val="100000"/>
              </a:lnSpc>
              <a:buClr>
                <a:srgbClr val="000000"/>
              </a:buClr>
              <a:buFont typeface="Arial"/>
              <a:buChar char="•"/>
            </a:pPr>
            <a:r>
              <a:rPr b="0" lang="en-US" sz="3200" spc="-1" strike="noStrike">
                <a:solidFill>
                  <a:srgbClr val="000000"/>
                </a:solidFill>
                <a:latin typeface="Times New Roman"/>
              </a:rPr>
              <a:t>One pair per layer</a:t>
            </a:r>
            <a:endParaRPr b="0" lang="en-US" sz="3200" spc="-1" strike="noStrike">
              <a:solidFill>
                <a:srgbClr val="000000"/>
              </a:solidFill>
              <a:latin typeface="Calibri"/>
            </a:endParaRPr>
          </a:p>
          <a:p>
            <a:pPr marL="457200" indent="-456840">
              <a:lnSpc>
                <a:spcPct val="100000"/>
              </a:lnSpc>
              <a:buClr>
                <a:srgbClr val="000000"/>
              </a:buClr>
              <a:buFont typeface="Arial"/>
              <a:buChar char="•"/>
            </a:pPr>
            <a:r>
              <a:rPr b="0" lang="en-US" sz="3200" spc="-1" strike="noStrike">
                <a:solidFill>
                  <a:srgbClr val="000000"/>
                </a:solidFill>
                <a:latin typeface="Times New Roman"/>
              </a:rPr>
              <a:t>Normally, </a:t>
            </a:r>
            <a:r>
              <a:rPr b="0" lang="en-US" sz="3200" spc="-143" strike="noStrike">
                <a:solidFill>
                  <a:srgbClr val="000000"/>
                </a:solidFill>
                <a:latin typeface="Times New Roman"/>
              </a:rPr>
              <a:t>(We </a:t>
            </a:r>
            <a:r>
              <a:rPr b="0" lang="en-US" sz="3200" spc="-1" strike="noStrike">
                <a:solidFill>
                  <a:srgbClr val="000000"/>
                </a:solidFill>
                <a:latin typeface="Times New Roman"/>
              </a:rPr>
              <a:t>have four pairs of</a:t>
            </a:r>
            <a:r>
              <a:rPr b="0" lang="en-US" sz="3200" spc="128" strike="noStrike">
                <a:solidFill>
                  <a:srgbClr val="000000"/>
                </a:solidFill>
                <a:latin typeface="Times New Roman"/>
              </a:rPr>
              <a:t> </a:t>
            </a:r>
            <a:r>
              <a:rPr b="0" lang="en-US" sz="3200" spc="-4" strike="noStrike">
                <a:solidFill>
                  <a:srgbClr val="000000"/>
                </a:solidFill>
                <a:latin typeface="Times New Roman"/>
              </a:rPr>
              <a:t>addresses)</a:t>
            </a:r>
            <a:endParaRPr b="0" lang="en-US" sz="3200" spc="-1" strike="noStrike">
              <a:solidFill>
                <a:srgbClr val="000000"/>
              </a:solidFill>
              <a:latin typeface="Calibri"/>
            </a:endParaRPr>
          </a:p>
          <a:p>
            <a:pPr>
              <a:lnSpc>
                <a:spcPct val="100000"/>
              </a:lnSpc>
            </a:pPr>
            <a:r>
              <a:rPr b="0" lang="en-US" sz="3200" spc="-1" strike="noStrike">
                <a:solidFill>
                  <a:srgbClr val="000000"/>
                </a:solidFill>
                <a:latin typeface="Times New Roman"/>
              </a:rPr>
              <a:t>    </a:t>
            </a:r>
            <a:r>
              <a:rPr b="0" lang="en-US" sz="3200" spc="-1" strike="noStrike">
                <a:solidFill>
                  <a:srgbClr val="000000"/>
                </a:solidFill>
                <a:latin typeface="Times New Roman"/>
              </a:rPr>
              <a:t>have only </a:t>
            </a:r>
            <a:r>
              <a:rPr b="1" lang="en-US" sz="3200" spc="-1" strike="noStrike">
                <a:solidFill>
                  <a:srgbClr val="000000"/>
                </a:solidFill>
                <a:latin typeface="Times New Roman"/>
              </a:rPr>
              <a:t>four</a:t>
            </a:r>
            <a:r>
              <a:rPr b="0" lang="en-US" sz="3200" spc="-1" strike="noStrike">
                <a:solidFill>
                  <a:srgbClr val="000000"/>
                </a:solidFill>
                <a:latin typeface="Times New Roman"/>
              </a:rPr>
              <a:t> because the physical layer does not need addresses.</a:t>
            </a:r>
            <a:endParaRPr b="0" lang="en-US" sz="3200" spc="-1" strike="noStrike">
              <a:solidFill>
                <a:srgbClr val="000000"/>
              </a:solidFill>
              <a:latin typeface="Calibri"/>
            </a:endParaRPr>
          </a:p>
          <a:p>
            <a:pPr marL="457200" indent="-456840">
              <a:lnSpc>
                <a:spcPct val="100000"/>
              </a:lnSpc>
              <a:buClr>
                <a:srgbClr val="000000"/>
              </a:buClr>
              <a:buFont typeface="Arial"/>
              <a:buChar char="•"/>
            </a:pPr>
            <a:r>
              <a:rPr b="0" lang="en-US" sz="3200" spc="-1" strike="noStrike">
                <a:solidFill>
                  <a:srgbClr val="000000"/>
                </a:solidFill>
                <a:latin typeface="Times New Roman"/>
              </a:rPr>
              <a:t>At the application layer , normally use names to define the site that provides services, such as </a:t>
            </a:r>
            <a:r>
              <a:rPr b="0" lang="en-US" sz="3200" spc="-1" strike="noStrike">
                <a:solidFill>
                  <a:srgbClr val="392d93"/>
                </a:solidFill>
                <a:latin typeface="Times New Roman"/>
              </a:rPr>
              <a:t>someorg.com</a:t>
            </a:r>
            <a:r>
              <a:rPr b="0" lang="en-US" sz="3200" spc="-1" strike="noStrike">
                <a:solidFill>
                  <a:srgbClr val="000000"/>
                </a:solidFill>
                <a:latin typeface="Times New Roman"/>
              </a:rPr>
              <a:t>. The email address, such </a:t>
            </a:r>
            <a:r>
              <a:rPr b="0" lang="en-US" sz="3200" spc="-1" strike="noStrike" u="sng">
                <a:solidFill>
                  <a:srgbClr val="0000ff"/>
                </a:solidFill>
                <a:uFillTx/>
                <a:latin typeface="Times New Roman"/>
                <a:hlinkClick r:id="rId1"/>
              </a:rPr>
              <a:t>assomebody@coldmail.com</a:t>
            </a:r>
            <a:endParaRPr b="0" lang="en-US" sz="3200" spc="-1" strike="noStrike">
              <a:solidFill>
                <a:srgbClr val="000000"/>
              </a:solidFill>
              <a:latin typeface="Calibri"/>
            </a:endParaRPr>
          </a:p>
          <a:p>
            <a:pPr>
              <a:lnSpc>
                <a:spcPct val="100000"/>
              </a:lnSpc>
            </a:pPr>
            <a:endParaRPr b="0" lang="en-US" sz="3200" spc="-1" strike="noStrike">
              <a:solidFill>
                <a:srgbClr val="000000"/>
              </a:solidFill>
              <a:latin typeface="Calibri"/>
            </a:endParaRPr>
          </a:p>
        </p:txBody>
      </p:sp>
    </p:spTree>
  </p:cSld>
</p:sld>
</file>

<file path=ppt/slides/slide1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78" name="TextShape 1"/>
          <p:cNvSpPr txBox="1"/>
          <p:nvPr/>
        </p:nvSpPr>
        <p:spPr>
          <a:xfrm>
            <a:off x="228600" y="533520"/>
            <a:ext cx="8915040" cy="4777560"/>
          </a:xfrm>
          <a:prstGeom prst="rect">
            <a:avLst/>
          </a:prstGeom>
          <a:noFill/>
          <a:ln>
            <a:noFill/>
          </a:ln>
        </p:spPr>
        <p:txBody>
          <a:bodyPr lIns="0" rIns="0" tIns="0" bIns="0"/>
          <a:p>
            <a:pPr marL="457200" indent="-456840">
              <a:lnSpc>
                <a:spcPct val="100000"/>
              </a:lnSpc>
              <a:buClr>
                <a:srgbClr val="000000"/>
              </a:buClr>
              <a:buFont typeface="Arial"/>
              <a:buChar char="•"/>
            </a:pPr>
            <a:r>
              <a:rPr b="0" lang="en-US" sz="3200" spc="-1" strike="noStrike">
                <a:solidFill>
                  <a:srgbClr val="000000"/>
                </a:solidFill>
                <a:latin typeface="Times New Roman"/>
              </a:rPr>
              <a:t>At the transport layer, addresses are called </a:t>
            </a:r>
            <a:r>
              <a:rPr b="1" lang="en-US" sz="3200" spc="-1" strike="noStrike">
                <a:solidFill>
                  <a:srgbClr val="000000"/>
                </a:solidFill>
                <a:latin typeface="Times New Roman"/>
              </a:rPr>
              <a:t>port numbers,</a:t>
            </a:r>
            <a:r>
              <a:rPr b="0" lang="en-US" sz="3200" spc="-1" strike="noStrike">
                <a:solidFill>
                  <a:srgbClr val="000000"/>
                </a:solidFill>
                <a:latin typeface="Times New Roman"/>
              </a:rPr>
              <a:t> and these define the application-layer programs at the source and the destination.</a:t>
            </a:r>
            <a:endParaRPr b="0" lang="en-US" sz="3200" spc="-1" strike="noStrike">
              <a:solidFill>
                <a:srgbClr val="000000"/>
              </a:solidFill>
              <a:latin typeface="Calibri"/>
            </a:endParaRPr>
          </a:p>
          <a:p>
            <a:pPr marL="457200" indent="-456840">
              <a:lnSpc>
                <a:spcPct val="100000"/>
              </a:lnSpc>
              <a:buClr>
                <a:srgbClr val="000000"/>
              </a:buClr>
              <a:buFont typeface="Arial"/>
              <a:buChar char="•"/>
            </a:pPr>
            <a:r>
              <a:rPr b="1" lang="en-US" sz="3200" spc="-1" strike="noStrike">
                <a:solidFill>
                  <a:srgbClr val="000000"/>
                </a:solidFill>
                <a:latin typeface="Times New Roman"/>
              </a:rPr>
              <a:t>Port number </a:t>
            </a:r>
            <a:r>
              <a:rPr b="0" lang="en-US" sz="3200" spc="-1" strike="noStrike">
                <a:solidFill>
                  <a:srgbClr val="000000"/>
                </a:solidFill>
                <a:latin typeface="Times New Roman"/>
              </a:rPr>
              <a:t>are local addresses that distinguish between several programs running at the same time.</a:t>
            </a:r>
            <a:endParaRPr b="0" lang="en-US" sz="3200" spc="-1" strike="noStrike">
              <a:solidFill>
                <a:srgbClr val="000000"/>
              </a:solidFill>
              <a:latin typeface="Calibri"/>
            </a:endParaRPr>
          </a:p>
          <a:p>
            <a:pPr>
              <a:lnSpc>
                <a:spcPct val="100000"/>
              </a:lnSpc>
            </a:pPr>
            <a:endParaRPr b="0" lang="en-US" sz="3200" spc="-1" strike="noStrike">
              <a:solidFill>
                <a:srgbClr val="000000"/>
              </a:solidFill>
              <a:latin typeface="Calibri"/>
            </a:endParaRPr>
          </a:p>
          <a:p>
            <a:pPr>
              <a:lnSpc>
                <a:spcPct val="100000"/>
              </a:lnSpc>
            </a:pPr>
            <a:endParaRPr b="0" lang="en-US" sz="3200" spc="-1" strike="noStrike">
              <a:solidFill>
                <a:srgbClr val="000000"/>
              </a:solidFill>
              <a:latin typeface="Calibri"/>
            </a:endParaRPr>
          </a:p>
        </p:txBody>
      </p:sp>
    </p:spTree>
  </p:cSld>
</p:sld>
</file>

<file path=ppt/slides/slide1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79" name="TextShape 1"/>
          <p:cNvSpPr txBox="1"/>
          <p:nvPr/>
        </p:nvSpPr>
        <p:spPr>
          <a:xfrm>
            <a:off x="304920" y="533520"/>
            <a:ext cx="8838720" cy="5421600"/>
          </a:xfrm>
          <a:prstGeom prst="rect">
            <a:avLst/>
          </a:prstGeom>
          <a:noFill/>
          <a:ln>
            <a:noFill/>
          </a:ln>
        </p:spPr>
        <p:txBody>
          <a:bodyPr lIns="0" rIns="0" tIns="0" bIns="0"/>
          <a:p>
            <a:pPr marL="457200" indent="-456840">
              <a:lnSpc>
                <a:spcPct val="100000"/>
              </a:lnSpc>
              <a:buClr>
                <a:srgbClr val="000000"/>
              </a:buClr>
              <a:buFont typeface="Arial"/>
              <a:buChar char="•"/>
            </a:pPr>
            <a:r>
              <a:rPr b="0" lang="en-US" sz="3200" spc="-1" strike="noStrike">
                <a:solidFill>
                  <a:srgbClr val="000000"/>
                </a:solidFill>
                <a:latin typeface="Times New Roman"/>
              </a:rPr>
              <a:t>At the </a:t>
            </a:r>
            <a:r>
              <a:rPr b="1" lang="en-US" sz="3200" spc="-1" strike="noStrike">
                <a:solidFill>
                  <a:srgbClr val="000000"/>
                </a:solidFill>
                <a:latin typeface="Times New Roman"/>
              </a:rPr>
              <a:t>network layer </a:t>
            </a:r>
            <a:r>
              <a:rPr b="0" lang="en-US" sz="3200" spc="-1" strike="noStrike">
                <a:solidFill>
                  <a:srgbClr val="000000"/>
                </a:solidFill>
                <a:latin typeface="Times New Roman"/>
              </a:rPr>
              <a:t>,  the addresses are </a:t>
            </a:r>
            <a:r>
              <a:rPr b="1" lang="en-US" sz="3200" spc="-1" strike="noStrike">
                <a:solidFill>
                  <a:srgbClr val="000000"/>
                </a:solidFill>
                <a:latin typeface="Times New Roman"/>
              </a:rPr>
              <a:t>global</a:t>
            </a:r>
            <a:r>
              <a:rPr b="0" lang="en-US" sz="3200" spc="-1" strike="noStrike">
                <a:solidFill>
                  <a:srgbClr val="000000"/>
                </a:solidFill>
                <a:latin typeface="Times New Roman"/>
              </a:rPr>
              <a:t>, with the whole internet as the scope.</a:t>
            </a:r>
            <a:endParaRPr b="0" lang="en-US" sz="3200" spc="-1" strike="noStrike">
              <a:solidFill>
                <a:srgbClr val="000000"/>
              </a:solidFill>
              <a:latin typeface="Calibri"/>
            </a:endParaRPr>
          </a:p>
          <a:p>
            <a:pPr marL="457200" indent="-456840">
              <a:lnSpc>
                <a:spcPct val="100000"/>
              </a:lnSpc>
              <a:buClr>
                <a:srgbClr val="000000"/>
              </a:buClr>
              <a:buFont typeface="Arial"/>
              <a:buChar char="•"/>
            </a:pPr>
            <a:r>
              <a:rPr b="0" lang="en-US" sz="3200" spc="-1" strike="noStrike">
                <a:solidFill>
                  <a:srgbClr val="000000"/>
                </a:solidFill>
                <a:latin typeface="Times New Roman"/>
              </a:rPr>
              <a:t>A network layer addresses uniquely defines the connection of a device to the internet.</a:t>
            </a:r>
            <a:endParaRPr b="0" lang="en-US" sz="3200" spc="-1" strike="noStrike">
              <a:solidFill>
                <a:srgbClr val="000000"/>
              </a:solidFill>
              <a:latin typeface="Calibri"/>
            </a:endParaRPr>
          </a:p>
          <a:p>
            <a:pPr marL="457200" indent="-456840">
              <a:lnSpc>
                <a:spcPct val="100000"/>
              </a:lnSpc>
              <a:buClr>
                <a:srgbClr val="000000"/>
              </a:buClr>
              <a:buFont typeface="Arial"/>
              <a:buChar char="•"/>
            </a:pPr>
            <a:r>
              <a:rPr b="0" lang="en-US" sz="3200" spc="-1" strike="noStrike">
                <a:solidFill>
                  <a:srgbClr val="000000"/>
                </a:solidFill>
                <a:latin typeface="Times New Roman"/>
              </a:rPr>
              <a:t>The </a:t>
            </a:r>
            <a:r>
              <a:rPr b="1" lang="en-US" sz="3200" spc="-1" strike="noStrike">
                <a:solidFill>
                  <a:srgbClr val="000000"/>
                </a:solidFill>
                <a:latin typeface="Times New Roman"/>
              </a:rPr>
              <a:t>link-layer addresses</a:t>
            </a:r>
            <a:r>
              <a:rPr b="0" lang="en-US" sz="3200" spc="-1" strike="noStrike">
                <a:solidFill>
                  <a:srgbClr val="000000"/>
                </a:solidFill>
                <a:latin typeface="Times New Roman"/>
              </a:rPr>
              <a:t>, sometimes called </a:t>
            </a:r>
            <a:r>
              <a:rPr b="1" lang="en-US" sz="3200" spc="-1" strike="noStrike">
                <a:solidFill>
                  <a:srgbClr val="000000"/>
                </a:solidFill>
                <a:latin typeface="Times New Roman"/>
              </a:rPr>
              <a:t>MAC</a:t>
            </a:r>
            <a:r>
              <a:rPr b="0" lang="en-US" sz="3200" spc="-1" strike="noStrike">
                <a:solidFill>
                  <a:srgbClr val="000000"/>
                </a:solidFill>
                <a:latin typeface="Times New Roman"/>
              </a:rPr>
              <a:t> addresses, are locally defined addresses, each of which defines a specific host or router in a network(LAN or WAN).</a:t>
            </a:r>
            <a:endParaRPr b="0" lang="en-US" sz="3200" spc="-1" strike="noStrike">
              <a:solidFill>
                <a:srgbClr val="000000"/>
              </a:solidFill>
              <a:latin typeface="Calibri"/>
            </a:endParaRPr>
          </a:p>
          <a:p>
            <a:pPr>
              <a:lnSpc>
                <a:spcPct val="100000"/>
              </a:lnSpc>
            </a:pPr>
            <a:endParaRPr b="0" lang="en-US" sz="3200" spc="-1" strike="noStrike">
              <a:solidFill>
                <a:srgbClr val="000000"/>
              </a:solidFill>
              <a:latin typeface="Calibri"/>
            </a:endParaRPr>
          </a:p>
        </p:txBody>
      </p:sp>
    </p:spTree>
  </p:cSld>
</p:sld>
</file>

<file path=ppt/slides/slide1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80" name="TextShape 1"/>
          <p:cNvSpPr txBox="1"/>
          <p:nvPr/>
        </p:nvSpPr>
        <p:spPr>
          <a:xfrm>
            <a:off x="231120" y="100080"/>
            <a:ext cx="5430960" cy="1157760"/>
          </a:xfrm>
          <a:prstGeom prst="rect">
            <a:avLst/>
          </a:prstGeom>
          <a:noFill/>
          <a:ln>
            <a:noFill/>
          </a:ln>
        </p:spPr>
        <p:txBody>
          <a:bodyPr lIns="0" rIns="0" tIns="12600" bIns="0"/>
          <a:p>
            <a:pPr marL="12600">
              <a:lnSpc>
                <a:spcPct val="100000"/>
              </a:lnSpc>
              <a:spcBef>
                <a:spcPts val="99"/>
              </a:spcBef>
            </a:pPr>
            <a:r>
              <a:rPr b="0" lang="en-US" sz="2000" spc="-1" strike="noStrike">
                <a:solidFill>
                  <a:srgbClr val="000000"/>
                </a:solidFill>
                <a:latin typeface="Times New Roman"/>
              </a:rPr>
              <a:t>Addressing in the TCP/IP protocol</a:t>
            </a:r>
            <a:r>
              <a:rPr b="0" lang="en-US" sz="2000" spc="77" strike="noStrike">
                <a:solidFill>
                  <a:srgbClr val="000000"/>
                </a:solidFill>
                <a:latin typeface="Times New Roman"/>
              </a:rPr>
              <a:t> </a:t>
            </a:r>
            <a:r>
              <a:rPr b="0" lang="en-US" sz="2000" spc="-4" strike="noStrike">
                <a:solidFill>
                  <a:srgbClr val="000000"/>
                </a:solidFill>
                <a:latin typeface="Times New Roman"/>
              </a:rPr>
              <a:t>suite</a:t>
            </a:r>
            <a:endParaRPr b="0" lang="en-US" sz="2000" spc="-1" strike="noStrike">
              <a:solidFill>
                <a:srgbClr val="000000"/>
              </a:solidFill>
              <a:latin typeface="Calibri"/>
            </a:endParaRPr>
          </a:p>
        </p:txBody>
      </p:sp>
      <p:sp>
        <p:nvSpPr>
          <p:cNvPr id="1881" name="CustomShape 2"/>
          <p:cNvSpPr/>
          <p:nvPr/>
        </p:nvSpPr>
        <p:spPr>
          <a:xfrm>
            <a:off x="1149120" y="1020600"/>
            <a:ext cx="6224040" cy="232560"/>
          </a:xfrm>
          <a:prstGeom prst="rect">
            <a:avLst/>
          </a:prstGeom>
          <a:blipFill rotWithShape="0">
            <a:blip r:embed="rId1"/>
            <a:stretch>
              <a:fillRect/>
            </a:stretch>
          </a:blipFill>
          <a:ln>
            <a:noFill/>
          </a:ln>
        </p:spPr>
        <p:style>
          <a:lnRef idx="0"/>
          <a:fillRef idx="0"/>
          <a:effectRef idx="0"/>
          <a:fontRef idx="minor"/>
        </p:style>
      </p:sp>
      <p:sp>
        <p:nvSpPr>
          <p:cNvPr id="1882" name="CustomShape 3"/>
          <p:cNvSpPr/>
          <p:nvPr/>
        </p:nvSpPr>
        <p:spPr>
          <a:xfrm>
            <a:off x="1828800" y="1676520"/>
            <a:ext cx="5230080" cy="566640"/>
          </a:xfrm>
          <a:prstGeom prst="rect">
            <a:avLst/>
          </a:prstGeom>
          <a:blipFill rotWithShape="0">
            <a:blip r:embed="rId2"/>
            <a:stretch>
              <a:fillRect/>
            </a:stretch>
          </a:blipFill>
          <a:ln>
            <a:noFill/>
          </a:ln>
        </p:spPr>
        <p:style>
          <a:lnRef idx="0"/>
          <a:fillRef idx="0"/>
          <a:effectRef idx="0"/>
          <a:fontRef idx="minor"/>
        </p:style>
      </p:sp>
      <p:sp>
        <p:nvSpPr>
          <p:cNvPr id="1883" name="CustomShape 4"/>
          <p:cNvSpPr/>
          <p:nvPr/>
        </p:nvSpPr>
        <p:spPr>
          <a:xfrm>
            <a:off x="117000" y="2648880"/>
            <a:ext cx="7572600" cy="565200"/>
          </a:xfrm>
          <a:prstGeom prst="rect">
            <a:avLst/>
          </a:prstGeom>
          <a:blipFill rotWithShape="0">
            <a:blip r:embed="rId3"/>
            <a:stretch>
              <a:fillRect/>
            </a:stretch>
          </a:blipFill>
          <a:ln>
            <a:noFill/>
          </a:ln>
        </p:spPr>
        <p:style>
          <a:lnRef idx="0"/>
          <a:fillRef idx="0"/>
          <a:effectRef idx="0"/>
          <a:fontRef idx="minor"/>
        </p:style>
      </p:sp>
      <p:sp>
        <p:nvSpPr>
          <p:cNvPr id="1884" name="CustomShape 5"/>
          <p:cNvSpPr/>
          <p:nvPr/>
        </p:nvSpPr>
        <p:spPr>
          <a:xfrm>
            <a:off x="1690200" y="3619440"/>
            <a:ext cx="6456960" cy="566640"/>
          </a:xfrm>
          <a:prstGeom prst="rect">
            <a:avLst/>
          </a:prstGeom>
          <a:blipFill rotWithShape="0">
            <a:blip r:embed="rId4"/>
            <a:stretch>
              <a:fillRect/>
            </a:stretch>
          </a:blipFill>
          <a:ln>
            <a:noFill/>
          </a:ln>
        </p:spPr>
        <p:style>
          <a:lnRef idx="0"/>
          <a:fillRef idx="0"/>
          <a:effectRef idx="0"/>
          <a:fontRef idx="minor"/>
        </p:style>
      </p:sp>
      <p:sp>
        <p:nvSpPr>
          <p:cNvPr id="1885" name="CustomShape 6"/>
          <p:cNvSpPr/>
          <p:nvPr/>
        </p:nvSpPr>
        <p:spPr>
          <a:xfrm>
            <a:off x="2049840" y="4591800"/>
            <a:ext cx="6402240" cy="565200"/>
          </a:xfrm>
          <a:prstGeom prst="rect">
            <a:avLst/>
          </a:prstGeom>
          <a:blipFill rotWithShape="0">
            <a:blip r:embed="rId5"/>
            <a:stretch>
              <a:fillRect/>
            </a:stretch>
          </a:blipFill>
          <a:ln>
            <a:noFill/>
          </a:ln>
        </p:spPr>
        <p:style>
          <a:lnRef idx="0"/>
          <a:fillRef idx="0"/>
          <a:effectRef idx="0"/>
          <a:fontRef idx="minor"/>
        </p:style>
      </p:sp>
      <p:sp>
        <p:nvSpPr>
          <p:cNvPr id="1886" name="CustomShape 7"/>
          <p:cNvSpPr/>
          <p:nvPr/>
        </p:nvSpPr>
        <p:spPr>
          <a:xfrm>
            <a:off x="2273760" y="5562720"/>
            <a:ext cx="3821760" cy="566640"/>
          </a:xfrm>
          <a:prstGeom prst="rect">
            <a:avLst/>
          </a:prstGeom>
          <a:blipFill rotWithShape="0">
            <a:blip r:embed="rId6"/>
            <a:stretch>
              <a:fillRect/>
            </a:stretch>
          </a:blipFill>
          <a:ln>
            <a:noFill/>
          </a:ln>
        </p:spPr>
        <p:style>
          <a:lnRef idx="0"/>
          <a:fillRef idx="0"/>
          <a:effectRef idx="0"/>
          <a:fontRef idx="minor"/>
        </p:style>
      </p:sp>
    </p:spTree>
  </p:cSld>
</p:sld>
</file>

<file path=ppt/slides/slide1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87" name="TextShape 1"/>
          <p:cNvSpPr txBox="1"/>
          <p:nvPr/>
        </p:nvSpPr>
        <p:spPr>
          <a:xfrm>
            <a:off x="228600" y="0"/>
            <a:ext cx="8915040" cy="8371080"/>
          </a:xfrm>
          <a:prstGeom prst="rect">
            <a:avLst/>
          </a:prstGeom>
          <a:noFill/>
          <a:ln>
            <a:noFill/>
          </a:ln>
        </p:spPr>
        <p:txBody>
          <a:bodyPr lIns="0" rIns="0" tIns="0" bIns="0"/>
          <a:p>
            <a:pPr>
              <a:lnSpc>
                <a:spcPct val="100000"/>
              </a:lnSpc>
            </a:pPr>
            <a:r>
              <a:rPr b="0" lang="en-US" sz="3200" spc="-1" strike="noStrike">
                <a:solidFill>
                  <a:srgbClr val="000000"/>
                </a:solidFill>
                <a:latin typeface="Times New Roman"/>
              </a:rPr>
              <a:t>Through </a:t>
            </a:r>
            <a:r>
              <a:rPr b="1" lang="en-US" sz="3200" spc="-1" strike="noStrike">
                <a:solidFill>
                  <a:srgbClr val="000000"/>
                </a:solidFill>
                <a:latin typeface="Times New Roman"/>
              </a:rPr>
              <a:t>logical address </a:t>
            </a:r>
            <a:r>
              <a:rPr b="0" lang="en-US" sz="3200" spc="-1" strike="noStrike">
                <a:solidFill>
                  <a:srgbClr val="000000"/>
                </a:solidFill>
                <a:latin typeface="Times New Roman"/>
              </a:rPr>
              <a:t>the system identify a </a:t>
            </a:r>
            <a:r>
              <a:rPr b="1" lang="en-US" sz="3200" spc="-1" strike="noStrike">
                <a:solidFill>
                  <a:srgbClr val="000000"/>
                </a:solidFill>
                <a:latin typeface="Times New Roman"/>
              </a:rPr>
              <a:t>network </a:t>
            </a:r>
            <a:r>
              <a:rPr b="0" lang="en-US" sz="3200" spc="-1" strike="noStrike">
                <a:solidFill>
                  <a:srgbClr val="000000"/>
                </a:solidFill>
                <a:latin typeface="Times New Roman"/>
              </a:rPr>
              <a:t>(source to destination). after identifying the network </a:t>
            </a:r>
            <a:r>
              <a:rPr b="1" lang="en-US" sz="3200" spc="-1" strike="noStrike">
                <a:solidFill>
                  <a:srgbClr val="000000"/>
                </a:solidFill>
                <a:latin typeface="Times New Roman"/>
              </a:rPr>
              <a:t>physical address </a:t>
            </a:r>
            <a:r>
              <a:rPr b="0" lang="en-US" sz="3200" spc="-1" strike="noStrike">
                <a:solidFill>
                  <a:srgbClr val="000000"/>
                </a:solidFill>
                <a:latin typeface="Times New Roman"/>
              </a:rPr>
              <a:t>is used to identify the </a:t>
            </a:r>
            <a:r>
              <a:rPr b="1" lang="en-US" sz="3200" spc="-1" strike="noStrike">
                <a:solidFill>
                  <a:srgbClr val="000000"/>
                </a:solidFill>
                <a:latin typeface="Times New Roman"/>
              </a:rPr>
              <a:t>host on that network</a:t>
            </a:r>
            <a:r>
              <a:rPr b="0" lang="en-US" sz="3200" spc="-1" strike="noStrike">
                <a:solidFill>
                  <a:srgbClr val="000000"/>
                </a:solidFill>
                <a:latin typeface="Times New Roman"/>
              </a:rPr>
              <a:t>. The </a:t>
            </a:r>
            <a:r>
              <a:rPr b="1" lang="en-US" sz="3200" spc="-1" strike="noStrike">
                <a:solidFill>
                  <a:srgbClr val="000000"/>
                </a:solidFill>
                <a:latin typeface="Times New Roman"/>
              </a:rPr>
              <a:t>port address </a:t>
            </a:r>
            <a:r>
              <a:rPr b="0" lang="en-US" sz="3200" spc="-1" strike="noStrike">
                <a:solidFill>
                  <a:srgbClr val="000000"/>
                </a:solidFill>
                <a:latin typeface="Times New Roman"/>
              </a:rPr>
              <a:t>is used to identify the </a:t>
            </a:r>
            <a:r>
              <a:rPr b="1" lang="en-US" sz="3200" spc="-1" strike="noStrike">
                <a:solidFill>
                  <a:srgbClr val="000000"/>
                </a:solidFill>
                <a:latin typeface="Times New Roman"/>
              </a:rPr>
              <a:t>particular application </a:t>
            </a:r>
            <a:r>
              <a:rPr b="0" lang="en-US" sz="3200" spc="-1" strike="noStrike">
                <a:solidFill>
                  <a:srgbClr val="000000"/>
                </a:solidFill>
                <a:latin typeface="Times New Roman"/>
              </a:rPr>
              <a:t>running on the destination machine.</a:t>
            </a:r>
            <a:br/>
            <a:r>
              <a:rPr b="1" lang="en-US" sz="3200" spc="-1" strike="noStrike">
                <a:solidFill>
                  <a:srgbClr val="000000"/>
                </a:solidFill>
                <a:latin typeface="Times New Roman"/>
              </a:rPr>
              <a:t>Logical Address: </a:t>
            </a:r>
            <a:r>
              <a:rPr b="0" lang="en-US" sz="3200" spc="-1" strike="noStrike">
                <a:solidFill>
                  <a:srgbClr val="000000"/>
                </a:solidFill>
                <a:latin typeface="Times New Roman"/>
              </a:rPr>
              <a:t>An </a:t>
            </a:r>
            <a:r>
              <a:rPr b="1" lang="en-US" sz="3200" spc="-1" strike="noStrike">
                <a:solidFill>
                  <a:srgbClr val="000000"/>
                </a:solidFill>
                <a:latin typeface="Times New Roman"/>
              </a:rPr>
              <a:t>IP address </a:t>
            </a:r>
            <a:r>
              <a:rPr b="0" lang="en-US" sz="3200" spc="-1" strike="noStrike">
                <a:solidFill>
                  <a:srgbClr val="000000"/>
                </a:solidFill>
                <a:latin typeface="Times New Roman"/>
              </a:rPr>
              <a:t>of the system is called logical address. This address is the combination of Net ID and Host ID. This address is used by network layer to identify a particular network (source to destination) among the networks. This address can be changed by changing the host position on the network. So it is called logical address.</a:t>
            </a:r>
            <a:br/>
            <a:br/>
            <a:br/>
            <a:br/>
            <a:endParaRPr b="0" lang="en-US" sz="3200" spc="-1" strike="noStrike">
              <a:solidFill>
                <a:srgbClr val="000000"/>
              </a:solidFill>
              <a:latin typeface="Calibri"/>
            </a:endParaRPr>
          </a:p>
        </p:txBody>
      </p:sp>
    </p:spTree>
  </p:cSld>
</p:sld>
</file>

<file path=ppt/slides/slide1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88" name="TextShape 1"/>
          <p:cNvSpPr txBox="1"/>
          <p:nvPr/>
        </p:nvSpPr>
        <p:spPr>
          <a:xfrm>
            <a:off x="228600" y="152280"/>
            <a:ext cx="8381160" cy="6894000"/>
          </a:xfrm>
          <a:prstGeom prst="rect">
            <a:avLst/>
          </a:prstGeom>
          <a:noFill/>
          <a:ln>
            <a:noFill/>
          </a:ln>
        </p:spPr>
        <p:txBody>
          <a:bodyPr lIns="0" rIns="0" tIns="0" bIns="0"/>
          <a:p>
            <a:pPr>
              <a:lnSpc>
                <a:spcPct val="100000"/>
              </a:lnSpc>
            </a:pPr>
            <a:r>
              <a:rPr b="1" lang="en-US" sz="3200" spc="-1" strike="noStrike">
                <a:solidFill>
                  <a:srgbClr val="000000"/>
                </a:solidFill>
                <a:latin typeface="Times New Roman"/>
              </a:rPr>
              <a:t>Physical address</a:t>
            </a:r>
            <a:r>
              <a:rPr b="0" lang="en-US" sz="3200" spc="-1" strike="noStrike">
                <a:solidFill>
                  <a:srgbClr val="000000"/>
                </a:solidFill>
                <a:latin typeface="Times New Roman"/>
              </a:rPr>
              <a:t>: Each system having a NIC(Network Interface Card) through which two systems physically connected with each other with cables. The address of the NIC is called Physical address or mac address. This is specified by the manufacture company of the card. This address is used by data link layer.   </a:t>
            </a:r>
            <a:br/>
            <a:endParaRPr b="0" lang="en-US" sz="3200" spc="-1" strike="noStrike">
              <a:solidFill>
                <a:srgbClr val="000000"/>
              </a:solidFill>
              <a:latin typeface="Calibri"/>
            </a:endParaRPr>
          </a:p>
          <a:p>
            <a:pPr>
              <a:lnSpc>
                <a:spcPct val="100000"/>
              </a:lnSpc>
            </a:pPr>
            <a:r>
              <a:rPr b="1" lang="en-US" sz="3200" spc="-1" strike="noStrike">
                <a:solidFill>
                  <a:srgbClr val="000000"/>
                </a:solidFill>
                <a:latin typeface="Times New Roman"/>
              </a:rPr>
              <a:t>Port Address:</a:t>
            </a:r>
            <a:r>
              <a:rPr b="0" lang="en-US" sz="3200" spc="-1" strike="noStrike">
                <a:solidFill>
                  <a:srgbClr val="000000"/>
                </a:solidFill>
                <a:latin typeface="Times New Roman"/>
              </a:rPr>
              <a:t> There are many application running on the computer. Each application run with a port no.(logically) on the computer. This port no. for application is decided by the Karnal of the OS. This port no. is called port address.</a:t>
            </a:r>
            <a:endParaRPr b="0" lang="en-US" sz="3200" spc="-1" strike="noStrike">
              <a:solidFill>
                <a:srgbClr val="000000"/>
              </a:solidFill>
              <a:latin typeface="Calibri"/>
            </a:endParaRPr>
          </a:p>
          <a:p>
            <a:pPr>
              <a:lnSpc>
                <a:spcPct val="100000"/>
              </a:lnSpc>
            </a:pPr>
            <a:endParaRPr b="0" lang="en-US" sz="3200" spc="-1" strike="noStrike">
              <a:solidFill>
                <a:srgbClr val="000000"/>
              </a:solidFill>
              <a:latin typeface="Calibri"/>
            </a:endParaRPr>
          </a:p>
        </p:txBody>
      </p:sp>
    </p:spTree>
  </p:cSld>
</p:sld>
</file>

<file path=ppt/slides/slide1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89" name="CustomShape 1"/>
          <p:cNvSpPr/>
          <p:nvPr/>
        </p:nvSpPr>
        <p:spPr>
          <a:xfrm>
            <a:off x="839880" y="74520"/>
            <a:ext cx="4304160" cy="1118880"/>
          </a:xfrm>
          <a:prstGeom prst="rect">
            <a:avLst/>
          </a:prstGeom>
          <a:blipFill rotWithShape="0">
            <a:blip r:embed="rId1"/>
            <a:stretch>
              <a:fillRect/>
            </a:stretch>
          </a:blipFill>
          <a:ln>
            <a:noFill/>
          </a:ln>
        </p:spPr>
        <p:style>
          <a:lnRef idx="0"/>
          <a:fillRef idx="0"/>
          <a:effectRef idx="0"/>
          <a:fontRef idx="minor"/>
        </p:style>
      </p:sp>
      <p:sp>
        <p:nvSpPr>
          <p:cNvPr id="1890" name="CustomShape 2"/>
          <p:cNvSpPr/>
          <p:nvPr/>
        </p:nvSpPr>
        <p:spPr>
          <a:xfrm>
            <a:off x="4482000" y="74520"/>
            <a:ext cx="3854520" cy="1118880"/>
          </a:xfrm>
          <a:prstGeom prst="rect">
            <a:avLst/>
          </a:prstGeom>
          <a:blipFill rotWithShape="0">
            <a:blip r:embed="rId2"/>
            <a:stretch>
              <a:fillRect/>
            </a:stretch>
          </a:blipFill>
          <a:ln>
            <a:noFill/>
          </a:ln>
        </p:spPr>
        <p:style>
          <a:lnRef idx="0"/>
          <a:fillRef idx="0"/>
          <a:effectRef idx="0"/>
          <a:fontRef idx="minor"/>
        </p:style>
      </p:sp>
      <p:sp>
        <p:nvSpPr>
          <p:cNvPr id="1891" name="TextShape 3"/>
          <p:cNvSpPr txBox="1"/>
          <p:nvPr/>
        </p:nvSpPr>
        <p:spPr>
          <a:xfrm>
            <a:off x="1141920" y="207360"/>
            <a:ext cx="6857640" cy="1157400"/>
          </a:xfrm>
          <a:prstGeom prst="rect">
            <a:avLst/>
          </a:prstGeom>
          <a:noFill/>
          <a:ln>
            <a:noFill/>
          </a:ln>
        </p:spPr>
        <p:txBody>
          <a:bodyPr lIns="0" rIns="0" tIns="12240" bIns="0"/>
          <a:p>
            <a:pPr marL="12600">
              <a:lnSpc>
                <a:spcPct val="100000"/>
              </a:lnSpc>
              <a:spcBef>
                <a:spcPts val="96"/>
              </a:spcBef>
            </a:pPr>
            <a:r>
              <a:rPr b="0" lang="en-US" sz="4000" spc="-1" strike="noStrike">
                <a:solidFill>
                  <a:srgbClr val="0000cc"/>
                </a:solidFill>
                <a:latin typeface="Times New Roman"/>
              </a:rPr>
              <a:t>Multiplexing </a:t>
            </a:r>
            <a:r>
              <a:rPr b="0" lang="en-US" sz="4000" spc="-4" strike="noStrike">
                <a:solidFill>
                  <a:srgbClr val="0000cc"/>
                </a:solidFill>
                <a:latin typeface="Times New Roman"/>
              </a:rPr>
              <a:t>and</a:t>
            </a:r>
            <a:r>
              <a:rPr b="0" lang="en-US" sz="4000" spc="-18" strike="noStrike">
                <a:solidFill>
                  <a:srgbClr val="0000cc"/>
                </a:solidFill>
                <a:latin typeface="Times New Roman"/>
              </a:rPr>
              <a:t> </a:t>
            </a:r>
            <a:r>
              <a:rPr b="0" lang="en-US" sz="4000" spc="-4" strike="noStrike">
                <a:solidFill>
                  <a:srgbClr val="0000cc"/>
                </a:solidFill>
                <a:latin typeface="Times New Roman"/>
              </a:rPr>
              <a:t>Demultiplexing</a:t>
            </a:r>
            <a:endParaRPr b="0" lang="en-US" sz="4000" spc="-1" strike="noStrike">
              <a:solidFill>
                <a:srgbClr val="000000"/>
              </a:solidFill>
              <a:latin typeface="Calibri"/>
            </a:endParaRPr>
          </a:p>
        </p:txBody>
      </p:sp>
      <p:sp>
        <p:nvSpPr>
          <p:cNvPr id="1892" name="CustomShape 4"/>
          <p:cNvSpPr/>
          <p:nvPr/>
        </p:nvSpPr>
        <p:spPr>
          <a:xfrm>
            <a:off x="315360" y="1553040"/>
            <a:ext cx="855360" cy="832680"/>
          </a:xfrm>
          <a:prstGeom prst="rect">
            <a:avLst/>
          </a:prstGeom>
          <a:blipFill rotWithShape="0">
            <a:blip r:embed="rId3"/>
            <a:stretch>
              <a:fillRect/>
            </a:stretch>
          </a:blipFill>
          <a:ln>
            <a:noFill/>
          </a:ln>
        </p:spPr>
        <p:style>
          <a:lnRef idx="0"/>
          <a:fillRef idx="0"/>
          <a:effectRef idx="0"/>
          <a:fontRef idx="minor"/>
        </p:style>
      </p:sp>
      <p:sp>
        <p:nvSpPr>
          <p:cNvPr id="1893" name="CustomShape 5"/>
          <p:cNvSpPr/>
          <p:nvPr/>
        </p:nvSpPr>
        <p:spPr>
          <a:xfrm>
            <a:off x="754560" y="1517760"/>
            <a:ext cx="2655360" cy="896400"/>
          </a:xfrm>
          <a:prstGeom prst="rect">
            <a:avLst/>
          </a:prstGeom>
          <a:blipFill rotWithShape="0">
            <a:blip r:embed="rId4"/>
            <a:stretch>
              <a:fillRect/>
            </a:stretch>
          </a:blipFill>
          <a:ln>
            <a:noFill/>
          </a:ln>
        </p:spPr>
        <p:style>
          <a:lnRef idx="0"/>
          <a:fillRef idx="0"/>
          <a:effectRef idx="0"/>
          <a:fontRef idx="minor"/>
        </p:style>
      </p:sp>
      <p:sp>
        <p:nvSpPr>
          <p:cNvPr id="1894" name="CustomShape 6"/>
          <p:cNvSpPr/>
          <p:nvPr/>
        </p:nvSpPr>
        <p:spPr>
          <a:xfrm>
            <a:off x="3145680" y="1517760"/>
            <a:ext cx="735120" cy="896400"/>
          </a:xfrm>
          <a:prstGeom prst="rect">
            <a:avLst/>
          </a:prstGeom>
          <a:blipFill rotWithShape="0">
            <a:blip r:embed="rId5"/>
            <a:stretch>
              <a:fillRect/>
            </a:stretch>
          </a:blipFill>
          <a:ln>
            <a:noFill/>
          </a:ln>
        </p:spPr>
        <p:style>
          <a:lnRef idx="0"/>
          <a:fillRef idx="0"/>
          <a:effectRef idx="0"/>
          <a:fontRef idx="minor"/>
        </p:style>
      </p:sp>
      <p:sp>
        <p:nvSpPr>
          <p:cNvPr id="1895" name="CustomShape 7"/>
          <p:cNvSpPr/>
          <p:nvPr/>
        </p:nvSpPr>
        <p:spPr>
          <a:xfrm>
            <a:off x="3616560" y="1517760"/>
            <a:ext cx="712080" cy="896400"/>
          </a:xfrm>
          <a:prstGeom prst="rect">
            <a:avLst/>
          </a:prstGeom>
          <a:blipFill rotWithShape="0">
            <a:blip r:embed="rId6"/>
            <a:stretch>
              <a:fillRect/>
            </a:stretch>
          </a:blipFill>
          <a:ln>
            <a:noFill/>
          </a:ln>
        </p:spPr>
        <p:style>
          <a:lnRef idx="0"/>
          <a:fillRef idx="0"/>
          <a:effectRef idx="0"/>
          <a:fontRef idx="minor"/>
        </p:style>
      </p:sp>
      <p:sp>
        <p:nvSpPr>
          <p:cNvPr id="1896" name="CustomShape 8"/>
          <p:cNvSpPr/>
          <p:nvPr/>
        </p:nvSpPr>
        <p:spPr>
          <a:xfrm>
            <a:off x="4066200" y="1517760"/>
            <a:ext cx="1885680" cy="896400"/>
          </a:xfrm>
          <a:prstGeom prst="rect">
            <a:avLst/>
          </a:prstGeom>
          <a:blipFill rotWithShape="0">
            <a:blip r:embed="rId7"/>
            <a:stretch>
              <a:fillRect/>
            </a:stretch>
          </a:blipFill>
          <a:ln>
            <a:noFill/>
          </a:ln>
        </p:spPr>
        <p:style>
          <a:lnRef idx="0"/>
          <a:fillRef idx="0"/>
          <a:effectRef idx="0"/>
          <a:fontRef idx="minor"/>
        </p:style>
      </p:sp>
      <p:sp>
        <p:nvSpPr>
          <p:cNvPr id="1897" name="CustomShape 9"/>
          <p:cNvSpPr/>
          <p:nvPr/>
        </p:nvSpPr>
        <p:spPr>
          <a:xfrm>
            <a:off x="5689080" y="1517760"/>
            <a:ext cx="823320" cy="896400"/>
          </a:xfrm>
          <a:prstGeom prst="rect">
            <a:avLst/>
          </a:prstGeom>
          <a:blipFill rotWithShape="0">
            <a:blip r:embed="rId8"/>
            <a:stretch>
              <a:fillRect/>
            </a:stretch>
          </a:blipFill>
          <a:ln>
            <a:noFill/>
          </a:ln>
        </p:spPr>
        <p:style>
          <a:lnRef idx="0"/>
          <a:fillRef idx="0"/>
          <a:effectRef idx="0"/>
          <a:fontRef idx="minor"/>
        </p:style>
      </p:sp>
      <p:sp>
        <p:nvSpPr>
          <p:cNvPr id="1898" name="CustomShape 10"/>
          <p:cNvSpPr/>
          <p:nvPr/>
        </p:nvSpPr>
        <p:spPr>
          <a:xfrm>
            <a:off x="6249960" y="1517760"/>
            <a:ext cx="710640" cy="896400"/>
          </a:xfrm>
          <a:prstGeom prst="rect">
            <a:avLst/>
          </a:prstGeom>
          <a:blipFill rotWithShape="0">
            <a:blip r:embed="rId9"/>
            <a:stretch>
              <a:fillRect/>
            </a:stretch>
          </a:blipFill>
          <a:ln>
            <a:noFill/>
          </a:ln>
        </p:spPr>
        <p:style>
          <a:lnRef idx="0"/>
          <a:fillRef idx="0"/>
          <a:effectRef idx="0"/>
          <a:fontRef idx="minor"/>
        </p:style>
      </p:sp>
      <p:sp>
        <p:nvSpPr>
          <p:cNvPr id="1899" name="CustomShape 11"/>
          <p:cNvSpPr/>
          <p:nvPr/>
        </p:nvSpPr>
        <p:spPr>
          <a:xfrm>
            <a:off x="6698160" y="1517760"/>
            <a:ext cx="1344600" cy="896400"/>
          </a:xfrm>
          <a:prstGeom prst="rect">
            <a:avLst/>
          </a:prstGeom>
          <a:blipFill rotWithShape="0">
            <a:blip r:embed="rId10"/>
            <a:stretch>
              <a:fillRect/>
            </a:stretch>
          </a:blipFill>
          <a:ln>
            <a:noFill/>
          </a:ln>
        </p:spPr>
        <p:style>
          <a:lnRef idx="0"/>
          <a:fillRef idx="0"/>
          <a:effectRef idx="0"/>
          <a:fontRef idx="minor"/>
        </p:style>
      </p:sp>
      <p:sp>
        <p:nvSpPr>
          <p:cNvPr id="1900" name="CustomShape 12"/>
          <p:cNvSpPr/>
          <p:nvPr/>
        </p:nvSpPr>
        <p:spPr>
          <a:xfrm>
            <a:off x="7779960" y="1517760"/>
            <a:ext cx="1092960" cy="896400"/>
          </a:xfrm>
          <a:prstGeom prst="rect">
            <a:avLst/>
          </a:prstGeom>
          <a:blipFill rotWithShape="0">
            <a:blip r:embed="rId11"/>
            <a:stretch>
              <a:fillRect/>
            </a:stretch>
          </a:blipFill>
          <a:ln>
            <a:noFill/>
          </a:ln>
        </p:spPr>
        <p:style>
          <a:lnRef idx="0"/>
          <a:fillRef idx="0"/>
          <a:effectRef idx="0"/>
          <a:fontRef idx="minor"/>
        </p:style>
      </p:sp>
      <p:sp>
        <p:nvSpPr>
          <p:cNvPr id="1901" name="CustomShape 13"/>
          <p:cNvSpPr/>
          <p:nvPr/>
        </p:nvSpPr>
        <p:spPr>
          <a:xfrm>
            <a:off x="754560" y="2005560"/>
            <a:ext cx="2429640" cy="896400"/>
          </a:xfrm>
          <a:prstGeom prst="rect">
            <a:avLst/>
          </a:prstGeom>
          <a:blipFill rotWithShape="0">
            <a:blip r:embed="rId12"/>
            <a:stretch>
              <a:fillRect/>
            </a:stretch>
          </a:blipFill>
          <a:ln>
            <a:noFill/>
          </a:ln>
        </p:spPr>
        <p:style>
          <a:lnRef idx="0"/>
          <a:fillRef idx="0"/>
          <a:effectRef idx="0"/>
          <a:fontRef idx="minor"/>
        </p:style>
      </p:sp>
      <p:sp>
        <p:nvSpPr>
          <p:cNvPr id="1902" name="CustomShape 14"/>
          <p:cNvSpPr/>
          <p:nvPr/>
        </p:nvSpPr>
        <p:spPr>
          <a:xfrm>
            <a:off x="2781360" y="2005560"/>
            <a:ext cx="712080" cy="896400"/>
          </a:xfrm>
          <a:prstGeom prst="rect">
            <a:avLst/>
          </a:prstGeom>
          <a:blipFill rotWithShape="0">
            <a:blip r:embed="rId13"/>
            <a:stretch>
              <a:fillRect/>
            </a:stretch>
          </a:blipFill>
          <a:ln>
            <a:noFill/>
          </a:ln>
        </p:spPr>
        <p:style>
          <a:lnRef idx="0"/>
          <a:fillRef idx="0"/>
          <a:effectRef idx="0"/>
          <a:fontRef idx="minor"/>
        </p:style>
      </p:sp>
      <p:sp>
        <p:nvSpPr>
          <p:cNvPr id="1903" name="CustomShape 15"/>
          <p:cNvSpPr/>
          <p:nvPr/>
        </p:nvSpPr>
        <p:spPr>
          <a:xfrm>
            <a:off x="3089160" y="2005560"/>
            <a:ext cx="1594440" cy="896400"/>
          </a:xfrm>
          <a:prstGeom prst="rect">
            <a:avLst/>
          </a:prstGeom>
          <a:blipFill rotWithShape="0">
            <a:blip r:embed="rId14"/>
            <a:stretch>
              <a:fillRect/>
            </a:stretch>
          </a:blipFill>
          <a:ln>
            <a:noFill/>
          </a:ln>
        </p:spPr>
        <p:style>
          <a:lnRef idx="0"/>
          <a:fillRef idx="0"/>
          <a:effectRef idx="0"/>
          <a:fontRef idx="minor"/>
        </p:style>
      </p:sp>
      <p:sp>
        <p:nvSpPr>
          <p:cNvPr id="1904" name="CustomShape 16"/>
          <p:cNvSpPr/>
          <p:nvPr/>
        </p:nvSpPr>
        <p:spPr>
          <a:xfrm>
            <a:off x="4279320" y="2005560"/>
            <a:ext cx="1320120" cy="896400"/>
          </a:xfrm>
          <a:prstGeom prst="rect">
            <a:avLst/>
          </a:prstGeom>
          <a:blipFill rotWithShape="0">
            <a:blip r:embed="rId15"/>
            <a:stretch>
              <a:fillRect/>
            </a:stretch>
          </a:blipFill>
          <a:ln>
            <a:noFill/>
          </a:ln>
        </p:spPr>
        <p:style>
          <a:lnRef idx="0"/>
          <a:fillRef idx="0"/>
          <a:effectRef idx="0"/>
          <a:fontRef idx="minor"/>
        </p:style>
      </p:sp>
      <p:sp>
        <p:nvSpPr>
          <p:cNvPr id="1905" name="CustomShape 17"/>
          <p:cNvSpPr/>
          <p:nvPr/>
        </p:nvSpPr>
        <p:spPr>
          <a:xfrm>
            <a:off x="5195160" y="2005560"/>
            <a:ext cx="1684440" cy="896400"/>
          </a:xfrm>
          <a:prstGeom prst="rect">
            <a:avLst/>
          </a:prstGeom>
          <a:blipFill rotWithShape="0">
            <a:blip r:embed="rId16"/>
            <a:stretch>
              <a:fillRect/>
            </a:stretch>
          </a:blipFill>
          <a:ln>
            <a:noFill/>
          </a:ln>
        </p:spPr>
        <p:style>
          <a:lnRef idx="0"/>
          <a:fillRef idx="0"/>
          <a:effectRef idx="0"/>
          <a:fontRef idx="minor"/>
        </p:style>
      </p:sp>
      <p:sp>
        <p:nvSpPr>
          <p:cNvPr id="1906" name="CustomShape 18"/>
          <p:cNvSpPr/>
          <p:nvPr/>
        </p:nvSpPr>
        <p:spPr>
          <a:xfrm>
            <a:off x="6475320" y="2005560"/>
            <a:ext cx="1231920" cy="896400"/>
          </a:xfrm>
          <a:prstGeom prst="rect">
            <a:avLst/>
          </a:prstGeom>
          <a:blipFill rotWithShape="0">
            <a:blip r:embed="rId17"/>
            <a:stretch>
              <a:fillRect/>
            </a:stretch>
          </a:blipFill>
          <a:ln>
            <a:noFill/>
          </a:ln>
        </p:spPr>
        <p:style>
          <a:lnRef idx="0"/>
          <a:fillRef idx="0"/>
          <a:effectRef idx="0"/>
          <a:fontRef idx="minor"/>
        </p:style>
      </p:sp>
      <p:sp>
        <p:nvSpPr>
          <p:cNvPr id="1907" name="CustomShape 19"/>
          <p:cNvSpPr/>
          <p:nvPr/>
        </p:nvSpPr>
        <p:spPr>
          <a:xfrm>
            <a:off x="7302960" y="2005560"/>
            <a:ext cx="1569960" cy="896400"/>
          </a:xfrm>
          <a:prstGeom prst="rect">
            <a:avLst/>
          </a:prstGeom>
          <a:blipFill rotWithShape="0">
            <a:blip r:embed="rId18"/>
            <a:stretch>
              <a:fillRect/>
            </a:stretch>
          </a:blipFill>
          <a:ln>
            <a:noFill/>
          </a:ln>
        </p:spPr>
        <p:style>
          <a:lnRef idx="0"/>
          <a:fillRef idx="0"/>
          <a:effectRef idx="0"/>
          <a:fontRef idx="minor"/>
        </p:style>
      </p:sp>
      <p:sp>
        <p:nvSpPr>
          <p:cNvPr id="1908" name="CustomShape 20"/>
          <p:cNvSpPr/>
          <p:nvPr/>
        </p:nvSpPr>
        <p:spPr>
          <a:xfrm>
            <a:off x="754560" y="2493360"/>
            <a:ext cx="1346040" cy="896400"/>
          </a:xfrm>
          <a:prstGeom prst="rect">
            <a:avLst/>
          </a:prstGeom>
          <a:blipFill rotWithShape="0">
            <a:blip r:embed="rId19"/>
            <a:stretch>
              <a:fillRect/>
            </a:stretch>
          </a:blipFill>
          <a:ln>
            <a:noFill/>
          </a:ln>
        </p:spPr>
        <p:style>
          <a:lnRef idx="0"/>
          <a:fillRef idx="0"/>
          <a:effectRef idx="0"/>
          <a:fontRef idx="minor"/>
        </p:style>
      </p:sp>
      <p:sp>
        <p:nvSpPr>
          <p:cNvPr id="1909" name="CustomShape 21"/>
          <p:cNvSpPr/>
          <p:nvPr/>
        </p:nvSpPr>
        <p:spPr>
          <a:xfrm>
            <a:off x="1668600" y="2493360"/>
            <a:ext cx="2048760" cy="896400"/>
          </a:xfrm>
          <a:prstGeom prst="rect">
            <a:avLst/>
          </a:prstGeom>
          <a:blipFill rotWithShape="0">
            <a:blip r:embed="rId20"/>
            <a:stretch>
              <a:fillRect/>
            </a:stretch>
          </a:blipFill>
          <a:ln>
            <a:noFill/>
          </a:ln>
        </p:spPr>
        <p:style>
          <a:lnRef idx="0"/>
          <a:fillRef idx="0"/>
          <a:effectRef idx="0"/>
          <a:fontRef idx="minor"/>
        </p:style>
      </p:sp>
      <p:sp>
        <p:nvSpPr>
          <p:cNvPr id="1910" name="CustomShape 22"/>
          <p:cNvSpPr/>
          <p:nvPr/>
        </p:nvSpPr>
        <p:spPr>
          <a:xfrm>
            <a:off x="315360" y="3113640"/>
            <a:ext cx="855360" cy="832680"/>
          </a:xfrm>
          <a:prstGeom prst="rect">
            <a:avLst/>
          </a:prstGeom>
          <a:blipFill rotWithShape="0">
            <a:blip r:embed="rId21"/>
            <a:stretch>
              <a:fillRect/>
            </a:stretch>
          </a:blipFill>
          <a:ln>
            <a:noFill/>
          </a:ln>
        </p:spPr>
        <p:style>
          <a:lnRef idx="0"/>
          <a:fillRef idx="0"/>
          <a:effectRef idx="0"/>
          <a:fontRef idx="minor"/>
        </p:style>
      </p:sp>
      <p:sp>
        <p:nvSpPr>
          <p:cNvPr id="1911" name="CustomShape 23"/>
          <p:cNvSpPr/>
          <p:nvPr/>
        </p:nvSpPr>
        <p:spPr>
          <a:xfrm>
            <a:off x="754560" y="3078360"/>
            <a:ext cx="3081960" cy="896400"/>
          </a:xfrm>
          <a:prstGeom prst="rect">
            <a:avLst/>
          </a:prstGeom>
          <a:blipFill rotWithShape="0">
            <a:blip r:embed="rId22"/>
            <a:stretch>
              <a:fillRect/>
            </a:stretch>
          </a:blipFill>
          <a:ln>
            <a:noFill/>
          </a:ln>
        </p:spPr>
        <p:style>
          <a:lnRef idx="0"/>
          <a:fillRef idx="0"/>
          <a:effectRef idx="0"/>
          <a:fontRef idx="minor"/>
        </p:style>
      </p:sp>
      <p:sp>
        <p:nvSpPr>
          <p:cNvPr id="1912" name="CustomShape 24"/>
          <p:cNvSpPr/>
          <p:nvPr/>
        </p:nvSpPr>
        <p:spPr>
          <a:xfrm>
            <a:off x="3473280" y="3078360"/>
            <a:ext cx="733320" cy="896400"/>
          </a:xfrm>
          <a:prstGeom prst="rect">
            <a:avLst/>
          </a:prstGeom>
          <a:blipFill rotWithShape="0">
            <a:blip r:embed="rId23"/>
            <a:stretch>
              <a:fillRect/>
            </a:stretch>
          </a:blipFill>
          <a:ln>
            <a:noFill/>
          </a:ln>
        </p:spPr>
        <p:style>
          <a:lnRef idx="0"/>
          <a:fillRef idx="0"/>
          <a:effectRef idx="0"/>
          <a:fontRef idx="minor"/>
        </p:style>
      </p:sp>
      <p:sp>
        <p:nvSpPr>
          <p:cNvPr id="1913" name="CustomShape 25"/>
          <p:cNvSpPr/>
          <p:nvPr/>
        </p:nvSpPr>
        <p:spPr>
          <a:xfrm>
            <a:off x="3841920" y="3078360"/>
            <a:ext cx="712080" cy="896400"/>
          </a:xfrm>
          <a:prstGeom prst="rect">
            <a:avLst/>
          </a:prstGeom>
          <a:blipFill rotWithShape="0">
            <a:blip r:embed="rId24"/>
            <a:stretch>
              <a:fillRect/>
            </a:stretch>
          </a:blipFill>
          <a:ln>
            <a:noFill/>
          </a:ln>
        </p:spPr>
        <p:style>
          <a:lnRef idx="0"/>
          <a:fillRef idx="0"/>
          <a:effectRef idx="0"/>
          <a:fontRef idx="minor"/>
        </p:style>
      </p:sp>
      <p:sp>
        <p:nvSpPr>
          <p:cNvPr id="1914" name="CustomShape 26"/>
          <p:cNvSpPr/>
          <p:nvPr/>
        </p:nvSpPr>
        <p:spPr>
          <a:xfrm>
            <a:off x="4191120" y="3078360"/>
            <a:ext cx="1885680" cy="896400"/>
          </a:xfrm>
          <a:prstGeom prst="rect">
            <a:avLst/>
          </a:prstGeom>
          <a:blipFill rotWithShape="0">
            <a:blip r:embed="rId25"/>
            <a:stretch>
              <a:fillRect/>
            </a:stretch>
          </a:blipFill>
          <a:ln>
            <a:noFill/>
          </a:ln>
        </p:spPr>
        <p:style>
          <a:lnRef idx="0"/>
          <a:fillRef idx="0"/>
          <a:effectRef idx="0"/>
          <a:fontRef idx="minor"/>
        </p:style>
      </p:sp>
      <p:sp>
        <p:nvSpPr>
          <p:cNvPr id="1915" name="CustomShape 27"/>
          <p:cNvSpPr/>
          <p:nvPr/>
        </p:nvSpPr>
        <p:spPr>
          <a:xfrm>
            <a:off x="5713560" y="3078360"/>
            <a:ext cx="1094760" cy="896400"/>
          </a:xfrm>
          <a:prstGeom prst="rect">
            <a:avLst/>
          </a:prstGeom>
          <a:blipFill rotWithShape="0">
            <a:blip r:embed="rId26"/>
            <a:stretch>
              <a:fillRect/>
            </a:stretch>
          </a:blipFill>
          <a:ln>
            <a:noFill/>
          </a:ln>
        </p:spPr>
        <p:style>
          <a:lnRef idx="0"/>
          <a:fillRef idx="0"/>
          <a:effectRef idx="0"/>
          <a:fontRef idx="minor"/>
        </p:style>
      </p:sp>
      <p:sp>
        <p:nvSpPr>
          <p:cNvPr id="1916" name="CustomShape 28"/>
          <p:cNvSpPr/>
          <p:nvPr/>
        </p:nvSpPr>
        <p:spPr>
          <a:xfrm>
            <a:off x="6445080" y="3078360"/>
            <a:ext cx="2428200" cy="896400"/>
          </a:xfrm>
          <a:prstGeom prst="rect">
            <a:avLst/>
          </a:prstGeom>
          <a:blipFill rotWithShape="0">
            <a:blip r:embed="rId27"/>
            <a:stretch>
              <a:fillRect/>
            </a:stretch>
          </a:blipFill>
          <a:ln>
            <a:noFill/>
          </a:ln>
        </p:spPr>
        <p:style>
          <a:lnRef idx="0"/>
          <a:fillRef idx="0"/>
          <a:effectRef idx="0"/>
          <a:fontRef idx="minor"/>
        </p:style>
      </p:sp>
      <p:sp>
        <p:nvSpPr>
          <p:cNvPr id="1917" name="CustomShape 29"/>
          <p:cNvSpPr/>
          <p:nvPr/>
        </p:nvSpPr>
        <p:spPr>
          <a:xfrm>
            <a:off x="754560" y="3566160"/>
            <a:ext cx="1118880" cy="896400"/>
          </a:xfrm>
          <a:prstGeom prst="rect">
            <a:avLst/>
          </a:prstGeom>
          <a:blipFill rotWithShape="0">
            <a:blip r:embed="rId28"/>
            <a:stretch>
              <a:fillRect/>
            </a:stretch>
          </a:blipFill>
          <a:ln>
            <a:noFill/>
          </a:ln>
        </p:spPr>
        <p:style>
          <a:lnRef idx="0"/>
          <a:fillRef idx="0"/>
          <a:effectRef idx="0"/>
          <a:fontRef idx="minor"/>
        </p:style>
      </p:sp>
      <p:sp>
        <p:nvSpPr>
          <p:cNvPr id="1918" name="CustomShape 30"/>
          <p:cNvSpPr/>
          <p:nvPr/>
        </p:nvSpPr>
        <p:spPr>
          <a:xfrm>
            <a:off x="1545480" y="3566160"/>
            <a:ext cx="1659960" cy="896400"/>
          </a:xfrm>
          <a:prstGeom prst="rect">
            <a:avLst/>
          </a:prstGeom>
          <a:blipFill rotWithShape="0">
            <a:blip r:embed="rId29"/>
            <a:stretch>
              <a:fillRect/>
            </a:stretch>
          </a:blipFill>
          <a:ln>
            <a:noFill/>
          </a:ln>
        </p:spPr>
        <p:style>
          <a:lnRef idx="0"/>
          <a:fillRef idx="0"/>
          <a:effectRef idx="0"/>
          <a:fontRef idx="minor"/>
        </p:style>
      </p:sp>
      <p:sp>
        <p:nvSpPr>
          <p:cNvPr id="1919" name="CustomShape 31"/>
          <p:cNvSpPr/>
          <p:nvPr/>
        </p:nvSpPr>
        <p:spPr>
          <a:xfrm>
            <a:off x="2878920" y="3566160"/>
            <a:ext cx="710640" cy="896400"/>
          </a:xfrm>
          <a:prstGeom prst="rect">
            <a:avLst/>
          </a:prstGeom>
          <a:blipFill rotWithShape="0">
            <a:blip r:embed="rId30"/>
            <a:stretch>
              <a:fillRect/>
            </a:stretch>
          </a:blipFill>
          <a:ln>
            <a:noFill/>
          </a:ln>
        </p:spPr>
        <p:style>
          <a:lnRef idx="0"/>
          <a:fillRef idx="0"/>
          <a:effectRef idx="0"/>
          <a:fontRef idx="minor"/>
        </p:style>
      </p:sp>
      <p:sp>
        <p:nvSpPr>
          <p:cNvPr id="1920" name="CustomShape 32"/>
          <p:cNvSpPr/>
          <p:nvPr/>
        </p:nvSpPr>
        <p:spPr>
          <a:xfrm>
            <a:off x="3261240" y="3566160"/>
            <a:ext cx="1593000" cy="896400"/>
          </a:xfrm>
          <a:prstGeom prst="rect">
            <a:avLst/>
          </a:prstGeom>
          <a:blipFill rotWithShape="0">
            <a:blip r:embed="rId31"/>
            <a:stretch>
              <a:fillRect/>
            </a:stretch>
          </a:blipFill>
          <a:ln>
            <a:noFill/>
          </a:ln>
        </p:spPr>
        <p:style>
          <a:lnRef idx="0"/>
          <a:fillRef idx="0"/>
          <a:effectRef idx="0"/>
          <a:fontRef idx="minor"/>
        </p:style>
      </p:sp>
      <p:sp>
        <p:nvSpPr>
          <p:cNvPr id="1921" name="CustomShape 33"/>
          <p:cNvSpPr/>
          <p:nvPr/>
        </p:nvSpPr>
        <p:spPr>
          <a:xfrm>
            <a:off x="4527720" y="3566160"/>
            <a:ext cx="846360" cy="896400"/>
          </a:xfrm>
          <a:prstGeom prst="rect">
            <a:avLst/>
          </a:prstGeom>
          <a:blipFill rotWithShape="0">
            <a:blip r:embed="rId32"/>
            <a:stretch>
              <a:fillRect/>
            </a:stretch>
          </a:blipFill>
          <a:ln>
            <a:noFill/>
          </a:ln>
        </p:spPr>
        <p:style>
          <a:lnRef idx="0"/>
          <a:fillRef idx="0"/>
          <a:effectRef idx="0"/>
          <a:fontRef idx="minor"/>
        </p:style>
      </p:sp>
      <p:sp>
        <p:nvSpPr>
          <p:cNvPr id="1922" name="CustomShape 34"/>
          <p:cNvSpPr/>
          <p:nvPr/>
        </p:nvSpPr>
        <p:spPr>
          <a:xfrm>
            <a:off x="5047560" y="3566160"/>
            <a:ext cx="1681200" cy="896400"/>
          </a:xfrm>
          <a:prstGeom prst="rect">
            <a:avLst/>
          </a:prstGeom>
          <a:blipFill rotWithShape="0">
            <a:blip r:embed="rId33"/>
            <a:stretch>
              <a:fillRect/>
            </a:stretch>
          </a:blipFill>
          <a:ln>
            <a:noFill/>
          </a:ln>
        </p:spPr>
        <p:style>
          <a:lnRef idx="0"/>
          <a:fillRef idx="0"/>
          <a:effectRef idx="0"/>
          <a:fontRef idx="minor"/>
        </p:style>
      </p:sp>
      <p:sp>
        <p:nvSpPr>
          <p:cNvPr id="1923" name="CustomShape 35"/>
          <p:cNvSpPr/>
          <p:nvPr/>
        </p:nvSpPr>
        <p:spPr>
          <a:xfrm>
            <a:off x="6402240" y="3566160"/>
            <a:ext cx="1230120" cy="896400"/>
          </a:xfrm>
          <a:prstGeom prst="rect">
            <a:avLst/>
          </a:prstGeom>
          <a:blipFill rotWithShape="0">
            <a:blip r:embed="rId34"/>
            <a:stretch>
              <a:fillRect/>
            </a:stretch>
          </a:blipFill>
          <a:ln>
            <a:noFill/>
          </a:ln>
        </p:spPr>
        <p:style>
          <a:lnRef idx="0"/>
          <a:fillRef idx="0"/>
          <a:effectRef idx="0"/>
          <a:fontRef idx="minor"/>
        </p:style>
      </p:sp>
      <p:sp>
        <p:nvSpPr>
          <p:cNvPr id="1924" name="CustomShape 36"/>
          <p:cNvSpPr/>
          <p:nvPr/>
        </p:nvSpPr>
        <p:spPr>
          <a:xfrm>
            <a:off x="7306200" y="3566160"/>
            <a:ext cx="1567080" cy="896400"/>
          </a:xfrm>
          <a:prstGeom prst="rect">
            <a:avLst/>
          </a:prstGeom>
          <a:blipFill rotWithShape="0">
            <a:blip r:embed="rId35"/>
            <a:stretch>
              <a:fillRect/>
            </a:stretch>
          </a:blipFill>
          <a:ln>
            <a:noFill/>
          </a:ln>
        </p:spPr>
        <p:style>
          <a:lnRef idx="0"/>
          <a:fillRef idx="0"/>
          <a:effectRef idx="0"/>
          <a:fontRef idx="minor"/>
        </p:style>
      </p:sp>
      <p:sp>
        <p:nvSpPr>
          <p:cNvPr id="1925" name="CustomShape 37"/>
          <p:cNvSpPr/>
          <p:nvPr/>
        </p:nvSpPr>
        <p:spPr>
          <a:xfrm>
            <a:off x="754560" y="4053960"/>
            <a:ext cx="1346040" cy="896400"/>
          </a:xfrm>
          <a:prstGeom prst="rect">
            <a:avLst/>
          </a:prstGeom>
          <a:blipFill rotWithShape="0">
            <a:blip r:embed="rId36"/>
            <a:stretch>
              <a:fillRect/>
            </a:stretch>
          </a:blipFill>
          <a:ln>
            <a:noFill/>
          </a:ln>
        </p:spPr>
        <p:style>
          <a:lnRef idx="0"/>
          <a:fillRef idx="0"/>
          <a:effectRef idx="0"/>
          <a:fontRef idx="minor"/>
        </p:style>
      </p:sp>
      <p:sp>
        <p:nvSpPr>
          <p:cNvPr id="1926" name="CustomShape 38"/>
          <p:cNvSpPr/>
          <p:nvPr/>
        </p:nvSpPr>
        <p:spPr>
          <a:xfrm>
            <a:off x="1668600" y="4053960"/>
            <a:ext cx="2048760" cy="896400"/>
          </a:xfrm>
          <a:prstGeom prst="rect">
            <a:avLst/>
          </a:prstGeom>
          <a:blipFill rotWithShape="0">
            <a:blip r:embed="rId37"/>
            <a:stretch>
              <a:fillRect/>
            </a:stretch>
          </a:blipFill>
          <a:ln>
            <a:noFill/>
          </a:ln>
        </p:spPr>
        <p:style>
          <a:lnRef idx="0"/>
          <a:fillRef idx="0"/>
          <a:effectRef idx="0"/>
          <a:fontRef idx="minor"/>
        </p:style>
      </p:sp>
      <p:sp>
        <p:nvSpPr>
          <p:cNvPr id="1927" name="CustomShape 39"/>
          <p:cNvSpPr/>
          <p:nvPr/>
        </p:nvSpPr>
        <p:spPr>
          <a:xfrm>
            <a:off x="536040" y="1619280"/>
            <a:ext cx="8073000" cy="3036240"/>
          </a:xfrm>
          <a:prstGeom prst="rect">
            <a:avLst/>
          </a:prstGeom>
          <a:noFill/>
          <a:ln>
            <a:noFill/>
          </a:ln>
        </p:spPr>
        <p:style>
          <a:lnRef idx="0"/>
          <a:fillRef idx="0"/>
          <a:effectRef idx="0"/>
          <a:fontRef idx="minor"/>
        </p:style>
        <p:txBody>
          <a:bodyPr lIns="0" rIns="0" tIns="13320" bIns="0"/>
          <a:p>
            <a:pPr marL="469800" indent="-456840" algn="just">
              <a:lnSpc>
                <a:spcPct val="100000"/>
              </a:lnSpc>
              <a:spcBef>
                <a:spcPts val="105"/>
              </a:spcBef>
              <a:buClr>
                <a:srgbClr val="0000cc"/>
              </a:buClr>
              <a:buFont typeface="Wingdings" charset="2"/>
              <a:buChar char=""/>
            </a:pPr>
            <a:r>
              <a:rPr b="0" lang="en-IN" sz="3200" spc="-1" strike="noStrike">
                <a:solidFill>
                  <a:srgbClr val="0000cc"/>
                </a:solidFill>
                <a:latin typeface="Times New Roman"/>
              </a:rPr>
              <a:t>Multiplexing – </a:t>
            </a:r>
            <a:r>
              <a:rPr b="0" lang="en-IN" sz="3200" spc="-1" strike="noStrike">
                <a:solidFill>
                  <a:srgbClr val="000000"/>
                </a:solidFill>
                <a:latin typeface="Times New Roman"/>
              </a:rPr>
              <a:t>a protocol at a layer </a:t>
            </a:r>
            <a:r>
              <a:rPr b="0" lang="en-IN" sz="3200" spc="-9" strike="noStrike">
                <a:solidFill>
                  <a:srgbClr val="000000"/>
                </a:solidFill>
                <a:latin typeface="Times New Roman"/>
              </a:rPr>
              <a:t>can  </a:t>
            </a:r>
            <a:r>
              <a:rPr b="0" lang="en-IN" sz="3200" spc="-1" strike="noStrike">
                <a:solidFill>
                  <a:srgbClr val="000000"/>
                </a:solidFill>
                <a:latin typeface="Times New Roman"/>
              </a:rPr>
              <a:t>encapsulate a packet </a:t>
            </a:r>
            <a:r>
              <a:rPr b="0" lang="en-IN" sz="3200" spc="-4" strike="noStrike">
                <a:solidFill>
                  <a:srgbClr val="000000"/>
                </a:solidFill>
                <a:latin typeface="Times New Roman"/>
              </a:rPr>
              <a:t>from </a:t>
            </a:r>
            <a:r>
              <a:rPr b="0" lang="en-IN" sz="3200" spc="-1" strike="noStrike">
                <a:solidFill>
                  <a:srgbClr val="000000"/>
                </a:solidFill>
                <a:latin typeface="Times New Roman"/>
              </a:rPr>
              <a:t>several next higher  layer</a:t>
            </a:r>
            <a:r>
              <a:rPr b="0" lang="en-IN" sz="3200" spc="-18" strike="noStrike">
                <a:solidFill>
                  <a:srgbClr val="000000"/>
                </a:solidFill>
                <a:latin typeface="Times New Roman"/>
              </a:rPr>
              <a:t> </a:t>
            </a:r>
            <a:r>
              <a:rPr b="0" lang="en-IN" sz="3200" spc="-1" strike="noStrike">
                <a:solidFill>
                  <a:srgbClr val="000000"/>
                </a:solidFill>
                <a:latin typeface="Times New Roman"/>
              </a:rPr>
              <a:t>protocols</a:t>
            </a:r>
            <a:endParaRPr b="0" lang="en-IN" sz="3200" spc="-1" strike="noStrike">
              <a:latin typeface="Arial"/>
            </a:endParaRPr>
          </a:p>
          <a:p>
            <a:pPr marL="469800" indent="-456840" algn="just">
              <a:lnSpc>
                <a:spcPct val="100000"/>
              </a:lnSpc>
              <a:spcBef>
                <a:spcPts val="771"/>
              </a:spcBef>
              <a:buClr>
                <a:srgbClr val="0000cc"/>
              </a:buClr>
              <a:buFont typeface="Wingdings" charset="2"/>
              <a:buChar char=""/>
            </a:pPr>
            <a:r>
              <a:rPr b="0" lang="en-IN" sz="3200" spc="-1" strike="noStrike">
                <a:solidFill>
                  <a:srgbClr val="0000cc"/>
                </a:solidFill>
                <a:latin typeface="Times New Roman"/>
              </a:rPr>
              <a:t>Demultiplexing – </a:t>
            </a:r>
            <a:r>
              <a:rPr b="0" lang="en-IN" sz="3200" spc="-1" strike="noStrike">
                <a:solidFill>
                  <a:srgbClr val="000000"/>
                </a:solidFill>
                <a:latin typeface="Times New Roman"/>
              </a:rPr>
              <a:t>a protocol can decapsulate  and deliver a packet </a:t>
            </a:r>
            <a:r>
              <a:rPr b="0" lang="en-IN" sz="3200" spc="-9" strike="noStrike">
                <a:solidFill>
                  <a:srgbClr val="000000"/>
                </a:solidFill>
                <a:latin typeface="Times New Roman"/>
              </a:rPr>
              <a:t>to </a:t>
            </a:r>
            <a:r>
              <a:rPr b="0" lang="en-IN" sz="3200" spc="-1" strike="noStrike">
                <a:solidFill>
                  <a:srgbClr val="000000"/>
                </a:solidFill>
                <a:latin typeface="Times New Roman"/>
              </a:rPr>
              <a:t>several next </a:t>
            </a:r>
            <a:r>
              <a:rPr b="0" lang="en-IN" sz="3200" spc="-4" strike="noStrike">
                <a:solidFill>
                  <a:srgbClr val="000000"/>
                </a:solidFill>
                <a:latin typeface="Times New Roman"/>
              </a:rPr>
              <a:t>higher  </a:t>
            </a:r>
            <a:r>
              <a:rPr b="0" lang="en-IN" sz="3200" spc="-1" strike="noStrike">
                <a:solidFill>
                  <a:srgbClr val="000000"/>
                </a:solidFill>
                <a:latin typeface="Times New Roman"/>
              </a:rPr>
              <a:t>layer</a:t>
            </a:r>
            <a:r>
              <a:rPr b="0" lang="en-IN" sz="3200" spc="-18" strike="noStrike">
                <a:solidFill>
                  <a:srgbClr val="000000"/>
                </a:solidFill>
                <a:latin typeface="Times New Roman"/>
              </a:rPr>
              <a:t> </a:t>
            </a:r>
            <a:r>
              <a:rPr b="0" lang="en-IN" sz="3200" spc="-1" strike="noStrike">
                <a:solidFill>
                  <a:srgbClr val="000000"/>
                </a:solidFill>
                <a:latin typeface="Times New Roman"/>
              </a:rPr>
              <a:t>protocols</a:t>
            </a:r>
            <a:endParaRPr b="0" lang="en-IN" sz="3200" spc="-1" strike="noStrike">
              <a:latin typeface="Arial"/>
            </a:endParaRPr>
          </a:p>
        </p:txBody>
      </p:sp>
    </p:spTree>
  </p:cSld>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1" name="TextShape 1"/>
          <p:cNvSpPr txBox="1"/>
          <p:nvPr/>
        </p:nvSpPr>
        <p:spPr>
          <a:xfrm>
            <a:off x="673920" y="461880"/>
            <a:ext cx="7795440" cy="696240"/>
          </a:xfrm>
          <a:prstGeom prst="rect">
            <a:avLst/>
          </a:prstGeom>
          <a:noFill/>
          <a:ln>
            <a:noFill/>
          </a:ln>
        </p:spPr>
        <p:txBody>
          <a:bodyPr lIns="0" rIns="0" tIns="0" bIns="0"/>
          <a:p>
            <a:pPr>
              <a:lnSpc>
                <a:spcPct val="100000"/>
              </a:lnSpc>
            </a:pPr>
            <a:r>
              <a:rPr b="0" lang="en-US" sz="4400" spc="-1" strike="noStrike">
                <a:solidFill>
                  <a:srgbClr val="000000"/>
                </a:solidFill>
                <a:latin typeface="Arial"/>
              </a:rPr>
              <a:t>LAN</a:t>
            </a:r>
            <a:endParaRPr b="0" lang="en-US" sz="4400" spc="-1" strike="noStrike">
              <a:solidFill>
                <a:srgbClr val="000000"/>
              </a:solidFill>
              <a:latin typeface="Calibri"/>
            </a:endParaRPr>
          </a:p>
        </p:txBody>
      </p:sp>
      <p:pic>
        <p:nvPicPr>
          <p:cNvPr id="332" name="Picture 2" descr=""/>
          <p:cNvPicPr/>
          <p:nvPr/>
        </p:nvPicPr>
        <p:blipFill>
          <a:blip r:embed="rId1"/>
          <a:stretch/>
        </p:blipFill>
        <p:spPr>
          <a:xfrm>
            <a:off x="1752480" y="304920"/>
            <a:ext cx="7391160" cy="5638320"/>
          </a:xfrm>
          <a:prstGeom prst="rect">
            <a:avLst/>
          </a:prstGeom>
          <a:ln>
            <a:noFill/>
          </a:ln>
        </p:spPr>
      </p:pic>
    </p:spTree>
  </p:cSld>
</p:sld>
</file>

<file path=ppt/slides/slide1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28" name="TextShape 1"/>
          <p:cNvSpPr txBox="1"/>
          <p:nvPr/>
        </p:nvSpPr>
        <p:spPr>
          <a:xfrm>
            <a:off x="231120" y="100080"/>
            <a:ext cx="4746240" cy="1157760"/>
          </a:xfrm>
          <a:prstGeom prst="rect">
            <a:avLst/>
          </a:prstGeom>
          <a:noFill/>
          <a:ln>
            <a:noFill/>
          </a:ln>
        </p:spPr>
        <p:txBody>
          <a:bodyPr lIns="0" rIns="0" tIns="12600" bIns="0"/>
          <a:p>
            <a:pPr marL="12600">
              <a:lnSpc>
                <a:spcPct val="100000"/>
              </a:lnSpc>
              <a:spcBef>
                <a:spcPts val="99"/>
              </a:spcBef>
            </a:pPr>
            <a:r>
              <a:rPr b="0" lang="en-US" sz="2000" spc="-1" strike="noStrike">
                <a:solidFill>
                  <a:srgbClr val="0000cc"/>
                </a:solidFill>
                <a:latin typeface="Times New Roman"/>
              </a:rPr>
              <a:t>Figure 1.18: </a:t>
            </a:r>
            <a:r>
              <a:rPr b="0" lang="en-US" sz="2000" spc="-4" strike="noStrike">
                <a:solidFill>
                  <a:srgbClr val="000000"/>
                </a:solidFill>
                <a:latin typeface="Times New Roman"/>
              </a:rPr>
              <a:t>Multiplexing </a:t>
            </a:r>
            <a:r>
              <a:rPr b="0" lang="en-US" sz="2000" spc="-1" strike="noStrike">
                <a:solidFill>
                  <a:srgbClr val="000000"/>
                </a:solidFill>
                <a:latin typeface="Times New Roman"/>
              </a:rPr>
              <a:t>and</a:t>
            </a:r>
            <a:r>
              <a:rPr b="0" lang="en-US" sz="2000" spc="-63" strike="noStrike">
                <a:solidFill>
                  <a:srgbClr val="000000"/>
                </a:solidFill>
                <a:latin typeface="Times New Roman"/>
              </a:rPr>
              <a:t> </a:t>
            </a:r>
            <a:r>
              <a:rPr b="0" lang="en-US" sz="2000" spc="-4" strike="noStrike">
                <a:solidFill>
                  <a:srgbClr val="000000"/>
                </a:solidFill>
                <a:latin typeface="Times New Roman"/>
              </a:rPr>
              <a:t>demultiplexing</a:t>
            </a:r>
            <a:endParaRPr b="0" lang="en-US" sz="2000" spc="-1" strike="noStrike">
              <a:solidFill>
                <a:srgbClr val="000000"/>
              </a:solidFill>
              <a:latin typeface="Calibri"/>
            </a:endParaRPr>
          </a:p>
        </p:txBody>
      </p:sp>
      <p:sp>
        <p:nvSpPr>
          <p:cNvPr id="1929" name="CustomShape 2"/>
          <p:cNvSpPr/>
          <p:nvPr/>
        </p:nvSpPr>
        <p:spPr>
          <a:xfrm>
            <a:off x="440280" y="2209680"/>
            <a:ext cx="3709080" cy="2547000"/>
          </a:xfrm>
          <a:prstGeom prst="rect">
            <a:avLst/>
          </a:prstGeom>
          <a:blipFill rotWithShape="0">
            <a:blip r:embed="rId1"/>
            <a:stretch>
              <a:fillRect/>
            </a:stretch>
          </a:blipFill>
          <a:ln>
            <a:noFill/>
          </a:ln>
        </p:spPr>
        <p:style>
          <a:lnRef idx="0"/>
          <a:fillRef idx="0"/>
          <a:effectRef idx="0"/>
          <a:fontRef idx="minor"/>
        </p:style>
      </p:sp>
      <p:sp>
        <p:nvSpPr>
          <p:cNvPr id="1930" name="CustomShape 3"/>
          <p:cNvSpPr/>
          <p:nvPr/>
        </p:nvSpPr>
        <p:spPr>
          <a:xfrm>
            <a:off x="4901040" y="2209680"/>
            <a:ext cx="3709080" cy="2547000"/>
          </a:xfrm>
          <a:prstGeom prst="rect">
            <a:avLst/>
          </a:prstGeom>
          <a:blipFill rotWithShape="0">
            <a:blip r:embed="rId2"/>
            <a:stretch>
              <a:fillRect/>
            </a:stretch>
          </a:blipFill>
          <a:ln>
            <a:noFill/>
          </a:ln>
        </p:spPr>
        <p:style>
          <a:lnRef idx="0"/>
          <a:fillRef idx="0"/>
          <a:effectRef idx="0"/>
          <a:fontRef idx="minor"/>
        </p:style>
      </p:sp>
    </p:spTree>
  </p:cSld>
</p:sld>
</file>

<file path=ppt/slides/slide1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31" name="TextShape 1"/>
          <p:cNvSpPr txBox="1"/>
          <p:nvPr/>
        </p:nvSpPr>
        <p:spPr>
          <a:xfrm>
            <a:off x="152280" y="152280"/>
            <a:ext cx="8317080" cy="676800"/>
          </a:xfrm>
          <a:prstGeom prst="rect">
            <a:avLst/>
          </a:prstGeom>
          <a:noFill/>
          <a:ln>
            <a:noFill/>
          </a:ln>
        </p:spPr>
        <p:txBody>
          <a:bodyPr lIns="0" rIns="0" tIns="0" bIns="0"/>
          <a:p>
            <a:pPr>
              <a:lnSpc>
                <a:spcPct val="100000"/>
              </a:lnSpc>
            </a:pPr>
            <a:r>
              <a:rPr b="1" lang="en-US" sz="4400" spc="-1" strike="noStrike">
                <a:solidFill>
                  <a:srgbClr val="000000"/>
                </a:solidFill>
                <a:latin typeface="Times New Roman"/>
              </a:rPr>
              <a:t>The OSI</a:t>
            </a:r>
            <a:r>
              <a:rPr b="1" lang="en-US" sz="4400" spc="-83" strike="noStrike">
                <a:solidFill>
                  <a:srgbClr val="000000"/>
                </a:solidFill>
                <a:latin typeface="Times New Roman"/>
              </a:rPr>
              <a:t> </a:t>
            </a:r>
            <a:r>
              <a:rPr b="1" lang="en-US" sz="4400" spc="-1" strike="noStrike">
                <a:solidFill>
                  <a:srgbClr val="000000"/>
                </a:solidFill>
                <a:latin typeface="Times New Roman"/>
              </a:rPr>
              <a:t>Model</a:t>
            </a:r>
            <a:endParaRPr b="0" lang="en-US" sz="4400" spc="-1" strike="noStrike">
              <a:solidFill>
                <a:srgbClr val="000000"/>
              </a:solidFill>
              <a:latin typeface="Calibri"/>
            </a:endParaRPr>
          </a:p>
        </p:txBody>
      </p:sp>
      <p:sp>
        <p:nvSpPr>
          <p:cNvPr id="1932" name="TextShape 2"/>
          <p:cNvSpPr txBox="1"/>
          <p:nvPr/>
        </p:nvSpPr>
        <p:spPr>
          <a:xfrm>
            <a:off x="152280" y="914400"/>
            <a:ext cx="8991360" cy="5848560"/>
          </a:xfrm>
          <a:prstGeom prst="rect">
            <a:avLst/>
          </a:prstGeom>
          <a:noFill/>
          <a:ln>
            <a:noFill/>
          </a:ln>
        </p:spPr>
        <p:txBody>
          <a:bodyPr lIns="0" rIns="0" tIns="0" bIns="0"/>
          <a:p>
            <a:pPr marL="12600" algn="just">
              <a:lnSpc>
                <a:spcPct val="100000"/>
              </a:lnSpc>
              <a:spcBef>
                <a:spcPts val="96"/>
              </a:spcBef>
            </a:pPr>
            <a:r>
              <a:rPr b="0" lang="en-US" sz="2800" spc="-4" strike="noStrike">
                <a:solidFill>
                  <a:srgbClr val="000000"/>
                </a:solidFill>
                <a:latin typeface="Times New Roman"/>
              </a:rPr>
              <a:t>Established in </a:t>
            </a:r>
            <a:r>
              <a:rPr b="0" lang="en-US" sz="2800" spc="-1" strike="noStrike">
                <a:solidFill>
                  <a:srgbClr val="000000"/>
                </a:solidFill>
                <a:latin typeface="Times New Roman"/>
              </a:rPr>
              <a:t>1947, </a:t>
            </a:r>
            <a:r>
              <a:rPr b="1" lang="en-US" sz="2800" spc="-4" strike="noStrike">
                <a:solidFill>
                  <a:srgbClr val="000000"/>
                </a:solidFill>
                <a:latin typeface="Times New Roman"/>
              </a:rPr>
              <a:t>ISO (International Organization  </a:t>
            </a:r>
            <a:r>
              <a:rPr b="1" lang="en-US" sz="2800" spc="-1" strike="noStrike">
                <a:solidFill>
                  <a:srgbClr val="000000"/>
                </a:solidFill>
                <a:latin typeface="Times New Roman"/>
              </a:rPr>
              <a:t>for </a:t>
            </a:r>
            <a:r>
              <a:rPr b="1" lang="en-US" sz="2800" spc="-4" strike="noStrike">
                <a:solidFill>
                  <a:srgbClr val="000000"/>
                </a:solidFill>
                <a:latin typeface="Times New Roman"/>
              </a:rPr>
              <a:t>Standardization) </a:t>
            </a:r>
            <a:r>
              <a:rPr b="0" lang="en-US" sz="2800" spc="-4" strike="noStrike">
                <a:solidFill>
                  <a:srgbClr val="000000"/>
                </a:solidFill>
                <a:latin typeface="Times New Roman"/>
              </a:rPr>
              <a:t>is a multinational </a:t>
            </a:r>
            <a:r>
              <a:rPr b="0" lang="en-US" sz="2800" spc="-1" strike="noStrike">
                <a:solidFill>
                  <a:srgbClr val="000000"/>
                </a:solidFill>
                <a:latin typeface="Times New Roman"/>
              </a:rPr>
              <a:t>body </a:t>
            </a:r>
            <a:r>
              <a:rPr b="0" lang="en-US" sz="2800" spc="-4" strike="noStrike">
                <a:solidFill>
                  <a:srgbClr val="000000"/>
                </a:solidFill>
                <a:latin typeface="Times New Roman"/>
              </a:rPr>
              <a:t>dedicated  to worldwide agreement </a:t>
            </a:r>
            <a:r>
              <a:rPr b="0" lang="en-US" sz="2800" spc="-1" strike="noStrike">
                <a:solidFill>
                  <a:srgbClr val="000000"/>
                </a:solidFill>
                <a:latin typeface="Times New Roman"/>
              </a:rPr>
              <a:t>on </a:t>
            </a:r>
            <a:r>
              <a:rPr b="0" lang="en-US" sz="2800" spc="-4" strike="noStrike">
                <a:solidFill>
                  <a:srgbClr val="000000"/>
                </a:solidFill>
                <a:latin typeface="Times New Roman"/>
              </a:rPr>
              <a:t>international standards. </a:t>
            </a:r>
            <a:r>
              <a:rPr b="0" lang="en-US" sz="2800" spc="-9" strike="noStrike">
                <a:solidFill>
                  <a:srgbClr val="000000"/>
                </a:solidFill>
                <a:latin typeface="Times New Roman"/>
              </a:rPr>
              <a:t>An  </a:t>
            </a:r>
            <a:r>
              <a:rPr b="0" lang="en-US" sz="2800" spc="-4" strike="noStrike">
                <a:solidFill>
                  <a:srgbClr val="000000"/>
                </a:solidFill>
                <a:latin typeface="Times New Roman"/>
              </a:rPr>
              <a:t>ISO standard that covers all </a:t>
            </a:r>
            <a:r>
              <a:rPr b="0" lang="en-US" sz="2800" spc="-9" strike="noStrike">
                <a:solidFill>
                  <a:srgbClr val="000000"/>
                </a:solidFill>
                <a:latin typeface="Times New Roman"/>
              </a:rPr>
              <a:t>aspects </a:t>
            </a:r>
            <a:r>
              <a:rPr b="0" lang="en-US" sz="2800" spc="-4" strike="noStrike">
                <a:solidFill>
                  <a:srgbClr val="000000"/>
                </a:solidFill>
                <a:latin typeface="Times New Roman"/>
              </a:rPr>
              <a:t>of network  communications is </a:t>
            </a:r>
            <a:r>
              <a:rPr b="0" lang="en-US" sz="2800" spc="-1" strike="noStrike">
                <a:solidFill>
                  <a:srgbClr val="000000"/>
                </a:solidFill>
                <a:latin typeface="Times New Roman"/>
              </a:rPr>
              <a:t>the </a:t>
            </a:r>
            <a:r>
              <a:rPr b="1" lang="en-US" sz="2800" spc="-4" strike="noStrike">
                <a:solidFill>
                  <a:srgbClr val="000000"/>
                </a:solidFill>
                <a:latin typeface="Times New Roman"/>
              </a:rPr>
              <a:t>Open Systems Interconnection  (OSI) </a:t>
            </a:r>
            <a:r>
              <a:rPr b="0" lang="en-US" sz="2800" spc="-4" strike="noStrike">
                <a:solidFill>
                  <a:srgbClr val="000000"/>
                </a:solidFill>
                <a:latin typeface="Times New Roman"/>
              </a:rPr>
              <a:t>model. </a:t>
            </a:r>
            <a:r>
              <a:rPr b="0" lang="en-US" sz="2800" spc="-1" strike="noStrike">
                <a:solidFill>
                  <a:srgbClr val="000000"/>
                </a:solidFill>
                <a:latin typeface="Times New Roman"/>
              </a:rPr>
              <a:t>It </a:t>
            </a:r>
            <a:r>
              <a:rPr b="0" lang="en-US" sz="2800" spc="-4" strike="noStrike">
                <a:solidFill>
                  <a:srgbClr val="000000"/>
                </a:solidFill>
                <a:latin typeface="Times New Roman"/>
              </a:rPr>
              <a:t>was first </a:t>
            </a:r>
            <a:r>
              <a:rPr b="0" lang="en-US" sz="2800" spc="-1" strike="noStrike">
                <a:solidFill>
                  <a:srgbClr val="000000"/>
                </a:solidFill>
                <a:latin typeface="Times New Roman"/>
              </a:rPr>
              <a:t>introduced </a:t>
            </a:r>
            <a:r>
              <a:rPr b="0" lang="en-US" sz="2800" spc="-4" strike="noStrike">
                <a:solidFill>
                  <a:srgbClr val="000000"/>
                </a:solidFill>
                <a:latin typeface="Times New Roman"/>
              </a:rPr>
              <a:t>in </a:t>
            </a:r>
            <a:r>
              <a:rPr b="0" lang="en-US" sz="2800" spc="-1" strike="noStrike">
                <a:solidFill>
                  <a:srgbClr val="000000"/>
                </a:solidFill>
                <a:latin typeface="Times New Roman"/>
              </a:rPr>
              <a:t>the </a:t>
            </a:r>
            <a:r>
              <a:rPr b="0" lang="en-US" sz="2800" spc="-4" strike="noStrike">
                <a:solidFill>
                  <a:srgbClr val="000000"/>
                </a:solidFill>
                <a:latin typeface="Times New Roman"/>
              </a:rPr>
              <a:t>late</a:t>
            </a:r>
            <a:r>
              <a:rPr b="0" lang="en-US" sz="2800" spc="-18" strike="noStrike">
                <a:solidFill>
                  <a:srgbClr val="000000"/>
                </a:solidFill>
                <a:latin typeface="Times New Roman"/>
              </a:rPr>
              <a:t> </a:t>
            </a:r>
            <a:r>
              <a:rPr b="0" lang="en-US" sz="2800" spc="-1" strike="noStrike">
                <a:solidFill>
                  <a:srgbClr val="000000"/>
                </a:solidFill>
                <a:latin typeface="Times New Roman"/>
              </a:rPr>
              <a:t>1970s.</a:t>
            </a:r>
            <a:endParaRPr b="0" lang="en-US" sz="2800" spc="-1" strike="noStrike">
              <a:solidFill>
                <a:srgbClr val="000000"/>
              </a:solidFill>
              <a:latin typeface="Calibri"/>
            </a:endParaRPr>
          </a:p>
          <a:p>
            <a:pPr marL="12600" indent="914400">
              <a:lnSpc>
                <a:spcPct val="100000"/>
              </a:lnSpc>
            </a:pPr>
            <a:r>
              <a:rPr b="0" lang="en-US" sz="2800" spc="-4" strike="noStrike">
                <a:solidFill>
                  <a:srgbClr val="000000"/>
                </a:solidFill>
                <a:latin typeface="Times New Roman"/>
              </a:rPr>
              <a:t>- Open : </a:t>
            </a:r>
            <a:r>
              <a:rPr b="0" lang="en-US" sz="2800" spc="-63" strike="noStrike">
                <a:solidFill>
                  <a:srgbClr val="000000"/>
                </a:solidFill>
                <a:latin typeface="Times New Roman"/>
              </a:rPr>
              <a:t>Two </a:t>
            </a:r>
            <a:r>
              <a:rPr b="0" lang="en-US" sz="2800" spc="-9" strike="noStrike">
                <a:solidFill>
                  <a:srgbClr val="000000"/>
                </a:solidFill>
                <a:latin typeface="Times New Roman"/>
              </a:rPr>
              <a:t>different </a:t>
            </a:r>
            <a:r>
              <a:rPr b="0" lang="en-US" sz="2800" spc="-4" strike="noStrike">
                <a:solidFill>
                  <a:srgbClr val="000000"/>
                </a:solidFill>
                <a:latin typeface="Times New Roman"/>
              </a:rPr>
              <a:t>systems </a:t>
            </a:r>
            <a:r>
              <a:rPr b="0" lang="en-US" sz="2800" spc="-9" strike="noStrike">
                <a:solidFill>
                  <a:srgbClr val="000000"/>
                </a:solidFill>
                <a:latin typeface="Times New Roman"/>
              </a:rPr>
              <a:t>can </a:t>
            </a:r>
            <a:r>
              <a:rPr b="0" lang="en-US" sz="2800" spc="-4" strike="noStrike">
                <a:solidFill>
                  <a:srgbClr val="000000"/>
                </a:solidFill>
                <a:latin typeface="Times New Roman"/>
              </a:rPr>
              <a:t>communicate  regardless </a:t>
            </a:r>
            <a:r>
              <a:rPr b="0" lang="en-US" sz="2800" spc="-1" strike="noStrike">
                <a:solidFill>
                  <a:srgbClr val="000000"/>
                </a:solidFill>
                <a:latin typeface="Times New Roman"/>
              </a:rPr>
              <a:t>of </a:t>
            </a:r>
            <a:r>
              <a:rPr b="0" lang="en-US" sz="2800" spc="-4" strike="noStrike">
                <a:solidFill>
                  <a:srgbClr val="000000"/>
                </a:solidFill>
                <a:latin typeface="Times New Roman"/>
              </a:rPr>
              <a:t>their </a:t>
            </a:r>
            <a:r>
              <a:rPr b="0" lang="en-US" sz="2800" spc="-1" strike="noStrike">
                <a:solidFill>
                  <a:srgbClr val="000000"/>
                </a:solidFill>
                <a:latin typeface="Times New Roman"/>
              </a:rPr>
              <a:t>underlying</a:t>
            </a:r>
            <a:r>
              <a:rPr b="0" lang="en-US" sz="2800" spc="-18" strike="noStrike">
                <a:solidFill>
                  <a:srgbClr val="000000"/>
                </a:solidFill>
                <a:latin typeface="Times New Roman"/>
              </a:rPr>
              <a:t> </a:t>
            </a:r>
            <a:r>
              <a:rPr b="0" lang="en-US" sz="2800" spc="-4" strike="noStrike">
                <a:solidFill>
                  <a:srgbClr val="000000"/>
                </a:solidFill>
                <a:latin typeface="Times New Roman"/>
              </a:rPr>
              <a:t>architecture</a:t>
            </a:r>
            <a:endParaRPr b="0" lang="en-US" sz="2800" spc="-1" strike="noStrike">
              <a:solidFill>
                <a:srgbClr val="000000"/>
              </a:solidFill>
              <a:latin typeface="Calibri"/>
            </a:endParaRPr>
          </a:p>
          <a:p>
            <a:pPr marL="760680" indent="-512640">
              <a:lnSpc>
                <a:spcPct val="100000"/>
              </a:lnSpc>
              <a:spcBef>
                <a:spcPts val="1454"/>
              </a:spcBef>
              <a:buClr>
                <a:srgbClr val="000000"/>
              </a:buClr>
              <a:buFont typeface="Wingdings" charset="2"/>
              <a:buChar char=""/>
            </a:pPr>
            <a:r>
              <a:rPr b="0" lang="en-US" sz="1800" spc="-4" strike="noStrike">
                <a:solidFill>
                  <a:srgbClr val="000000"/>
                </a:solidFill>
                <a:latin typeface="Times New Roman"/>
              </a:rPr>
              <a:t>OSI versus TCP/IP: </a:t>
            </a:r>
            <a:r>
              <a:rPr b="0" lang="en-US" sz="1800" spc="-1" strike="noStrike">
                <a:solidFill>
                  <a:srgbClr val="000000"/>
                </a:solidFill>
                <a:latin typeface="Times New Roman"/>
              </a:rPr>
              <a:t>2 layers are</a:t>
            </a:r>
            <a:r>
              <a:rPr b="0" lang="en-US" sz="1800" spc="-32" strike="noStrike">
                <a:solidFill>
                  <a:srgbClr val="000000"/>
                </a:solidFill>
                <a:latin typeface="Times New Roman"/>
              </a:rPr>
              <a:t> </a:t>
            </a:r>
            <a:r>
              <a:rPr b="0" lang="en-US" sz="1800" spc="-4" strike="noStrike">
                <a:solidFill>
                  <a:srgbClr val="000000"/>
                </a:solidFill>
                <a:latin typeface="Times New Roman"/>
              </a:rPr>
              <a:t>missing</a:t>
            </a:r>
            <a:endParaRPr b="0" lang="en-US" sz="1800" spc="-1" strike="noStrike">
              <a:solidFill>
                <a:srgbClr val="000000"/>
              </a:solidFill>
              <a:latin typeface="Calibri"/>
            </a:endParaRPr>
          </a:p>
          <a:p>
            <a:pPr lvl="1" marL="704880" indent="-324000">
              <a:lnSpc>
                <a:spcPct val="100000"/>
              </a:lnSpc>
              <a:buClr>
                <a:srgbClr val="000000"/>
              </a:buClr>
              <a:buFont typeface="StarSymbol"/>
              <a:buChar char="-"/>
            </a:pPr>
            <a:r>
              <a:rPr b="0" lang="en-US" sz="1800" spc="-4" strike="noStrike">
                <a:solidFill>
                  <a:srgbClr val="000000"/>
                </a:solidFill>
                <a:latin typeface="Times New Roman"/>
              </a:rPr>
              <a:t>some </a:t>
            </a:r>
            <a:r>
              <a:rPr b="0" lang="en-US" sz="1800" spc="-1" strike="noStrike">
                <a:solidFill>
                  <a:srgbClr val="000000"/>
                </a:solidFill>
                <a:latin typeface="Times New Roman"/>
              </a:rPr>
              <a:t>functionalities of </a:t>
            </a:r>
            <a:r>
              <a:rPr b="0" lang="en-US" sz="1800" spc="-4" strike="noStrike">
                <a:solidFill>
                  <a:srgbClr val="000000"/>
                </a:solidFill>
                <a:latin typeface="Times New Roman"/>
              </a:rPr>
              <a:t>session layer </a:t>
            </a:r>
            <a:r>
              <a:rPr b="0" lang="en-US" sz="1800" spc="-9" strike="noStrike">
                <a:solidFill>
                  <a:srgbClr val="000000"/>
                </a:solidFill>
                <a:latin typeface="Times New Roman"/>
              </a:rPr>
              <a:t>may </a:t>
            </a:r>
            <a:r>
              <a:rPr b="0" lang="en-US" sz="1800" spc="-1" strike="noStrike">
                <a:solidFill>
                  <a:srgbClr val="000000"/>
                </a:solidFill>
                <a:latin typeface="Times New Roman"/>
              </a:rPr>
              <a:t>be </a:t>
            </a:r>
            <a:r>
              <a:rPr b="0" lang="en-US" sz="1800" spc="-4" strike="noStrike">
                <a:solidFill>
                  <a:srgbClr val="000000"/>
                </a:solidFill>
                <a:latin typeface="Times New Roman"/>
              </a:rPr>
              <a:t>available </a:t>
            </a:r>
            <a:r>
              <a:rPr b="0" lang="en-US" sz="1800" spc="-1" strike="noStrike">
                <a:solidFill>
                  <a:srgbClr val="000000"/>
                </a:solidFill>
                <a:latin typeface="Times New Roman"/>
              </a:rPr>
              <a:t>in </a:t>
            </a:r>
            <a:r>
              <a:rPr b="0" lang="en-US" sz="1800" spc="-4" strike="noStrike">
                <a:solidFill>
                  <a:srgbClr val="000000"/>
                </a:solidFill>
                <a:latin typeface="Times New Roman"/>
              </a:rPr>
              <a:t>some </a:t>
            </a:r>
            <a:r>
              <a:rPr b="0" lang="en-US" sz="1800" spc="-1" strike="noStrike">
                <a:solidFill>
                  <a:srgbClr val="000000"/>
                </a:solidFill>
                <a:latin typeface="Times New Roman"/>
              </a:rPr>
              <a:t>of the </a:t>
            </a:r>
            <a:r>
              <a:rPr b="0" lang="en-US" sz="1800" spc="-4" strike="noStrike">
                <a:solidFill>
                  <a:srgbClr val="000000"/>
                </a:solidFill>
                <a:latin typeface="Times New Roman"/>
              </a:rPr>
              <a:t>transport  </a:t>
            </a:r>
            <a:r>
              <a:rPr b="0" lang="en-US" sz="1800" spc="4" strike="noStrike">
                <a:solidFill>
                  <a:srgbClr val="000000"/>
                </a:solidFill>
                <a:latin typeface="Times New Roman"/>
              </a:rPr>
              <a:t>layer</a:t>
            </a:r>
            <a:r>
              <a:rPr b="0" lang="en-US" sz="1800" spc="-38" strike="noStrike">
                <a:solidFill>
                  <a:srgbClr val="000000"/>
                </a:solidFill>
                <a:latin typeface="Times New Roman"/>
              </a:rPr>
              <a:t> </a:t>
            </a:r>
            <a:r>
              <a:rPr b="0" lang="en-US" sz="1800" spc="-1" strike="noStrike">
                <a:solidFill>
                  <a:srgbClr val="000000"/>
                </a:solidFill>
                <a:latin typeface="Times New Roman"/>
              </a:rPr>
              <a:t>protocol</a:t>
            </a:r>
            <a:endParaRPr b="0" lang="en-US" sz="1800" spc="-1" strike="noStrike">
              <a:solidFill>
                <a:srgbClr val="000000"/>
              </a:solidFill>
              <a:latin typeface="Calibri"/>
            </a:endParaRPr>
          </a:p>
          <a:p>
            <a:pPr lvl="1" marL="837000" indent="-131760">
              <a:lnSpc>
                <a:spcPct val="100000"/>
              </a:lnSpc>
              <a:spcBef>
                <a:spcPts val="6"/>
              </a:spcBef>
              <a:buClr>
                <a:srgbClr val="000000"/>
              </a:buClr>
              <a:buFont typeface="StarSymbol"/>
              <a:buChar char="-"/>
            </a:pPr>
            <a:r>
              <a:rPr b="0" lang="en-US" sz="1800" spc="-1" strike="noStrike">
                <a:solidFill>
                  <a:srgbClr val="000000"/>
                </a:solidFill>
                <a:latin typeface="Times New Roman"/>
              </a:rPr>
              <a:t>application </a:t>
            </a:r>
            <a:r>
              <a:rPr b="0" lang="en-US" sz="1800" spc="4" strike="noStrike">
                <a:solidFill>
                  <a:srgbClr val="000000"/>
                </a:solidFill>
                <a:latin typeface="Times New Roman"/>
              </a:rPr>
              <a:t>layer </a:t>
            </a:r>
            <a:r>
              <a:rPr b="0" lang="en-US" sz="1800" spc="-1" strike="noStrike">
                <a:solidFill>
                  <a:srgbClr val="000000"/>
                </a:solidFill>
                <a:latin typeface="Times New Roman"/>
              </a:rPr>
              <a:t>is </a:t>
            </a:r>
            <a:r>
              <a:rPr b="0" lang="en-US" sz="1800" spc="-4" strike="noStrike">
                <a:solidFill>
                  <a:srgbClr val="000000"/>
                </a:solidFill>
                <a:latin typeface="Times New Roman"/>
              </a:rPr>
              <a:t>not </a:t>
            </a:r>
            <a:r>
              <a:rPr b="0" lang="en-US" sz="1800" spc="-1" strike="noStrike">
                <a:solidFill>
                  <a:srgbClr val="000000"/>
                </a:solidFill>
                <a:latin typeface="Times New Roman"/>
              </a:rPr>
              <a:t>just </a:t>
            </a:r>
            <a:r>
              <a:rPr b="0" lang="en-US" sz="1800" spc="-4" strike="noStrike">
                <a:solidFill>
                  <a:srgbClr val="000000"/>
                </a:solidFill>
                <a:latin typeface="Times New Roman"/>
              </a:rPr>
              <a:t>one </a:t>
            </a:r>
            <a:r>
              <a:rPr b="0" lang="en-US" sz="1800" spc="-1" strike="noStrike">
                <a:solidFill>
                  <a:srgbClr val="000000"/>
                </a:solidFill>
                <a:latin typeface="Times New Roman"/>
              </a:rPr>
              <a:t>piece, </a:t>
            </a:r>
            <a:r>
              <a:rPr b="0" lang="en-US" sz="1800" spc="-4" strike="noStrike">
                <a:solidFill>
                  <a:srgbClr val="000000"/>
                </a:solidFill>
                <a:latin typeface="Times New Roman"/>
              </a:rPr>
              <a:t>many </a:t>
            </a:r>
            <a:r>
              <a:rPr b="0" lang="en-US" sz="1800" spc="-1" strike="noStrike">
                <a:solidFill>
                  <a:srgbClr val="000000"/>
                </a:solidFill>
                <a:latin typeface="Times New Roman"/>
              </a:rPr>
              <a:t>applications could </a:t>
            </a:r>
            <a:r>
              <a:rPr b="0" lang="en-US" sz="1800" spc="-4" strike="noStrike">
                <a:solidFill>
                  <a:srgbClr val="000000"/>
                </a:solidFill>
                <a:latin typeface="Times New Roman"/>
              </a:rPr>
              <a:t>be</a:t>
            </a:r>
            <a:r>
              <a:rPr b="0" lang="en-US" sz="1800" spc="-103" strike="noStrike">
                <a:solidFill>
                  <a:srgbClr val="000000"/>
                </a:solidFill>
                <a:latin typeface="Times New Roman"/>
              </a:rPr>
              <a:t> </a:t>
            </a:r>
            <a:r>
              <a:rPr b="0" lang="en-US" sz="1800" spc="-1" strike="noStrike">
                <a:solidFill>
                  <a:srgbClr val="000000"/>
                </a:solidFill>
                <a:latin typeface="Times New Roman"/>
              </a:rPr>
              <a:t>there.</a:t>
            </a:r>
            <a:endParaRPr b="0" lang="en-US" sz="1800" spc="-1" strike="noStrike">
              <a:solidFill>
                <a:srgbClr val="000000"/>
              </a:solidFill>
              <a:latin typeface="Calibri"/>
            </a:endParaRPr>
          </a:p>
          <a:p>
            <a:pPr>
              <a:lnSpc>
                <a:spcPct val="100000"/>
              </a:lnSpc>
            </a:pPr>
            <a:endParaRPr b="0" lang="en-US" sz="1800" spc="-1" strike="noStrike">
              <a:solidFill>
                <a:srgbClr val="000000"/>
              </a:solidFill>
              <a:latin typeface="Calibri"/>
            </a:endParaRPr>
          </a:p>
        </p:txBody>
      </p:sp>
    </p:spTree>
  </p:cSld>
</p:sld>
</file>

<file path=ppt/slides/slide1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33" name="TextShape 1"/>
          <p:cNvSpPr txBox="1"/>
          <p:nvPr/>
        </p:nvSpPr>
        <p:spPr>
          <a:xfrm>
            <a:off x="231120" y="100080"/>
            <a:ext cx="2953800" cy="1157760"/>
          </a:xfrm>
          <a:prstGeom prst="rect">
            <a:avLst/>
          </a:prstGeom>
          <a:noFill/>
          <a:ln>
            <a:noFill/>
          </a:ln>
        </p:spPr>
        <p:txBody>
          <a:bodyPr lIns="0" rIns="0" tIns="12600" bIns="0"/>
          <a:p>
            <a:pPr marL="12600">
              <a:lnSpc>
                <a:spcPct val="100000"/>
              </a:lnSpc>
              <a:spcBef>
                <a:spcPts val="99"/>
              </a:spcBef>
            </a:pPr>
            <a:r>
              <a:rPr b="0" lang="en-US" sz="2000" spc="-1" strike="noStrike">
                <a:solidFill>
                  <a:srgbClr val="0000cc"/>
                </a:solidFill>
                <a:latin typeface="Times New Roman"/>
              </a:rPr>
              <a:t>Figure 1.19: </a:t>
            </a:r>
            <a:r>
              <a:rPr b="0" lang="en-US" sz="2000" spc="-1" strike="noStrike">
                <a:solidFill>
                  <a:srgbClr val="000000"/>
                </a:solidFill>
                <a:latin typeface="Times New Roman"/>
              </a:rPr>
              <a:t>The </a:t>
            </a:r>
            <a:r>
              <a:rPr b="0" lang="en-US" sz="2000" spc="-4" strike="noStrike">
                <a:solidFill>
                  <a:srgbClr val="000000"/>
                </a:solidFill>
                <a:latin typeface="Times New Roman"/>
              </a:rPr>
              <a:t>OSI</a:t>
            </a:r>
            <a:r>
              <a:rPr b="0" lang="en-US" sz="2000" spc="-148" strike="noStrike">
                <a:solidFill>
                  <a:srgbClr val="000000"/>
                </a:solidFill>
                <a:latin typeface="Times New Roman"/>
              </a:rPr>
              <a:t> </a:t>
            </a:r>
            <a:r>
              <a:rPr b="0" lang="en-US" sz="2000" spc="-4" strike="noStrike">
                <a:solidFill>
                  <a:srgbClr val="000000"/>
                </a:solidFill>
                <a:latin typeface="Times New Roman"/>
              </a:rPr>
              <a:t>model</a:t>
            </a:r>
            <a:endParaRPr b="0" lang="en-US" sz="2000" spc="-1" strike="noStrike">
              <a:solidFill>
                <a:srgbClr val="000000"/>
              </a:solidFill>
              <a:latin typeface="Calibri"/>
            </a:endParaRPr>
          </a:p>
        </p:txBody>
      </p:sp>
      <p:sp>
        <p:nvSpPr>
          <p:cNvPr id="1934" name="CustomShape 2"/>
          <p:cNvSpPr/>
          <p:nvPr/>
        </p:nvSpPr>
        <p:spPr>
          <a:xfrm>
            <a:off x="1048680" y="1217520"/>
            <a:ext cx="7180560" cy="4878000"/>
          </a:xfrm>
          <a:prstGeom prst="rect">
            <a:avLst/>
          </a:prstGeom>
          <a:blipFill rotWithShape="0">
            <a:blip r:embed="rId1"/>
            <a:stretch>
              <a:fillRect/>
            </a:stretch>
          </a:blipFill>
          <a:ln>
            <a:noFill/>
          </a:ln>
        </p:spPr>
        <p:style>
          <a:lnRef idx="0"/>
          <a:fillRef idx="0"/>
          <a:effectRef idx="0"/>
          <a:fontRef idx="minor"/>
        </p:style>
      </p:sp>
    </p:spTree>
  </p:cSld>
</p:sld>
</file>

<file path=ppt/slides/slide1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35" name="TextShape 1"/>
          <p:cNvSpPr txBox="1"/>
          <p:nvPr/>
        </p:nvSpPr>
        <p:spPr>
          <a:xfrm>
            <a:off x="231120" y="100080"/>
            <a:ext cx="5635800" cy="1157760"/>
          </a:xfrm>
          <a:prstGeom prst="rect">
            <a:avLst/>
          </a:prstGeom>
          <a:noFill/>
          <a:ln>
            <a:noFill/>
          </a:ln>
        </p:spPr>
        <p:txBody>
          <a:bodyPr lIns="0" rIns="0" tIns="12600" bIns="0"/>
          <a:p>
            <a:pPr marL="12600">
              <a:lnSpc>
                <a:spcPct val="100000"/>
              </a:lnSpc>
              <a:spcBef>
                <a:spcPts val="99"/>
              </a:spcBef>
            </a:pPr>
            <a:r>
              <a:rPr b="1" lang="en-US" sz="2000" spc="-1" strike="noStrike">
                <a:solidFill>
                  <a:srgbClr val="000000"/>
                </a:solidFill>
                <a:latin typeface="Times New Roman"/>
              </a:rPr>
              <a:t>TCP/IP and OSI</a:t>
            </a:r>
            <a:r>
              <a:rPr b="1" lang="en-US" sz="2000" spc="-242" strike="noStrike">
                <a:solidFill>
                  <a:srgbClr val="000000"/>
                </a:solidFill>
                <a:latin typeface="Times New Roman"/>
              </a:rPr>
              <a:t> </a:t>
            </a:r>
            <a:r>
              <a:rPr b="1" lang="en-US" sz="2000" spc="-4" strike="noStrike">
                <a:solidFill>
                  <a:srgbClr val="000000"/>
                </a:solidFill>
                <a:latin typeface="Times New Roman"/>
              </a:rPr>
              <a:t>model</a:t>
            </a:r>
            <a:endParaRPr b="0" lang="en-US" sz="2000" spc="-1" strike="noStrike">
              <a:solidFill>
                <a:srgbClr val="000000"/>
              </a:solidFill>
              <a:latin typeface="Calibri"/>
            </a:endParaRPr>
          </a:p>
        </p:txBody>
      </p:sp>
      <p:sp>
        <p:nvSpPr>
          <p:cNvPr id="1936" name="CustomShape 2"/>
          <p:cNvSpPr/>
          <p:nvPr/>
        </p:nvSpPr>
        <p:spPr>
          <a:xfrm>
            <a:off x="1066680" y="1447920"/>
            <a:ext cx="7417080" cy="4527000"/>
          </a:xfrm>
          <a:prstGeom prst="rect">
            <a:avLst/>
          </a:prstGeom>
          <a:blipFill rotWithShape="0">
            <a:blip r:embed="rId1"/>
            <a:stretch>
              <a:fillRect/>
            </a:stretch>
          </a:blipFill>
          <a:ln>
            <a:noFill/>
          </a:ln>
        </p:spPr>
        <p:style>
          <a:lnRef idx="0"/>
          <a:fillRef idx="0"/>
          <a:effectRef idx="0"/>
          <a:fontRef idx="minor"/>
        </p:style>
      </p:sp>
    </p:spTree>
  </p:cSld>
</p:sld>
</file>

<file path=ppt/slides/slide1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37" name="TextShape 1"/>
          <p:cNvSpPr txBox="1"/>
          <p:nvPr/>
        </p:nvSpPr>
        <p:spPr>
          <a:xfrm>
            <a:off x="673920" y="461880"/>
            <a:ext cx="7795440" cy="696240"/>
          </a:xfrm>
          <a:prstGeom prst="rect">
            <a:avLst/>
          </a:prstGeom>
          <a:noFill/>
          <a:ln>
            <a:noFill/>
          </a:ln>
        </p:spPr>
        <p:txBody>
          <a:bodyPr lIns="0" rIns="0" tIns="0" bIns="0"/>
          <a:p>
            <a:pPr>
              <a:lnSpc>
                <a:spcPct val="100000"/>
              </a:lnSpc>
            </a:pPr>
            <a:r>
              <a:rPr b="1" lang="en-US" sz="4400" spc="-1" strike="noStrike">
                <a:solidFill>
                  <a:srgbClr val="000000"/>
                </a:solidFill>
                <a:latin typeface="Times New Roman"/>
              </a:rPr>
              <a:t>The OSI</a:t>
            </a:r>
            <a:r>
              <a:rPr b="1" lang="en-US" sz="4400" spc="-97" strike="noStrike">
                <a:solidFill>
                  <a:srgbClr val="000000"/>
                </a:solidFill>
                <a:latin typeface="Times New Roman"/>
              </a:rPr>
              <a:t> </a:t>
            </a:r>
            <a:r>
              <a:rPr b="1" lang="en-US" sz="4400" spc="-1" strike="noStrike">
                <a:solidFill>
                  <a:srgbClr val="000000"/>
                </a:solidFill>
                <a:latin typeface="Times New Roman"/>
              </a:rPr>
              <a:t>Model</a:t>
            </a:r>
            <a:endParaRPr b="0" lang="en-US" sz="4400" spc="-1" strike="noStrike">
              <a:solidFill>
                <a:srgbClr val="000000"/>
              </a:solidFill>
              <a:latin typeface="Calibri"/>
            </a:endParaRPr>
          </a:p>
        </p:txBody>
      </p:sp>
      <p:sp>
        <p:nvSpPr>
          <p:cNvPr id="1938" name="TextShape 2"/>
          <p:cNvSpPr txBox="1"/>
          <p:nvPr/>
        </p:nvSpPr>
        <p:spPr>
          <a:xfrm>
            <a:off x="152280" y="1371600"/>
            <a:ext cx="8991360" cy="4806360"/>
          </a:xfrm>
          <a:prstGeom prst="rect">
            <a:avLst/>
          </a:prstGeom>
          <a:noFill/>
          <a:ln>
            <a:noFill/>
          </a:ln>
        </p:spPr>
        <p:txBody>
          <a:bodyPr lIns="0" rIns="0" tIns="0" bIns="0"/>
          <a:p>
            <a:pPr marL="574200" indent="-559080">
              <a:lnSpc>
                <a:spcPct val="100000"/>
              </a:lnSpc>
              <a:spcBef>
                <a:spcPts val="859"/>
              </a:spcBef>
              <a:buClr>
                <a:srgbClr val="0000cc"/>
              </a:buClr>
              <a:buFont typeface="Wingdings" charset="2"/>
              <a:buChar char=""/>
            </a:pPr>
            <a:r>
              <a:rPr b="0" lang="en-US" sz="3200" spc="-1" strike="noStrike">
                <a:solidFill>
                  <a:srgbClr val="0000cc"/>
                </a:solidFill>
                <a:latin typeface="Times New Roman"/>
              </a:rPr>
              <a:t>Lack of OSI </a:t>
            </a:r>
            <a:r>
              <a:rPr b="0" lang="en-US" sz="3200" spc="-29" strike="noStrike">
                <a:solidFill>
                  <a:srgbClr val="0000cc"/>
                </a:solidFill>
                <a:latin typeface="Times New Roman"/>
              </a:rPr>
              <a:t>Model’s</a:t>
            </a:r>
            <a:r>
              <a:rPr b="0" lang="en-US" sz="3200" spc="-52" strike="noStrike">
                <a:solidFill>
                  <a:srgbClr val="0000cc"/>
                </a:solidFill>
                <a:latin typeface="Times New Roman"/>
              </a:rPr>
              <a:t> </a:t>
            </a:r>
            <a:r>
              <a:rPr b="0" lang="en-US" sz="3200" spc="-1" strike="noStrike">
                <a:solidFill>
                  <a:srgbClr val="0000cc"/>
                </a:solidFill>
                <a:latin typeface="Times New Roman"/>
              </a:rPr>
              <a:t>Success</a:t>
            </a:r>
            <a:endParaRPr b="0" lang="en-US" sz="3200" spc="-1" strike="noStrike">
              <a:solidFill>
                <a:srgbClr val="000000"/>
              </a:solidFill>
              <a:latin typeface="Calibri"/>
            </a:endParaRPr>
          </a:p>
          <a:p>
            <a:pPr lvl="1" marL="471960" indent="-324000">
              <a:lnSpc>
                <a:spcPct val="100000"/>
              </a:lnSpc>
              <a:spcBef>
                <a:spcPts val="856"/>
              </a:spcBef>
              <a:buClr>
                <a:srgbClr val="0000cc"/>
              </a:buClr>
              <a:buFont typeface="StarSymbol"/>
              <a:buChar char="-"/>
            </a:pPr>
            <a:r>
              <a:rPr b="0" lang="en-US" sz="3600" spc="-1" strike="noStrike">
                <a:solidFill>
                  <a:srgbClr val="0000cc"/>
                </a:solidFill>
                <a:latin typeface="Times New Roman"/>
              </a:rPr>
              <a:t>TCP/IP </a:t>
            </a:r>
            <a:r>
              <a:rPr b="0" lang="en-US" sz="3600" spc="-4" strike="noStrike">
                <a:solidFill>
                  <a:srgbClr val="0000cc"/>
                </a:solidFill>
                <a:latin typeface="Times New Roman"/>
              </a:rPr>
              <a:t>in </a:t>
            </a:r>
            <a:r>
              <a:rPr b="1" lang="en-US" sz="3600" spc="-1" strike="noStrike">
                <a:solidFill>
                  <a:srgbClr val="0000cc"/>
                </a:solidFill>
                <a:latin typeface="Times New Roman"/>
              </a:rPr>
              <a:t>already </a:t>
            </a:r>
            <a:r>
              <a:rPr b="1" lang="en-US" sz="3600" spc="-4" strike="noStrike">
                <a:solidFill>
                  <a:srgbClr val="0000cc"/>
                </a:solidFill>
                <a:latin typeface="Times New Roman"/>
              </a:rPr>
              <a:t>implemented, </a:t>
            </a:r>
            <a:r>
              <a:rPr b="0" lang="en-US" sz="3600" spc="-1" strike="noStrike">
                <a:solidFill>
                  <a:srgbClr val="0000cc"/>
                </a:solidFill>
                <a:latin typeface="Times New Roman"/>
              </a:rPr>
              <a:t>up and  running.</a:t>
            </a:r>
            <a:endParaRPr b="0" lang="en-US" sz="3600" spc="-1" strike="noStrike">
              <a:solidFill>
                <a:srgbClr val="000000"/>
              </a:solidFill>
              <a:latin typeface="Calibri"/>
            </a:endParaRPr>
          </a:p>
          <a:p>
            <a:pPr lvl="1" marL="471960" indent="-324000">
              <a:lnSpc>
                <a:spcPct val="100000"/>
              </a:lnSpc>
              <a:spcBef>
                <a:spcPts val="865"/>
              </a:spcBef>
              <a:buClr>
                <a:srgbClr val="000000"/>
              </a:buClr>
              <a:buFont typeface="StarSymbol"/>
              <a:buChar char="-"/>
            </a:pPr>
            <a:r>
              <a:rPr b="1" lang="en-US" sz="3600" spc="-1" strike="noStrike">
                <a:solidFill>
                  <a:srgbClr val="0000cc"/>
                </a:solidFill>
                <a:latin typeface="Times New Roman"/>
              </a:rPr>
              <a:t>protocols</a:t>
            </a:r>
            <a:r>
              <a:rPr b="0" lang="en-US" sz="3600" spc="-1" strike="noStrike">
                <a:solidFill>
                  <a:srgbClr val="0000cc"/>
                </a:solidFill>
                <a:latin typeface="Times New Roman"/>
              </a:rPr>
              <a:t>	</a:t>
            </a:r>
            <a:r>
              <a:rPr b="0" lang="en-US" sz="3600" spc="-1" strike="noStrike">
                <a:solidFill>
                  <a:srgbClr val="0000cc"/>
                </a:solidFill>
                <a:latin typeface="Times New Roman"/>
              </a:rPr>
              <a:t>for</a:t>
            </a:r>
            <a:r>
              <a:rPr b="0" lang="en-US" sz="3600" spc="-1" strike="noStrike">
                <a:solidFill>
                  <a:srgbClr val="0000cc"/>
                </a:solidFill>
                <a:latin typeface="Times New Roman"/>
              </a:rPr>
              <a:t>	</a:t>
            </a:r>
            <a:r>
              <a:rPr b="0" lang="en-US" sz="3600" spc="-4" strike="noStrike">
                <a:solidFill>
                  <a:srgbClr val="0000cc"/>
                </a:solidFill>
                <a:latin typeface="Times New Roman"/>
              </a:rPr>
              <a:t>se</a:t>
            </a:r>
            <a:r>
              <a:rPr b="0" lang="en-US" sz="3600" spc="-1" strike="noStrike">
                <a:solidFill>
                  <a:srgbClr val="0000cc"/>
                </a:solidFill>
                <a:latin typeface="Times New Roman"/>
              </a:rPr>
              <a:t>s</a:t>
            </a:r>
            <a:r>
              <a:rPr b="0" lang="en-US" sz="3600" spc="-4" strike="noStrike">
                <a:solidFill>
                  <a:srgbClr val="0000cc"/>
                </a:solidFill>
                <a:latin typeface="Times New Roman"/>
              </a:rPr>
              <a:t>sion</a:t>
            </a:r>
            <a:r>
              <a:rPr b="0" lang="en-US" sz="3600" spc="-1" strike="noStrike">
                <a:solidFill>
                  <a:srgbClr val="0000cc"/>
                </a:solidFill>
                <a:latin typeface="Times New Roman"/>
              </a:rPr>
              <a:t>	</a:t>
            </a:r>
            <a:r>
              <a:rPr b="0" lang="en-US" sz="3600" spc="-1" strike="noStrike">
                <a:solidFill>
                  <a:srgbClr val="0000cc"/>
                </a:solidFill>
                <a:latin typeface="Times New Roman"/>
              </a:rPr>
              <a:t>and</a:t>
            </a:r>
            <a:r>
              <a:rPr b="0" lang="en-US" sz="3600" spc="-1" strike="noStrike">
                <a:solidFill>
                  <a:srgbClr val="0000cc"/>
                </a:solidFill>
                <a:latin typeface="Times New Roman"/>
              </a:rPr>
              <a:t>	</a:t>
            </a:r>
            <a:r>
              <a:rPr b="0" lang="en-US" sz="3600" spc="-1" strike="noStrike">
                <a:solidFill>
                  <a:srgbClr val="0000cc"/>
                </a:solidFill>
                <a:latin typeface="Times New Roman"/>
              </a:rPr>
              <a:t>pr</a:t>
            </a:r>
            <a:r>
              <a:rPr b="0" lang="en-US" sz="3600" spc="4" strike="noStrike">
                <a:solidFill>
                  <a:srgbClr val="0000cc"/>
                </a:solidFill>
                <a:latin typeface="Times New Roman"/>
              </a:rPr>
              <a:t>e</a:t>
            </a:r>
            <a:r>
              <a:rPr b="0" lang="en-US" sz="3600" spc="-1" strike="noStrike">
                <a:solidFill>
                  <a:srgbClr val="0000cc"/>
                </a:solidFill>
                <a:latin typeface="Times New Roman"/>
              </a:rPr>
              <a:t>sentat</a:t>
            </a:r>
            <a:r>
              <a:rPr b="0" lang="en-US" sz="3600" spc="-12" strike="noStrike">
                <a:solidFill>
                  <a:srgbClr val="0000cc"/>
                </a:solidFill>
                <a:latin typeface="Times New Roman"/>
              </a:rPr>
              <a:t>i</a:t>
            </a:r>
            <a:r>
              <a:rPr b="0" lang="en-US" sz="3600" spc="4" strike="noStrike">
                <a:solidFill>
                  <a:srgbClr val="0000cc"/>
                </a:solidFill>
                <a:latin typeface="Times New Roman"/>
              </a:rPr>
              <a:t>o</a:t>
            </a:r>
            <a:r>
              <a:rPr b="0" lang="en-US" sz="3600" spc="-1" strike="noStrike">
                <a:solidFill>
                  <a:srgbClr val="0000cc"/>
                </a:solidFill>
                <a:latin typeface="Times New Roman"/>
              </a:rPr>
              <a:t>n  layers are </a:t>
            </a:r>
            <a:r>
              <a:rPr b="1" lang="en-US" sz="3600" spc="-1" strike="noStrike">
                <a:solidFill>
                  <a:srgbClr val="0000cc"/>
                </a:solidFill>
                <a:latin typeface="Times New Roman"/>
              </a:rPr>
              <a:t>not</a:t>
            </a:r>
            <a:r>
              <a:rPr b="0" lang="en-US" sz="3600" spc="-1" strike="noStrike">
                <a:solidFill>
                  <a:srgbClr val="0000cc"/>
                </a:solidFill>
                <a:latin typeface="Times New Roman"/>
              </a:rPr>
              <a:t> </a:t>
            </a:r>
            <a:r>
              <a:rPr b="1" lang="en-US" sz="3600" spc="-4" strike="noStrike">
                <a:solidFill>
                  <a:srgbClr val="0000cc"/>
                </a:solidFill>
                <a:latin typeface="Times New Roman"/>
              </a:rPr>
              <a:t>clearly</a:t>
            </a:r>
            <a:r>
              <a:rPr b="1" lang="en-US" sz="3600" spc="4" strike="noStrike">
                <a:solidFill>
                  <a:srgbClr val="0000cc"/>
                </a:solidFill>
                <a:latin typeface="Times New Roman"/>
              </a:rPr>
              <a:t> </a:t>
            </a:r>
            <a:r>
              <a:rPr b="1" lang="en-US" sz="3600" spc="-1" strike="noStrike">
                <a:solidFill>
                  <a:srgbClr val="0000cc"/>
                </a:solidFill>
                <a:latin typeface="Times New Roman"/>
              </a:rPr>
              <a:t>defined.</a:t>
            </a:r>
            <a:endParaRPr b="0" lang="en-US" sz="3600" spc="-1" strike="noStrike">
              <a:solidFill>
                <a:srgbClr val="000000"/>
              </a:solidFill>
              <a:latin typeface="Calibri"/>
            </a:endParaRPr>
          </a:p>
          <a:p>
            <a:pPr lvl="1" marL="471960" indent="-324000">
              <a:lnSpc>
                <a:spcPct val="100000"/>
              </a:lnSpc>
              <a:spcBef>
                <a:spcPts val="865"/>
              </a:spcBef>
              <a:buClr>
                <a:srgbClr val="000000"/>
              </a:buClr>
              <a:buFont typeface="StarSymbol"/>
              <a:buChar char="-"/>
            </a:pPr>
            <a:r>
              <a:rPr b="1" lang="en-US" sz="3600" spc="-4" strike="noStrike">
                <a:solidFill>
                  <a:srgbClr val="0000cc"/>
                </a:solidFill>
                <a:latin typeface="Times New Roman"/>
              </a:rPr>
              <a:t>not </a:t>
            </a:r>
            <a:r>
              <a:rPr b="1" lang="en-US" sz="3600" spc="-1" strike="noStrike">
                <a:solidFill>
                  <a:srgbClr val="0000cc"/>
                </a:solidFill>
                <a:latin typeface="Times New Roman"/>
              </a:rPr>
              <a:t>a significant </a:t>
            </a:r>
            <a:r>
              <a:rPr b="1" lang="en-US" sz="3600" spc="-4" strike="noStrike">
                <a:solidFill>
                  <a:srgbClr val="0000cc"/>
                </a:solidFill>
                <a:latin typeface="Times New Roman"/>
              </a:rPr>
              <a:t>performance </a:t>
            </a:r>
            <a:r>
              <a:rPr b="0" lang="en-US" sz="3600" spc="-1" strike="noStrike">
                <a:solidFill>
                  <a:srgbClr val="0000cc"/>
                </a:solidFill>
                <a:latin typeface="Times New Roman"/>
              </a:rPr>
              <a:t>boost for  </a:t>
            </a:r>
            <a:r>
              <a:rPr b="0" lang="en-US" sz="3600" spc="-4" strike="noStrike">
                <a:solidFill>
                  <a:srgbClr val="0000cc"/>
                </a:solidFill>
                <a:latin typeface="Times New Roman"/>
              </a:rPr>
              <a:t>switch</a:t>
            </a:r>
            <a:r>
              <a:rPr b="0" lang="en-US" sz="3600" spc="-9" strike="noStrike">
                <a:solidFill>
                  <a:srgbClr val="0000cc"/>
                </a:solidFill>
                <a:latin typeface="Times New Roman"/>
              </a:rPr>
              <a:t> </a:t>
            </a:r>
            <a:r>
              <a:rPr b="0" lang="en-US" sz="3600" spc="-1" strike="noStrike">
                <a:solidFill>
                  <a:srgbClr val="0000cc"/>
                </a:solidFill>
                <a:latin typeface="Times New Roman"/>
              </a:rPr>
              <a:t>over.</a:t>
            </a:r>
            <a:endParaRPr b="0" lang="en-US" sz="3600" spc="-1" strike="noStrike">
              <a:solidFill>
                <a:srgbClr val="000000"/>
              </a:solidFill>
              <a:latin typeface="Calibri"/>
            </a:endParaRPr>
          </a:p>
          <a:p>
            <a:pPr>
              <a:lnSpc>
                <a:spcPct val="100000"/>
              </a:lnSpc>
            </a:pPr>
            <a:endParaRPr b="0" lang="en-US" sz="3600" spc="-1" strike="noStrike">
              <a:solidFill>
                <a:srgbClr val="000000"/>
              </a:solidFill>
              <a:latin typeface="Calibri"/>
            </a:endParaRPr>
          </a:p>
        </p:txBody>
      </p:sp>
    </p:spTree>
  </p:cSld>
</p:sld>
</file>

<file path=ppt/slides/slide1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39" name="TextShape 1"/>
          <p:cNvSpPr txBox="1"/>
          <p:nvPr/>
        </p:nvSpPr>
        <p:spPr>
          <a:xfrm>
            <a:off x="152280" y="76320"/>
            <a:ext cx="8457120" cy="1353960"/>
          </a:xfrm>
          <a:prstGeom prst="rect">
            <a:avLst/>
          </a:prstGeom>
          <a:noFill/>
          <a:ln>
            <a:noFill/>
          </a:ln>
        </p:spPr>
        <p:txBody>
          <a:bodyPr lIns="0" rIns="0" tIns="0" bIns="0"/>
          <a:p>
            <a:pPr>
              <a:lnSpc>
                <a:spcPct val="100000"/>
              </a:lnSpc>
            </a:pPr>
            <a:r>
              <a:rPr b="1" lang="en-US" sz="4400" spc="-1" strike="noStrike">
                <a:solidFill>
                  <a:srgbClr val="000000"/>
                </a:solidFill>
                <a:latin typeface="Times New Roman"/>
              </a:rPr>
              <a:t>OSI Model</a:t>
            </a:r>
            <a:br/>
            <a:endParaRPr b="0" lang="en-US" sz="4400" spc="-1" strike="noStrike">
              <a:solidFill>
                <a:srgbClr val="000000"/>
              </a:solidFill>
              <a:latin typeface="Calibri"/>
            </a:endParaRPr>
          </a:p>
        </p:txBody>
      </p:sp>
      <p:sp>
        <p:nvSpPr>
          <p:cNvPr id="1940" name="TextShape 2"/>
          <p:cNvSpPr txBox="1"/>
          <p:nvPr/>
        </p:nvSpPr>
        <p:spPr>
          <a:xfrm>
            <a:off x="0" y="1143000"/>
            <a:ext cx="9067320" cy="4431600"/>
          </a:xfrm>
          <a:prstGeom prst="rect">
            <a:avLst/>
          </a:prstGeom>
          <a:noFill/>
          <a:ln>
            <a:noFill/>
          </a:ln>
        </p:spPr>
        <p:txBody>
          <a:bodyPr lIns="0" rIns="0" tIns="0" bIns="0"/>
          <a:p>
            <a:pPr marL="457200" indent="-456840">
              <a:lnSpc>
                <a:spcPct val="100000"/>
              </a:lnSpc>
              <a:buClr>
                <a:srgbClr val="000000"/>
              </a:buClr>
              <a:buFont typeface="Arial"/>
              <a:buChar char="•"/>
            </a:pPr>
            <a:r>
              <a:rPr b="0" lang="en-US" sz="3200" spc="-1" strike="noStrike">
                <a:solidFill>
                  <a:srgbClr val="000000"/>
                </a:solidFill>
                <a:latin typeface="Times New Roman"/>
              </a:rPr>
              <a:t>The Open System Interconnection (OSI) reference model describes </a:t>
            </a:r>
            <a:r>
              <a:rPr b="1" lang="en-US" sz="3200" spc="-1" strike="noStrike">
                <a:solidFill>
                  <a:srgbClr val="000000"/>
                </a:solidFill>
                <a:latin typeface="Times New Roman"/>
              </a:rPr>
              <a:t>how the information moves from one computer to another computer </a:t>
            </a:r>
            <a:r>
              <a:rPr b="0" lang="en-US" sz="3200" spc="-1" strike="noStrike">
                <a:solidFill>
                  <a:srgbClr val="000000"/>
                </a:solidFill>
                <a:latin typeface="Times New Roman"/>
              </a:rPr>
              <a:t>through a network.</a:t>
            </a:r>
            <a:endParaRPr b="0" lang="en-US" sz="3200" spc="-1" strike="noStrike">
              <a:solidFill>
                <a:srgbClr val="000000"/>
              </a:solidFill>
              <a:latin typeface="Calibri"/>
            </a:endParaRPr>
          </a:p>
          <a:p>
            <a:pPr marL="457200" indent="-456840">
              <a:lnSpc>
                <a:spcPct val="100000"/>
              </a:lnSpc>
              <a:buClr>
                <a:srgbClr val="000000"/>
              </a:buClr>
              <a:buFont typeface="Arial"/>
              <a:buChar char="•"/>
            </a:pPr>
            <a:r>
              <a:rPr b="0" lang="en-US" sz="3200" spc="-1" strike="noStrike">
                <a:solidFill>
                  <a:srgbClr val="000000"/>
                </a:solidFill>
                <a:latin typeface="Times New Roman"/>
              </a:rPr>
              <a:t>This model was </a:t>
            </a:r>
            <a:r>
              <a:rPr b="1" lang="en-US" sz="3200" spc="-1" strike="noStrike">
                <a:solidFill>
                  <a:srgbClr val="000000"/>
                </a:solidFill>
                <a:latin typeface="Times New Roman"/>
              </a:rPr>
              <a:t>developed </a:t>
            </a:r>
            <a:r>
              <a:rPr b="0" lang="en-US" sz="3200" spc="-1" strike="noStrike">
                <a:solidFill>
                  <a:srgbClr val="000000"/>
                </a:solidFill>
                <a:latin typeface="Times New Roman"/>
              </a:rPr>
              <a:t>by the </a:t>
            </a:r>
            <a:r>
              <a:rPr b="0" i="1" lang="en-US" sz="3200" spc="-1" strike="noStrike">
                <a:solidFill>
                  <a:srgbClr val="000000"/>
                </a:solidFill>
                <a:latin typeface="Times New Roman"/>
              </a:rPr>
              <a:t>International Organization for Standardization (ISO) </a:t>
            </a:r>
            <a:r>
              <a:rPr b="0" lang="en-US" sz="3200" spc="-1" strike="noStrike">
                <a:solidFill>
                  <a:srgbClr val="000000"/>
                </a:solidFill>
                <a:latin typeface="Times New Roman"/>
              </a:rPr>
              <a:t>in 1984.</a:t>
            </a:r>
            <a:endParaRPr b="0" lang="en-US" sz="3200" spc="-1" strike="noStrike">
              <a:solidFill>
                <a:srgbClr val="000000"/>
              </a:solidFill>
              <a:latin typeface="Calibri"/>
            </a:endParaRPr>
          </a:p>
          <a:p>
            <a:pPr marL="457200" indent="-456840">
              <a:lnSpc>
                <a:spcPct val="100000"/>
              </a:lnSpc>
              <a:buClr>
                <a:srgbClr val="000000"/>
              </a:buClr>
              <a:buFont typeface="Arial"/>
              <a:buChar char="•"/>
            </a:pPr>
            <a:r>
              <a:rPr b="0" lang="en-US" sz="3200" spc="-1" strike="noStrike">
                <a:solidFill>
                  <a:srgbClr val="000000"/>
                </a:solidFill>
                <a:latin typeface="Times New Roman"/>
              </a:rPr>
              <a:t>This model is used for understanding and designing a network architecture that is flexible, robust and inter-operable.</a:t>
            </a:r>
            <a:endParaRPr b="0" lang="en-US" sz="3200" spc="-1" strike="noStrike">
              <a:solidFill>
                <a:srgbClr val="000000"/>
              </a:solidFill>
              <a:latin typeface="Calibri"/>
            </a:endParaRPr>
          </a:p>
        </p:txBody>
      </p:sp>
    </p:spTree>
  </p:cSld>
</p:sld>
</file>

<file path=ppt/slides/slide1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41" name="TextShape 1"/>
          <p:cNvSpPr txBox="1"/>
          <p:nvPr/>
        </p:nvSpPr>
        <p:spPr>
          <a:xfrm>
            <a:off x="673920" y="461880"/>
            <a:ext cx="7795440" cy="696240"/>
          </a:xfrm>
          <a:prstGeom prst="rect">
            <a:avLst/>
          </a:prstGeom>
          <a:noFill/>
          <a:ln>
            <a:noFill/>
          </a:ln>
        </p:spPr>
        <p:txBody>
          <a:bodyPr lIns="0" rIns="0" tIns="0" bIns="0"/>
          <a:p>
            <a:pPr>
              <a:lnSpc>
                <a:spcPct val="100000"/>
              </a:lnSpc>
            </a:pPr>
            <a:r>
              <a:rPr b="0" lang="en-US" sz="4400" spc="-1" strike="noStrike">
                <a:solidFill>
                  <a:srgbClr val="000000"/>
                </a:solidFill>
                <a:latin typeface="Arial"/>
              </a:rPr>
              <a:t>OSI Model</a:t>
            </a:r>
            <a:endParaRPr b="0" lang="en-US" sz="4400" spc="-1" strike="noStrike">
              <a:solidFill>
                <a:srgbClr val="000000"/>
              </a:solidFill>
              <a:latin typeface="Calibri"/>
            </a:endParaRPr>
          </a:p>
        </p:txBody>
      </p:sp>
      <p:sp>
        <p:nvSpPr>
          <p:cNvPr id="1942" name="TextShape 2"/>
          <p:cNvSpPr txBox="1"/>
          <p:nvPr/>
        </p:nvSpPr>
        <p:spPr>
          <a:xfrm>
            <a:off x="152280" y="1600200"/>
            <a:ext cx="8991360" cy="2954160"/>
          </a:xfrm>
          <a:prstGeom prst="rect">
            <a:avLst/>
          </a:prstGeom>
          <a:noFill/>
          <a:ln>
            <a:noFill/>
          </a:ln>
        </p:spPr>
        <p:txBody>
          <a:bodyPr lIns="0" rIns="0" tIns="0" bIns="0"/>
          <a:p>
            <a:pPr marL="457200" indent="-456840">
              <a:lnSpc>
                <a:spcPct val="100000"/>
              </a:lnSpc>
              <a:buClr>
                <a:srgbClr val="000000"/>
              </a:buClr>
              <a:buFont typeface="Arial"/>
              <a:buChar char="•"/>
            </a:pPr>
            <a:r>
              <a:rPr b="0" lang="en-US" sz="3200" spc="-1" strike="noStrike">
                <a:solidFill>
                  <a:srgbClr val="000000"/>
                </a:solidFill>
                <a:latin typeface="Times New Roman"/>
              </a:rPr>
              <a:t>OSI model has </a:t>
            </a:r>
            <a:r>
              <a:rPr b="1" lang="en-US" sz="3200" spc="-1" strike="noStrike">
                <a:solidFill>
                  <a:srgbClr val="000000"/>
                </a:solidFill>
                <a:latin typeface="Times New Roman"/>
              </a:rPr>
              <a:t>seven </a:t>
            </a:r>
            <a:r>
              <a:rPr b="0" lang="en-US" sz="3200" spc="-1" strike="noStrike">
                <a:solidFill>
                  <a:srgbClr val="000000"/>
                </a:solidFill>
                <a:latin typeface="Times New Roman"/>
              </a:rPr>
              <a:t>separate but </a:t>
            </a:r>
            <a:r>
              <a:rPr b="1" lang="en-US" sz="3200" spc="-1" strike="noStrike">
                <a:solidFill>
                  <a:srgbClr val="000000"/>
                </a:solidFill>
                <a:latin typeface="Times New Roman"/>
              </a:rPr>
              <a:t>related layers </a:t>
            </a:r>
            <a:r>
              <a:rPr b="0" lang="en-US" sz="3200" spc="-1" strike="noStrike">
                <a:solidFill>
                  <a:srgbClr val="000000"/>
                </a:solidFill>
                <a:latin typeface="Times New Roman"/>
              </a:rPr>
              <a:t>: </a:t>
            </a:r>
            <a:r>
              <a:rPr b="1" lang="en-US" sz="3200" spc="-1" strike="noStrike">
                <a:solidFill>
                  <a:srgbClr val="000000"/>
                </a:solidFill>
                <a:latin typeface="Times New Roman"/>
              </a:rPr>
              <a:t>Physical, Data link, Network, Transport, Session, Presentation and Application</a:t>
            </a:r>
            <a:r>
              <a:rPr b="0" lang="en-US" sz="3200" spc="-1" strike="noStrike">
                <a:solidFill>
                  <a:srgbClr val="000000"/>
                </a:solidFill>
                <a:latin typeface="Times New Roman"/>
              </a:rPr>
              <a:t>.</a:t>
            </a:r>
            <a:endParaRPr b="0" lang="en-US" sz="3200" spc="-1" strike="noStrike">
              <a:solidFill>
                <a:srgbClr val="000000"/>
              </a:solidFill>
              <a:latin typeface="Calibri"/>
            </a:endParaRPr>
          </a:p>
          <a:p>
            <a:pPr marL="457200" indent="-456840">
              <a:lnSpc>
                <a:spcPct val="100000"/>
              </a:lnSpc>
              <a:buClr>
                <a:srgbClr val="000000"/>
              </a:buClr>
              <a:buFont typeface="Arial"/>
              <a:buChar char="•"/>
            </a:pPr>
            <a:r>
              <a:rPr b="0" lang="en-US" sz="3200" spc="-1" strike="noStrike">
                <a:solidFill>
                  <a:srgbClr val="000000"/>
                </a:solidFill>
                <a:latin typeface="Times New Roman"/>
              </a:rPr>
              <a:t>Each layer defines a part of the process of </a:t>
            </a:r>
            <a:r>
              <a:rPr b="1" lang="en-US" sz="3200" spc="-1" strike="noStrike">
                <a:solidFill>
                  <a:srgbClr val="000000"/>
                </a:solidFill>
                <a:latin typeface="Times New Roman"/>
              </a:rPr>
              <a:t>moving information across the network.</a:t>
            </a:r>
            <a:endParaRPr b="0" lang="en-US" sz="3200" spc="-1" strike="noStrike">
              <a:solidFill>
                <a:srgbClr val="000000"/>
              </a:solidFill>
              <a:latin typeface="Calibri"/>
            </a:endParaRPr>
          </a:p>
          <a:p>
            <a:pPr>
              <a:lnSpc>
                <a:spcPct val="100000"/>
              </a:lnSpc>
            </a:pPr>
            <a:endParaRPr b="0" lang="en-US" sz="3200" spc="-1" strike="noStrike">
              <a:solidFill>
                <a:srgbClr val="000000"/>
              </a:solidFill>
              <a:latin typeface="Calibri"/>
            </a:endParaRPr>
          </a:p>
        </p:txBody>
      </p:sp>
    </p:spTree>
  </p:cSld>
</p:sld>
</file>

<file path=ppt/slides/slide1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43" name="TextShape 1"/>
          <p:cNvSpPr txBox="1"/>
          <p:nvPr/>
        </p:nvSpPr>
        <p:spPr>
          <a:xfrm>
            <a:off x="304920" y="0"/>
            <a:ext cx="8164800" cy="1158120"/>
          </a:xfrm>
          <a:prstGeom prst="rect">
            <a:avLst/>
          </a:prstGeom>
          <a:noFill/>
          <a:ln>
            <a:noFill/>
          </a:ln>
        </p:spPr>
        <p:txBody>
          <a:bodyPr lIns="0" rIns="0" tIns="0" bIns="0"/>
          <a:p>
            <a:pPr>
              <a:lnSpc>
                <a:spcPct val="100000"/>
              </a:lnSpc>
            </a:pPr>
            <a:r>
              <a:rPr b="0" lang="en-US" sz="4400" spc="-1" strike="noStrike">
                <a:solidFill>
                  <a:srgbClr val="000000"/>
                </a:solidFill>
                <a:latin typeface="Arial"/>
              </a:rPr>
              <a:t>OSI Model</a:t>
            </a:r>
            <a:endParaRPr b="0" lang="en-US" sz="4400" spc="-1" strike="noStrike">
              <a:solidFill>
                <a:srgbClr val="000000"/>
              </a:solidFill>
              <a:latin typeface="Calibri"/>
            </a:endParaRPr>
          </a:p>
        </p:txBody>
      </p:sp>
      <p:pic>
        <p:nvPicPr>
          <p:cNvPr id="1944" name="Picture 3" descr=""/>
          <p:cNvPicPr/>
          <p:nvPr/>
        </p:nvPicPr>
        <p:blipFill>
          <a:blip r:embed="rId1"/>
          <a:stretch/>
        </p:blipFill>
        <p:spPr>
          <a:xfrm>
            <a:off x="380880" y="908280"/>
            <a:ext cx="8392680" cy="5644440"/>
          </a:xfrm>
          <a:prstGeom prst="rect">
            <a:avLst/>
          </a:prstGeom>
          <a:ln>
            <a:noFill/>
          </a:ln>
        </p:spPr>
      </p:pic>
    </p:spTree>
  </p:cSld>
</p:sld>
</file>

<file path=ppt/slides/slide1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45" name="TextShape 1"/>
          <p:cNvSpPr txBox="1"/>
          <p:nvPr/>
        </p:nvSpPr>
        <p:spPr>
          <a:xfrm>
            <a:off x="673920" y="461880"/>
            <a:ext cx="7795440" cy="1353960"/>
          </a:xfrm>
          <a:prstGeom prst="rect">
            <a:avLst/>
          </a:prstGeom>
          <a:noFill/>
          <a:ln>
            <a:noFill/>
          </a:ln>
        </p:spPr>
        <p:txBody>
          <a:bodyPr lIns="0" rIns="0" tIns="0" bIns="0"/>
          <a:p>
            <a:pPr>
              <a:lnSpc>
                <a:spcPct val="100000"/>
              </a:lnSpc>
            </a:pPr>
            <a:r>
              <a:rPr b="1" lang="en-US" sz="4400" spc="-1" strike="noStrike">
                <a:solidFill>
                  <a:srgbClr val="392d93"/>
                </a:solidFill>
                <a:latin typeface="Times New Roman"/>
              </a:rPr>
              <a:t>1. Physical layer:</a:t>
            </a:r>
            <a:br/>
            <a:endParaRPr b="0" lang="en-US" sz="4400" spc="-1" strike="noStrike">
              <a:solidFill>
                <a:srgbClr val="000000"/>
              </a:solidFill>
              <a:latin typeface="Calibri"/>
            </a:endParaRPr>
          </a:p>
        </p:txBody>
      </p:sp>
      <p:sp>
        <p:nvSpPr>
          <p:cNvPr id="1946" name="TextShape 2"/>
          <p:cNvSpPr txBox="1"/>
          <p:nvPr/>
        </p:nvSpPr>
        <p:spPr>
          <a:xfrm>
            <a:off x="304920" y="1143000"/>
            <a:ext cx="8304840" cy="5416560"/>
          </a:xfrm>
          <a:prstGeom prst="rect">
            <a:avLst/>
          </a:prstGeom>
          <a:noFill/>
          <a:ln>
            <a:noFill/>
          </a:ln>
        </p:spPr>
        <p:txBody>
          <a:bodyPr lIns="0" rIns="0" tIns="0" bIns="0"/>
          <a:p>
            <a:pPr>
              <a:lnSpc>
                <a:spcPct val="100000"/>
              </a:lnSpc>
            </a:pPr>
            <a:endParaRPr b="0" lang="en-US" sz="1800" spc="-1" strike="noStrike">
              <a:solidFill>
                <a:srgbClr val="000000"/>
              </a:solidFill>
              <a:latin typeface="Calibri"/>
            </a:endParaRPr>
          </a:p>
          <a:p>
            <a:pPr marL="457200" indent="-456840">
              <a:lnSpc>
                <a:spcPct val="100000"/>
              </a:lnSpc>
              <a:buClr>
                <a:srgbClr val="000000"/>
              </a:buClr>
              <a:buFont typeface="Arial"/>
              <a:buChar char="•"/>
            </a:pPr>
            <a:r>
              <a:rPr b="0" lang="en-US" sz="3200" spc="-1" strike="noStrike">
                <a:solidFill>
                  <a:srgbClr val="000000"/>
                </a:solidFill>
                <a:latin typeface="Times New Roman"/>
              </a:rPr>
              <a:t>Physical layer is the </a:t>
            </a:r>
            <a:r>
              <a:rPr b="1" lang="en-US" sz="3200" spc="-1" strike="noStrike">
                <a:solidFill>
                  <a:srgbClr val="000000"/>
                </a:solidFill>
                <a:latin typeface="Times New Roman"/>
              </a:rPr>
              <a:t>lowest layer </a:t>
            </a:r>
            <a:r>
              <a:rPr b="0" lang="en-US" sz="3200" spc="-1" strike="noStrike">
                <a:solidFill>
                  <a:srgbClr val="000000"/>
                </a:solidFill>
                <a:latin typeface="Times New Roman"/>
              </a:rPr>
              <a:t>of the OSI model.</a:t>
            </a:r>
            <a:endParaRPr b="0" lang="en-US" sz="3200" spc="-1" strike="noStrike">
              <a:solidFill>
                <a:srgbClr val="000000"/>
              </a:solidFill>
              <a:latin typeface="Calibri"/>
            </a:endParaRPr>
          </a:p>
          <a:p>
            <a:pPr marL="457200" indent="-456840">
              <a:lnSpc>
                <a:spcPct val="100000"/>
              </a:lnSpc>
              <a:buClr>
                <a:srgbClr val="000000"/>
              </a:buClr>
              <a:buFont typeface="Arial"/>
              <a:buChar char="•"/>
            </a:pPr>
            <a:r>
              <a:rPr b="0" lang="en-US" sz="3200" spc="-1" strike="noStrike">
                <a:solidFill>
                  <a:srgbClr val="000000"/>
                </a:solidFill>
                <a:latin typeface="Times New Roman"/>
              </a:rPr>
              <a:t>It coordinates the function required to transmit a bit stream over a communication channel.</a:t>
            </a:r>
            <a:endParaRPr b="0" lang="en-US" sz="3200" spc="-1" strike="noStrike">
              <a:solidFill>
                <a:srgbClr val="000000"/>
              </a:solidFill>
              <a:latin typeface="Calibri"/>
            </a:endParaRPr>
          </a:p>
          <a:p>
            <a:pPr marL="457200" indent="-456840">
              <a:lnSpc>
                <a:spcPct val="100000"/>
              </a:lnSpc>
              <a:buClr>
                <a:srgbClr val="000000"/>
              </a:buClr>
              <a:buFont typeface="Arial"/>
              <a:buChar char="•"/>
            </a:pPr>
            <a:r>
              <a:rPr b="0" lang="en-US" sz="3200" spc="-1" strike="noStrike">
                <a:solidFill>
                  <a:srgbClr val="000000"/>
                </a:solidFill>
                <a:latin typeface="Times New Roman"/>
              </a:rPr>
              <a:t>It defines the </a:t>
            </a:r>
            <a:r>
              <a:rPr b="1" lang="en-US" sz="3200" spc="-1" strike="noStrike">
                <a:solidFill>
                  <a:srgbClr val="000000"/>
                </a:solidFill>
                <a:latin typeface="Times New Roman"/>
              </a:rPr>
              <a:t>procedures and functions </a:t>
            </a:r>
            <a:r>
              <a:rPr b="0" lang="en-US" sz="3200" spc="-1" strike="noStrike">
                <a:solidFill>
                  <a:srgbClr val="000000"/>
                </a:solidFill>
                <a:latin typeface="Times New Roman"/>
              </a:rPr>
              <a:t>that physical devices and interfaces have to perform for </a:t>
            </a:r>
            <a:r>
              <a:rPr b="1" lang="en-US" sz="3200" spc="-1" strike="noStrike">
                <a:solidFill>
                  <a:srgbClr val="000000"/>
                </a:solidFill>
                <a:latin typeface="Times New Roman"/>
              </a:rPr>
              <a:t>transmission.</a:t>
            </a:r>
            <a:endParaRPr b="0" lang="en-US" sz="3200" spc="-1" strike="noStrike">
              <a:solidFill>
                <a:srgbClr val="000000"/>
              </a:solidFill>
              <a:latin typeface="Calibri"/>
            </a:endParaRPr>
          </a:p>
          <a:p>
            <a:pPr marL="457200" indent="-456840">
              <a:lnSpc>
                <a:spcPct val="100000"/>
              </a:lnSpc>
              <a:buClr>
                <a:srgbClr val="000000"/>
              </a:buClr>
              <a:buFont typeface="Arial"/>
              <a:buChar char="•"/>
            </a:pPr>
            <a:r>
              <a:rPr b="0" lang="en-US" sz="3200" spc="-1" strike="noStrike">
                <a:solidFill>
                  <a:srgbClr val="000000"/>
                </a:solidFill>
                <a:latin typeface="Times New Roman"/>
              </a:rPr>
              <a:t>Physical layer also defines the direction of transmission between two devices. Direction may be simplex, full-duplex and half-duplex.</a:t>
            </a:r>
            <a:endParaRPr b="0" lang="en-US" sz="3200" spc="-1" strike="noStrike">
              <a:solidFill>
                <a:srgbClr val="000000"/>
              </a:solidFill>
              <a:latin typeface="Calibri"/>
            </a:endParaRPr>
          </a:p>
        </p:txBody>
      </p:sp>
    </p:spTree>
  </p:cSld>
</p:sld>
</file>

<file path=ppt/slides/slide1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47" name="TextShape 1"/>
          <p:cNvSpPr txBox="1"/>
          <p:nvPr/>
        </p:nvSpPr>
        <p:spPr>
          <a:xfrm>
            <a:off x="673920" y="461880"/>
            <a:ext cx="7795440" cy="696240"/>
          </a:xfrm>
          <a:prstGeom prst="rect">
            <a:avLst/>
          </a:prstGeom>
          <a:noFill/>
          <a:ln>
            <a:noFill/>
          </a:ln>
        </p:spPr>
        <p:txBody>
          <a:bodyPr lIns="0" rIns="0" tIns="0" bIns="0"/>
          <a:p>
            <a:pPr>
              <a:lnSpc>
                <a:spcPct val="100000"/>
              </a:lnSpc>
            </a:pPr>
            <a:r>
              <a:rPr b="0" lang="en-US" sz="4400" spc="-1" strike="noStrike">
                <a:solidFill>
                  <a:srgbClr val="000000"/>
                </a:solidFill>
                <a:latin typeface="Arial"/>
              </a:rPr>
              <a:t>2</a:t>
            </a:r>
            <a:r>
              <a:rPr b="1" lang="en-US" sz="4400" spc="-1" strike="noStrike">
                <a:solidFill>
                  <a:srgbClr val="000000"/>
                </a:solidFill>
                <a:latin typeface="Times New Roman"/>
              </a:rPr>
              <a:t>.  Data link layer</a:t>
            </a:r>
            <a:endParaRPr b="0" lang="en-US" sz="4400" spc="-1" strike="noStrike">
              <a:solidFill>
                <a:srgbClr val="000000"/>
              </a:solidFill>
              <a:latin typeface="Calibri"/>
            </a:endParaRPr>
          </a:p>
        </p:txBody>
      </p:sp>
      <p:sp>
        <p:nvSpPr>
          <p:cNvPr id="1948" name="TextShape 2"/>
          <p:cNvSpPr txBox="1"/>
          <p:nvPr/>
        </p:nvSpPr>
        <p:spPr>
          <a:xfrm>
            <a:off x="533880" y="1523160"/>
            <a:ext cx="8075520" cy="5416560"/>
          </a:xfrm>
          <a:prstGeom prst="rect">
            <a:avLst/>
          </a:prstGeom>
          <a:noFill/>
          <a:ln>
            <a:noFill/>
          </a:ln>
        </p:spPr>
        <p:txBody>
          <a:bodyPr lIns="0" rIns="0" tIns="0" bIns="0"/>
          <a:p>
            <a:pPr marL="457200" indent="-456840">
              <a:lnSpc>
                <a:spcPct val="100000"/>
              </a:lnSpc>
              <a:buClr>
                <a:srgbClr val="000000"/>
              </a:buClr>
              <a:buFont typeface="Arial"/>
              <a:buChar char="•"/>
            </a:pPr>
            <a:r>
              <a:rPr b="0" lang="en-US" sz="3200" spc="-1" strike="noStrike">
                <a:solidFill>
                  <a:srgbClr val="000000"/>
                </a:solidFill>
                <a:latin typeface="Times New Roman"/>
              </a:rPr>
              <a:t>Data link layer is responsible for transmitting the data over the channels.</a:t>
            </a:r>
            <a:endParaRPr b="0" lang="en-US" sz="3200" spc="-1" strike="noStrike">
              <a:solidFill>
                <a:srgbClr val="000000"/>
              </a:solidFill>
              <a:latin typeface="Calibri"/>
            </a:endParaRPr>
          </a:p>
          <a:p>
            <a:pPr marL="457200" indent="-456840">
              <a:lnSpc>
                <a:spcPct val="100000"/>
              </a:lnSpc>
              <a:buClr>
                <a:srgbClr val="000000"/>
              </a:buClr>
              <a:buFont typeface="Arial"/>
              <a:buChar char="•"/>
            </a:pPr>
            <a:r>
              <a:rPr b="0" lang="en-US" sz="3200" spc="-1" strike="noStrike">
                <a:solidFill>
                  <a:srgbClr val="000000"/>
                </a:solidFill>
                <a:latin typeface="Times New Roman"/>
              </a:rPr>
              <a:t>It is used to divide the stream of bits received from the network layer into manageable data units called </a:t>
            </a:r>
            <a:r>
              <a:rPr b="1" lang="en-US" sz="3200" spc="-1" strike="noStrike">
                <a:solidFill>
                  <a:srgbClr val="000000"/>
                </a:solidFill>
                <a:latin typeface="Times New Roman"/>
              </a:rPr>
              <a:t>frames</a:t>
            </a:r>
            <a:r>
              <a:rPr b="0" lang="en-US" sz="3200" spc="-1" strike="noStrike">
                <a:solidFill>
                  <a:srgbClr val="000000"/>
                </a:solidFill>
                <a:latin typeface="Times New Roman"/>
              </a:rPr>
              <a:t>.</a:t>
            </a:r>
            <a:endParaRPr b="0" lang="en-US" sz="3200" spc="-1" strike="noStrike">
              <a:solidFill>
                <a:srgbClr val="000000"/>
              </a:solidFill>
              <a:latin typeface="Calibri"/>
            </a:endParaRPr>
          </a:p>
          <a:p>
            <a:pPr marL="457200" indent="-456840">
              <a:lnSpc>
                <a:spcPct val="100000"/>
              </a:lnSpc>
              <a:buClr>
                <a:srgbClr val="000000"/>
              </a:buClr>
              <a:buFont typeface="Arial"/>
              <a:buChar char="•"/>
            </a:pPr>
            <a:r>
              <a:rPr b="0" lang="en-US" sz="3200" spc="-1" strike="noStrike">
                <a:solidFill>
                  <a:srgbClr val="000000"/>
                </a:solidFill>
                <a:latin typeface="Times New Roman"/>
              </a:rPr>
              <a:t>It adds a header to the frame to define the sender and receiver of the frame.</a:t>
            </a:r>
            <a:endParaRPr b="0" lang="en-US" sz="3200" spc="-1" strike="noStrike">
              <a:solidFill>
                <a:srgbClr val="000000"/>
              </a:solidFill>
              <a:latin typeface="Calibri"/>
            </a:endParaRPr>
          </a:p>
          <a:p>
            <a:pPr marL="457200" indent="-456840">
              <a:lnSpc>
                <a:spcPct val="100000"/>
              </a:lnSpc>
              <a:buClr>
                <a:srgbClr val="000000"/>
              </a:buClr>
              <a:buFont typeface="Arial"/>
              <a:buChar char="•"/>
            </a:pPr>
            <a:r>
              <a:rPr b="0" lang="en-US" sz="3200" spc="-1" strike="noStrike">
                <a:solidFill>
                  <a:srgbClr val="000000"/>
                </a:solidFill>
                <a:latin typeface="Times New Roman"/>
              </a:rPr>
              <a:t>Data link layer </a:t>
            </a:r>
            <a:r>
              <a:rPr b="1" lang="en-US" sz="3200" spc="-1" strike="noStrike">
                <a:solidFill>
                  <a:srgbClr val="000000"/>
                </a:solidFill>
                <a:latin typeface="Times New Roman"/>
              </a:rPr>
              <a:t>detects and corrects the transmission errors </a:t>
            </a:r>
            <a:r>
              <a:rPr b="0" lang="en-US" sz="3200" spc="-1" strike="noStrike">
                <a:solidFill>
                  <a:srgbClr val="000000"/>
                </a:solidFill>
                <a:latin typeface="Times New Roman"/>
              </a:rPr>
              <a:t>using the correction method.</a:t>
            </a:r>
            <a:endParaRPr b="0" lang="en-US" sz="3200" spc="-1" strike="noStrike">
              <a:solidFill>
                <a:srgbClr val="000000"/>
              </a:solidFill>
              <a:latin typeface="Calibri"/>
            </a:endParaRPr>
          </a:p>
          <a:p>
            <a:pPr>
              <a:lnSpc>
                <a:spcPct val="100000"/>
              </a:lnSpc>
            </a:pPr>
            <a:endParaRPr b="0" lang="en-US" sz="3200" spc="-1" strike="noStrike">
              <a:solidFill>
                <a:srgbClr val="000000"/>
              </a:solidFill>
              <a:latin typeface="Calibri"/>
            </a:endParaRPr>
          </a:p>
        </p:txBody>
      </p:sp>
    </p:spTree>
  </p:cSld>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3" name="CustomShape 1"/>
          <p:cNvSpPr/>
          <p:nvPr/>
        </p:nvSpPr>
        <p:spPr>
          <a:xfrm>
            <a:off x="152280" y="152280"/>
            <a:ext cx="8762760" cy="360"/>
          </a:xfrm>
          <a:custGeom>
            <a:avLst/>
            <a:gdLst/>
            <a:ahLst/>
            <a:rect l="l" t="t" r="r" b="b"/>
            <a:pathLst>
              <a:path w="8763000" h="0">
                <a:moveTo>
                  <a:pt x="0" y="0"/>
                </a:moveTo>
                <a:lnTo>
                  <a:pt x="8763000" y="0"/>
                </a:lnTo>
              </a:path>
            </a:pathLst>
          </a:custGeom>
          <a:noFill/>
          <a:ln w="76320">
            <a:solidFill>
              <a:srgbClr val="0000ff"/>
            </a:solidFill>
            <a:round/>
          </a:ln>
        </p:spPr>
        <p:style>
          <a:lnRef idx="0"/>
          <a:fillRef idx="0"/>
          <a:effectRef idx="0"/>
          <a:fontRef idx="minor"/>
        </p:style>
      </p:sp>
      <p:sp>
        <p:nvSpPr>
          <p:cNvPr id="334" name="CustomShape 2"/>
          <p:cNvSpPr/>
          <p:nvPr/>
        </p:nvSpPr>
        <p:spPr>
          <a:xfrm>
            <a:off x="153000" y="991440"/>
            <a:ext cx="8762760" cy="360"/>
          </a:xfrm>
          <a:custGeom>
            <a:avLst/>
            <a:gdLst/>
            <a:ahLst/>
            <a:rect l="l" t="t" r="r" b="b"/>
            <a:pathLst>
              <a:path w="8763000" h="0">
                <a:moveTo>
                  <a:pt x="0" y="0"/>
                </a:moveTo>
                <a:lnTo>
                  <a:pt x="8763000" y="0"/>
                </a:lnTo>
              </a:path>
            </a:pathLst>
          </a:custGeom>
          <a:noFill/>
          <a:ln w="19800">
            <a:solidFill>
              <a:srgbClr val="0000ff"/>
            </a:solidFill>
            <a:round/>
          </a:ln>
        </p:spPr>
        <p:style>
          <a:lnRef idx="0"/>
          <a:fillRef idx="0"/>
          <a:effectRef idx="0"/>
          <a:fontRef idx="minor"/>
        </p:style>
      </p:sp>
      <p:sp>
        <p:nvSpPr>
          <p:cNvPr id="335" name="TextShape 3"/>
          <p:cNvSpPr txBox="1"/>
          <p:nvPr/>
        </p:nvSpPr>
        <p:spPr>
          <a:xfrm>
            <a:off x="459720" y="453960"/>
            <a:ext cx="6320520" cy="1158480"/>
          </a:xfrm>
          <a:prstGeom prst="rect">
            <a:avLst/>
          </a:prstGeom>
          <a:noFill/>
          <a:ln>
            <a:noFill/>
          </a:ln>
        </p:spPr>
        <p:txBody>
          <a:bodyPr lIns="0" rIns="0" tIns="13320" bIns="0"/>
          <a:p>
            <a:pPr marL="12600">
              <a:lnSpc>
                <a:spcPct val="100000"/>
              </a:lnSpc>
              <a:spcBef>
                <a:spcPts val="105"/>
              </a:spcBef>
            </a:pPr>
            <a:r>
              <a:rPr b="0" i="1" lang="en-US" sz="2000" spc="-1" strike="noStrike">
                <a:solidFill>
                  <a:srgbClr val="000000"/>
                </a:solidFill>
                <a:latin typeface="Times New Roman"/>
              </a:rPr>
              <a:t>An isolated LAN connecting 12 computers to a hub in a</a:t>
            </a:r>
            <a:r>
              <a:rPr b="0" i="1" lang="en-US" sz="2000" spc="-157" strike="noStrike">
                <a:solidFill>
                  <a:srgbClr val="000000"/>
                </a:solidFill>
                <a:latin typeface="Times New Roman"/>
              </a:rPr>
              <a:t> </a:t>
            </a:r>
            <a:r>
              <a:rPr b="0" i="1" lang="en-US" sz="2000" spc="-4" strike="noStrike">
                <a:solidFill>
                  <a:srgbClr val="000000"/>
                </a:solidFill>
                <a:latin typeface="Times New Roman"/>
              </a:rPr>
              <a:t>closet</a:t>
            </a:r>
            <a:endParaRPr b="0" lang="en-US" sz="2000" spc="-1" strike="noStrike">
              <a:solidFill>
                <a:srgbClr val="000000"/>
              </a:solidFill>
              <a:latin typeface="Calibri"/>
            </a:endParaRPr>
          </a:p>
        </p:txBody>
      </p:sp>
      <p:sp>
        <p:nvSpPr>
          <p:cNvPr id="336" name="CustomShape 4"/>
          <p:cNvSpPr/>
          <p:nvPr/>
        </p:nvSpPr>
        <p:spPr>
          <a:xfrm>
            <a:off x="152280" y="6248520"/>
            <a:ext cx="8762760" cy="360"/>
          </a:xfrm>
          <a:custGeom>
            <a:avLst/>
            <a:gdLst/>
            <a:ahLst/>
            <a:rect l="l" t="t" r="r" b="b"/>
            <a:pathLst>
              <a:path w="8763000" h="0">
                <a:moveTo>
                  <a:pt x="0" y="0"/>
                </a:moveTo>
                <a:lnTo>
                  <a:pt x="8763000" y="0"/>
                </a:lnTo>
              </a:path>
            </a:pathLst>
          </a:custGeom>
          <a:noFill/>
          <a:ln w="76320">
            <a:solidFill>
              <a:srgbClr val="0000ff"/>
            </a:solidFill>
            <a:round/>
          </a:ln>
        </p:spPr>
        <p:style>
          <a:lnRef idx="0"/>
          <a:fillRef idx="0"/>
          <a:effectRef idx="0"/>
          <a:fontRef idx="minor"/>
        </p:style>
      </p:sp>
      <p:sp>
        <p:nvSpPr>
          <p:cNvPr id="337" name="CustomShape 5"/>
          <p:cNvSpPr/>
          <p:nvPr/>
        </p:nvSpPr>
        <p:spPr>
          <a:xfrm>
            <a:off x="1260360" y="1845720"/>
            <a:ext cx="4695480" cy="2525040"/>
          </a:xfrm>
          <a:prstGeom prst="rect">
            <a:avLst/>
          </a:prstGeom>
          <a:blipFill rotWithShape="0">
            <a:blip r:embed="rId1"/>
            <a:stretch>
              <a:fillRect/>
            </a:stretch>
          </a:blipFill>
          <a:ln>
            <a:noFill/>
          </a:ln>
        </p:spPr>
        <p:style>
          <a:lnRef idx="0"/>
          <a:fillRef idx="0"/>
          <a:effectRef idx="0"/>
          <a:fontRef idx="minor"/>
        </p:style>
      </p:sp>
      <p:sp>
        <p:nvSpPr>
          <p:cNvPr id="338" name="CustomShape 6"/>
          <p:cNvSpPr/>
          <p:nvPr/>
        </p:nvSpPr>
        <p:spPr>
          <a:xfrm>
            <a:off x="1050480" y="1287000"/>
            <a:ext cx="993960" cy="560880"/>
          </a:xfrm>
          <a:prstGeom prst="rect">
            <a:avLst/>
          </a:prstGeom>
          <a:noFill/>
          <a:ln>
            <a:noFill/>
          </a:ln>
        </p:spPr>
        <p:style>
          <a:lnRef idx="0"/>
          <a:fillRef idx="0"/>
          <a:effectRef idx="0"/>
          <a:fontRef idx="minor"/>
        </p:style>
        <p:txBody>
          <a:bodyPr lIns="0" rIns="0" tIns="12600" bIns="0"/>
          <a:p>
            <a:pPr marL="12600">
              <a:lnSpc>
                <a:spcPct val="100000"/>
              </a:lnSpc>
              <a:spcBef>
                <a:spcPts val="99"/>
              </a:spcBef>
            </a:pPr>
            <a:r>
              <a:rPr b="0" lang="en-IN" sz="1800" spc="-109" strike="noStrike">
                <a:solidFill>
                  <a:srgbClr val="000000"/>
                </a:solidFill>
                <a:latin typeface="Arial"/>
              </a:rPr>
              <a:t>Early</a:t>
            </a:r>
            <a:r>
              <a:rPr b="0" lang="en-IN" sz="1800" spc="-168" strike="noStrike">
                <a:solidFill>
                  <a:srgbClr val="000000"/>
                </a:solidFill>
                <a:latin typeface="Arial"/>
              </a:rPr>
              <a:t> </a:t>
            </a:r>
            <a:r>
              <a:rPr b="0" lang="en-IN" sz="1800" spc="-188" strike="noStrike">
                <a:solidFill>
                  <a:srgbClr val="000000"/>
                </a:solidFill>
                <a:latin typeface="Arial"/>
              </a:rPr>
              <a:t>LANs</a:t>
            </a:r>
            <a:endParaRPr b="0" lang="en-IN" sz="1800" spc="-1" strike="noStrike">
              <a:latin typeface="Arial"/>
            </a:endParaRPr>
          </a:p>
        </p:txBody>
      </p:sp>
      <p:sp>
        <p:nvSpPr>
          <p:cNvPr id="339" name="CustomShape 7"/>
          <p:cNvSpPr/>
          <p:nvPr/>
        </p:nvSpPr>
        <p:spPr>
          <a:xfrm>
            <a:off x="1194480" y="5104080"/>
            <a:ext cx="4234320" cy="560880"/>
          </a:xfrm>
          <a:prstGeom prst="rect">
            <a:avLst/>
          </a:prstGeom>
          <a:noFill/>
          <a:ln>
            <a:noFill/>
          </a:ln>
        </p:spPr>
        <p:style>
          <a:lnRef idx="0"/>
          <a:fillRef idx="0"/>
          <a:effectRef idx="0"/>
          <a:fontRef idx="minor"/>
        </p:style>
        <p:txBody>
          <a:bodyPr lIns="0" rIns="0" tIns="12600" bIns="0"/>
          <a:p>
            <a:pPr marL="12600">
              <a:lnSpc>
                <a:spcPct val="100000"/>
              </a:lnSpc>
              <a:spcBef>
                <a:spcPts val="99"/>
              </a:spcBef>
            </a:pPr>
            <a:r>
              <a:rPr b="0" lang="en-IN" sz="1800" spc="-162" strike="noStrike">
                <a:solidFill>
                  <a:srgbClr val="000000"/>
                </a:solidFill>
                <a:latin typeface="Arial"/>
              </a:rPr>
              <a:t>Todays </a:t>
            </a:r>
            <a:r>
              <a:rPr b="0" lang="en-IN" sz="1800" spc="-182" strike="noStrike">
                <a:solidFill>
                  <a:srgbClr val="000000"/>
                </a:solidFill>
                <a:latin typeface="Arial"/>
              </a:rPr>
              <a:t>LAN </a:t>
            </a:r>
            <a:r>
              <a:rPr b="0" lang="en-IN" sz="1800" spc="-49" strike="noStrike">
                <a:solidFill>
                  <a:srgbClr val="000000"/>
                </a:solidFill>
                <a:latin typeface="Arial"/>
              </a:rPr>
              <a:t>- </a:t>
            </a:r>
            <a:r>
              <a:rPr b="0" lang="en-IN" sz="1800" spc="-103" strike="noStrike">
                <a:solidFill>
                  <a:srgbClr val="000000"/>
                </a:solidFill>
                <a:latin typeface="Arial"/>
              </a:rPr>
              <a:t>Hub </a:t>
            </a:r>
            <a:r>
              <a:rPr b="0" lang="en-IN" sz="1800" spc="-72" strike="noStrike">
                <a:solidFill>
                  <a:srgbClr val="000000"/>
                </a:solidFill>
                <a:latin typeface="Arial"/>
              </a:rPr>
              <a:t>replaced </a:t>
            </a:r>
            <a:r>
              <a:rPr b="0" lang="en-IN" sz="1800" spc="-77" strike="noStrike">
                <a:solidFill>
                  <a:srgbClr val="000000"/>
                </a:solidFill>
                <a:latin typeface="Arial"/>
              </a:rPr>
              <a:t>by </a:t>
            </a:r>
            <a:r>
              <a:rPr b="0" lang="en-IN" sz="1800" spc="-137" strike="noStrike">
                <a:solidFill>
                  <a:srgbClr val="000000"/>
                </a:solidFill>
                <a:latin typeface="Arial"/>
              </a:rPr>
              <a:t>a </a:t>
            </a:r>
            <a:r>
              <a:rPr b="0" lang="en-IN" sz="1800" spc="-52" strike="noStrike">
                <a:solidFill>
                  <a:srgbClr val="000000"/>
                </a:solidFill>
                <a:latin typeface="Arial"/>
              </a:rPr>
              <a:t>smart</a:t>
            </a:r>
            <a:r>
              <a:rPr b="0" lang="en-IN" sz="1800" spc="-154" strike="noStrike">
                <a:solidFill>
                  <a:srgbClr val="000000"/>
                </a:solidFill>
                <a:latin typeface="Arial"/>
              </a:rPr>
              <a:t> </a:t>
            </a:r>
            <a:r>
              <a:rPr b="0" lang="en-IN" sz="1800" spc="-89" strike="noStrike">
                <a:solidFill>
                  <a:srgbClr val="000000"/>
                </a:solidFill>
                <a:latin typeface="Arial"/>
              </a:rPr>
              <a:t>Switch</a:t>
            </a:r>
            <a:endParaRPr b="0" lang="en-IN" sz="1800" spc="-1" strike="noStrike">
              <a:latin typeface="Arial"/>
            </a:endParaRPr>
          </a:p>
        </p:txBody>
      </p:sp>
    </p:spTree>
  </p:cSld>
</p:sld>
</file>

<file path=ppt/slides/slide1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49" name="TextShape 1"/>
          <p:cNvSpPr txBox="1"/>
          <p:nvPr/>
        </p:nvSpPr>
        <p:spPr>
          <a:xfrm>
            <a:off x="673920" y="461880"/>
            <a:ext cx="7795440" cy="696240"/>
          </a:xfrm>
          <a:prstGeom prst="rect">
            <a:avLst/>
          </a:prstGeom>
          <a:noFill/>
          <a:ln>
            <a:noFill/>
          </a:ln>
        </p:spPr>
        <p:txBody>
          <a:bodyPr lIns="0" rIns="0" tIns="0" bIns="0"/>
          <a:p>
            <a:pPr>
              <a:lnSpc>
                <a:spcPct val="100000"/>
              </a:lnSpc>
            </a:pPr>
            <a:r>
              <a:rPr b="1" lang="en-US" sz="4400" spc="-1" strike="noStrike">
                <a:solidFill>
                  <a:srgbClr val="000000"/>
                </a:solidFill>
                <a:latin typeface="Times New Roman"/>
              </a:rPr>
              <a:t>3. Network layer</a:t>
            </a:r>
            <a:endParaRPr b="0" lang="en-US" sz="4400" spc="-1" strike="noStrike">
              <a:solidFill>
                <a:srgbClr val="000000"/>
              </a:solidFill>
              <a:latin typeface="Calibri"/>
            </a:endParaRPr>
          </a:p>
        </p:txBody>
      </p:sp>
      <p:sp>
        <p:nvSpPr>
          <p:cNvPr id="1950" name="TextShape 2"/>
          <p:cNvSpPr txBox="1"/>
          <p:nvPr/>
        </p:nvSpPr>
        <p:spPr>
          <a:xfrm>
            <a:off x="0" y="1523880"/>
            <a:ext cx="8609760" cy="3446640"/>
          </a:xfrm>
          <a:prstGeom prst="rect">
            <a:avLst/>
          </a:prstGeom>
          <a:noFill/>
          <a:ln>
            <a:noFill/>
          </a:ln>
        </p:spPr>
        <p:txBody>
          <a:bodyPr lIns="0" rIns="0" tIns="0" bIns="0"/>
          <a:p>
            <a:pPr marL="457200" indent="-456840">
              <a:lnSpc>
                <a:spcPct val="100000"/>
              </a:lnSpc>
              <a:buClr>
                <a:srgbClr val="000000"/>
              </a:buClr>
              <a:buFont typeface="Arial"/>
              <a:buChar char="•"/>
            </a:pPr>
            <a:r>
              <a:rPr b="0" lang="en-US" sz="3200" spc="-1" strike="noStrike">
                <a:solidFill>
                  <a:srgbClr val="000000"/>
                </a:solidFill>
                <a:latin typeface="Times New Roman"/>
              </a:rPr>
              <a:t>The network layer is responsible for the </a:t>
            </a:r>
            <a:r>
              <a:rPr b="1" lang="en-US" sz="3200" spc="-1" strike="noStrike">
                <a:solidFill>
                  <a:srgbClr val="000000"/>
                </a:solidFill>
                <a:latin typeface="Times New Roman"/>
              </a:rPr>
              <a:t>delivery of a packet, across multiple network</a:t>
            </a:r>
            <a:r>
              <a:rPr b="0" lang="en-US" sz="3200" spc="-1" strike="noStrike">
                <a:solidFill>
                  <a:srgbClr val="000000"/>
                </a:solidFill>
                <a:latin typeface="Times New Roman"/>
              </a:rPr>
              <a:t>.</a:t>
            </a:r>
            <a:endParaRPr b="0" lang="en-US" sz="3200" spc="-1" strike="noStrike">
              <a:solidFill>
                <a:srgbClr val="000000"/>
              </a:solidFill>
              <a:latin typeface="Calibri"/>
            </a:endParaRPr>
          </a:p>
          <a:p>
            <a:pPr marL="457200" indent="-456840">
              <a:lnSpc>
                <a:spcPct val="100000"/>
              </a:lnSpc>
              <a:buClr>
                <a:srgbClr val="000000"/>
              </a:buClr>
              <a:buFont typeface="Arial"/>
              <a:buChar char="•"/>
            </a:pPr>
            <a:r>
              <a:rPr b="0" lang="en-US" sz="3200" spc="-1" strike="noStrike">
                <a:solidFill>
                  <a:srgbClr val="000000"/>
                </a:solidFill>
                <a:latin typeface="Times New Roman"/>
              </a:rPr>
              <a:t>It specifies the intra-network operations and different types of addressing and routing devices.</a:t>
            </a:r>
            <a:endParaRPr b="0" lang="en-US" sz="3200" spc="-1" strike="noStrike">
              <a:solidFill>
                <a:srgbClr val="000000"/>
              </a:solidFill>
              <a:latin typeface="Calibri"/>
            </a:endParaRPr>
          </a:p>
          <a:p>
            <a:pPr marL="457200" indent="-456840">
              <a:lnSpc>
                <a:spcPct val="100000"/>
              </a:lnSpc>
              <a:buClr>
                <a:srgbClr val="000000"/>
              </a:buClr>
              <a:buFont typeface="Arial"/>
              <a:buChar char="•"/>
            </a:pPr>
            <a:r>
              <a:rPr b="0" lang="en-US" sz="3200" spc="-1" strike="noStrike">
                <a:solidFill>
                  <a:srgbClr val="000000"/>
                </a:solidFill>
                <a:latin typeface="Times New Roman"/>
              </a:rPr>
              <a:t>Network layer also provides the </a:t>
            </a:r>
            <a:r>
              <a:rPr b="1" lang="en-US" sz="3200" spc="-1" strike="noStrike">
                <a:solidFill>
                  <a:srgbClr val="000000"/>
                </a:solidFill>
                <a:latin typeface="Times New Roman"/>
              </a:rPr>
              <a:t>logical and service addressing and switching control</a:t>
            </a:r>
            <a:r>
              <a:rPr b="0" lang="en-US" sz="3200" spc="-1" strike="noStrike">
                <a:solidFill>
                  <a:srgbClr val="000000"/>
                </a:solidFill>
                <a:latin typeface="Times New Roman"/>
              </a:rPr>
              <a:t>.</a:t>
            </a:r>
            <a:endParaRPr b="0" lang="en-US" sz="3200" spc="-1" strike="noStrike">
              <a:solidFill>
                <a:srgbClr val="000000"/>
              </a:solidFill>
              <a:latin typeface="Calibri"/>
            </a:endParaRPr>
          </a:p>
          <a:p>
            <a:pPr>
              <a:lnSpc>
                <a:spcPct val="100000"/>
              </a:lnSpc>
            </a:pPr>
            <a:endParaRPr b="0" lang="en-US" sz="3200" spc="-1" strike="noStrike">
              <a:solidFill>
                <a:srgbClr val="000000"/>
              </a:solidFill>
              <a:latin typeface="Calibri"/>
            </a:endParaRPr>
          </a:p>
        </p:txBody>
      </p:sp>
    </p:spTree>
  </p:cSld>
</p:sld>
</file>

<file path=ppt/slides/slide1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51" name="TextShape 1"/>
          <p:cNvSpPr txBox="1"/>
          <p:nvPr/>
        </p:nvSpPr>
        <p:spPr>
          <a:xfrm>
            <a:off x="673920" y="461880"/>
            <a:ext cx="7795440" cy="696240"/>
          </a:xfrm>
          <a:prstGeom prst="rect">
            <a:avLst/>
          </a:prstGeom>
          <a:noFill/>
          <a:ln>
            <a:noFill/>
          </a:ln>
        </p:spPr>
        <p:txBody>
          <a:bodyPr lIns="0" rIns="0" tIns="0" bIns="0"/>
          <a:p>
            <a:pPr>
              <a:lnSpc>
                <a:spcPct val="100000"/>
              </a:lnSpc>
            </a:pPr>
            <a:r>
              <a:rPr b="0" lang="en-US" sz="4400" spc="-1" strike="noStrike">
                <a:solidFill>
                  <a:srgbClr val="000000"/>
                </a:solidFill>
                <a:latin typeface="Times New Roman"/>
              </a:rPr>
              <a:t>4.</a:t>
            </a:r>
            <a:r>
              <a:rPr b="1" lang="en-US" sz="4400" spc="-1" strike="noStrike">
                <a:solidFill>
                  <a:srgbClr val="000000"/>
                </a:solidFill>
                <a:latin typeface="Times New Roman"/>
              </a:rPr>
              <a:t>Transport layer</a:t>
            </a:r>
            <a:endParaRPr b="0" lang="en-US" sz="4400" spc="-1" strike="noStrike">
              <a:solidFill>
                <a:srgbClr val="000000"/>
              </a:solidFill>
              <a:latin typeface="Calibri"/>
            </a:endParaRPr>
          </a:p>
        </p:txBody>
      </p:sp>
      <p:sp>
        <p:nvSpPr>
          <p:cNvPr id="1952" name="TextShape 2"/>
          <p:cNvSpPr txBox="1"/>
          <p:nvPr/>
        </p:nvSpPr>
        <p:spPr>
          <a:xfrm>
            <a:off x="533880" y="1523160"/>
            <a:ext cx="8075520" cy="4431600"/>
          </a:xfrm>
          <a:prstGeom prst="rect">
            <a:avLst/>
          </a:prstGeom>
          <a:noFill/>
          <a:ln>
            <a:noFill/>
          </a:ln>
        </p:spPr>
        <p:txBody>
          <a:bodyPr lIns="0" rIns="0" tIns="0" bIns="0"/>
          <a:p>
            <a:pPr marL="457200" indent="-456840">
              <a:lnSpc>
                <a:spcPct val="100000"/>
              </a:lnSpc>
              <a:buClr>
                <a:srgbClr val="0000cc"/>
              </a:buClr>
              <a:buFont typeface="Arial"/>
              <a:buChar char="•"/>
            </a:pPr>
            <a:r>
              <a:rPr b="1" lang="en-US" sz="3200" spc="-1" strike="noStrike">
                <a:solidFill>
                  <a:srgbClr val="0000cc"/>
                </a:solidFill>
                <a:latin typeface="Times New Roman"/>
              </a:rPr>
              <a:t> </a:t>
            </a:r>
            <a:r>
              <a:rPr b="0" lang="en-US" sz="3200" spc="-1" strike="noStrike">
                <a:solidFill>
                  <a:srgbClr val="000000"/>
                </a:solidFill>
                <a:latin typeface="Times New Roman"/>
              </a:rPr>
              <a:t>The transport layer specifies the </a:t>
            </a:r>
            <a:r>
              <a:rPr b="1" lang="en-US" sz="3200" spc="-1" strike="noStrike">
                <a:solidFill>
                  <a:srgbClr val="000000"/>
                </a:solidFill>
                <a:latin typeface="Times New Roman"/>
              </a:rPr>
              <a:t>process to process delivery of the entire message</a:t>
            </a:r>
            <a:r>
              <a:rPr b="0" lang="en-US" sz="3200" spc="-1" strike="noStrike">
                <a:solidFill>
                  <a:srgbClr val="000000"/>
                </a:solidFill>
                <a:latin typeface="Times New Roman"/>
              </a:rPr>
              <a:t>.</a:t>
            </a:r>
            <a:endParaRPr b="0" lang="en-US" sz="3200" spc="-1" strike="noStrike">
              <a:solidFill>
                <a:srgbClr val="000000"/>
              </a:solidFill>
              <a:latin typeface="Calibri"/>
            </a:endParaRPr>
          </a:p>
          <a:p>
            <a:pPr marL="457200" indent="-456840">
              <a:lnSpc>
                <a:spcPct val="100000"/>
              </a:lnSpc>
              <a:buClr>
                <a:srgbClr val="000000"/>
              </a:buClr>
              <a:buFont typeface="Arial"/>
              <a:buChar char="•"/>
            </a:pPr>
            <a:r>
              <a:rPr b="0" lang="en-US" sz="3200" spc="-1" strike="noStrike">
                <a:solidFill>
                  <a:srgbClr val="000000"/>
                </a:solidFill>
                <a:latin typeface="Times New Roman"/>
              </a:rPr>
              <a:t>It is responsible for </a:t>
            </a:r>
            <a:r>
              <a:rPr b="1" lang="en-US" sz="3200" spc="-1" strike="noStrike">
                <a:solidFill>
                  <a:srgbClr val="000000"/>
                </a:solidFill>
                <a:latin typeface="Times New Roman"/>
              </a:rPr>
              <a:t>flow control and error control.</a:t>
            </a:r>
            <a:endParaRPr b="0" lang="en-US" sz="3200" spc="-1" strike="noStrike">
              <a:solidFill>
                <a:srgbClr val="000000"/>
              </a:solidFill>
              <a:latin typeface="Calibri"/>
            </a:endParaRPr>
          </a:p>
          <a:p>
            <a:pPr marL="457200" indent="-456840">
              <a:lnSpc>
                <a:spcPct val="100000"/>
              </a:lnSpc>
              <a:buClr>
                <a:srgbClr val="000000"/>
              </a:buClr>
              <a:buFont typeface="Arial"/>
              <a:buChar char="•"/>
            </a:pPr>
            <a:r>
              <a:rPr b="0" lang="en-US" sz="3200" spc="-1" strike="noStrike">
                <a:solidFill>
                  <a:srgbClr val="000000"/>
                </a:solidFill>
                <a:latin typeface="Times New Roman"/>
              </a:rPr>
              <a:t>The transport layer of sending device makes sure that the entire message arrives at the transport layer of receiving device without error.</a:t>
            </a:r>
            <a:endParaRPr b="0" lang="en-US" sz="3200" spc="-1" strike="noStrike">
              <a:solidFill>
                <a:srgbClr val="000000"/>
              </a:solidFill>
              <a:latin typeface="Calibri"/>
            </a:endParaRPr>
          </a:p>
          <a:p>
            <a:pPr>
              <a:lnSpc>
                <a:spcPct val="100000"/>
              </a:lnSpc>
            </a:pPr>
            <a:endParaRPr b="0" lang="en-US" sz="3200" spc="-1" strike="noStrike">
              <a:solidFill>
                <a:srgbClr val="000000"/>
              </a:solidFill>
              <a:latin typeface="Calibri"/>
            </a:endParaRPr>
          </a:p>
        </p:txBody>
      </p:sp>
    </p:spTree>
  </p:cSld>
</p:sld>
</file>

<file path=ppt/slides/slide1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53" name="TextShape 1"/>
          <p:cNvSpPr txBox="1"/>
          <p:nvPr/>
        </p:nvSpPr>
        <p:spPr>
          <a:xfrm>
            <a:off x="673920" y="461880"/>
            <a:ext cx="7795440" cy="696240"/>
          </a:xfrm>
          <a:prstGeom prst="rect">
            <a:avLst/>
          </a:prstGeom>
          <a:noFill/>
          <a:ln>
            <a:noFill/>
          </a:ln>
        </p:spPr>
        <p:txBody>
          <a:bodyPr lIns="0" rIns="0" tIns="0" bIns="0"/>
          <a:p>
            <a:pPr>
              <a:lnSpc>
                <a:spcPct val="100000"/>
              </a:lnSpc>
            </a:pPr>
            <a:r>
              <a:rPr b="1" lang="en-US" sz="4400" spc="-1" strike="noStrike">
                <a:solidFill>
                  <a:srgbClr val="000000"/>
                </a:solidFill>
                <a:latin typeface="Times New Roman"/>
              </a:rPr>
              <a:t>5. Session layer</a:t>
            </a:r>
            <a:endParaRPr b="0" lang="en-US" sz="4400" spc="-1" strike="noStrike">
              <a:solidFill>
                <a:srgbClr val="000000"/>
              </a:solidFill>
              <a:latin typeface="Calibri"/>
            </a:endParaRPr>
          </a:p>
        </p:txBody>
      </p:sp>
      <p:sp>
        <p:nvSpPr>
          <p:cNvPr id="1954" name="TextShape 2"/>
          <p:cNvSpPr txBox="1"/>
          <p:nvPr/>
        </p:nvSpPr>
        <p:spPr>
          <a:xfrm>
            <a:off x="0" y="1523160"/>
            <a:ext cx="8609760" cy="2954160"/>
          </a:xfrm>
          <a:prstGeom prst="rect">
            <a:avLst/>
          </a:prstGeom>
          <a:noFill/>
          <a:ln>
            <a:noFill/>
          </a:ln>
        </p:spPr>
        <p:txBody>
          <a:bodyPr lIns="0" rIns="0" tIns="0" bIns="0"/>
          <a:p>
            <a:pPr marL="457200" indent="-456840">
              <a:lnSpc>
                <a:spcPct val="100000"/>
              </a:lnSpc>
              <a:buClr>
                <a:srgbClr val="000000"/>
              </a:buClr>
              <a:buFont typeface="Arial"/>
              <a:buChar char="•"/>
            </a:pPr>
            <a:r>
              <a:rPr b="0" lang="en-US" sz="3200" spc="-1" strike="noStrike">
                <a:solidFill>
                  <a:srgbClr val="000000"/>
                </a:solidFill>
                <a:latin typeface="Times New Roman"/>
              </a:rPr>
              <a:t>Session layer is the </a:t>
            </a:r>
            <a:r>
              <a:rPr b="1" lang="en-US" sz="3200" spc="-1" strike="noStrike">
                <a:solidFill>
                  <a:srgbClr val="000000"/>
                </a:solidFill>
                <a:latin typeface="Times New Roman"/>
              </a:rPr>
              <a:t>network dialog controller</a:t>
            </a:r>
            <a:r>
              <a:rPr b="0" lang="en-US" sz="3200" spc="-1" strike="noStrike">
                <a:solidFill>
                  <a:srgbClr val="000000"/>
                </a:solidFill>
                <a:latin typeface="Times New Roman"/>
              </a:rPr>
              <a:t>.</a:t>
            </a:r>
            <a:endParaRPr b="0" lang="en-US" sz="3200" spc="-1" strike="noStrike">
              <a:solidFill>
                <a:srgbClr val="000000"/>
              </a:solidFill>
              <a:latin typeface="Calibri"/>
            </a:endParaRPr>
          </a:p>
          <a:p>
            <a:pPr marL="457200" indent="-456840">
              <a:lnSpc>
                <a:spcPct val="100000"/>
              </a:lnSpc>
              <a:buClr>
                <a:srgbClr val="000000"/>
              </a:buClr>
              <a:buFont typeface="Arial"/>
              <a:buChar char="•"/>
            </a:pPr>
            <a:r>
              <a:rPr b="0" lang="en-US" sz="3200" spc="-1" strike="noStrike">
                <a:solidFill>
                  <a:srgbClr val="000000"/>
                </a:solidFill>
                <a:latin typeface="Times New Roman"/>
              </a:rPr>
              <a:t>It is used to establish, maintain and synchronize the interaction among communicating system.</a:t>
            </a:r>
            <a:endParaRPr b="0" lang="en-US" sz="3200" spc="-1" strike="noStrike">
              <a:solidFill>
                <a:srgbClr val="000000"/>
              </a:solidFill>
              <a:latin typeface="Calibri"/>
            </a:endParaRPr>
          </a:p>
          <a:p>
            <a:pPr marL="457200" indent="-456840">
              <a:lnSpc>
                <a:spcPct val="100000"/>
              </a:lnSpc>
              <a:buClr>
                <a:srgbClr val="000000"/>
              </a:buClr>
              <a:buFont typeface="Arial"/>
              <a:buChar char="•"/>
            </a:pPr>
            <a:r>
              <a:rPr b="0" lang="en-US" sz="3200" spc="-1" strike="noStrike">
                <a:solidFill>
                  <a:srgbClr val="000000"/>
                </a:solidFill>
                <a:latin typeface="Times New Roman"/>
              </a:rPr>
              <a:t>Specific responsibility of session layer is </a:t>
            </a:r>
            <a:r>
              <a:rPr b="1" lang="en-US" sz="3200" spc="-1" strike="noStrike">
                <a:solidFill>
                  <a:srgbClr val="000000"/>
                </a:solidFill>
                <a:latin typeface="Times New Roman"/>
              </a:rPr>
              <a:t>dialog control.</a:t>
            </a:r>
            <a:endParaRPr b="0" lang="en-US" sz="3200" spc="-1" strike="noStrike">
              <a:solidFill>
                <a:srgbClr val="000000"/>
              </a:solidFill>
              <a:latin typeface="Calibri"/>
            </a:endParaRPr>
          </a:p>
          <a:p>
            <a:pPr>
              <a:lnSpc>
                <a:spcPct val="100000"/>
              </a:lnSpc>
            </a:pPr>
            <a:endParaRPr b="0" lang="en-US" sz="3200" spc="-1" strike="noStrike">
              <a:solidFill>
                <a:srgbClr val="000000"/>
              </a:solidFill>
              <a:latin typeface="Calibri"/>
            </a:endParaRPr>
          </a:p>
        </p:txBody>
      </p:sp>
    </p:spTree>
  </p:cSld>
</p:sld>
</file>

<file path=ppt/slides/slide1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55" name="TextShape 1"/>
          <p:cNvSpPr txBox="1"/>
          <p:nvPr/>
        </p:nvSpPr>
        <p:spPr>
          <a:xfrm>
            <a:off x="673920" y="461880"/>
            <a:ext cx="7795440" cy="696240"/>
          </a:xfrm>
          <a:prstGeom prst="rect">
            <a:avLst/>
          </a:prstGeom>
          <a:noFill/>
          <a:ln>
            <a:noFill/>
          </a:ln>
        </p:spPr>
        <p:txBody>
          <a:bodyPr lIns="0" rIns="0" tIns="0" bIns="0"/>
          <a:p>
            <a:pPr>
              <a:lnSpc>
                <a:spcPct val="100000"/>
              </a:lnSpc>
            </a:pPr>
            <a:r>
              <a:rPr b="1" lang="en-US" sz="4400" spc="-1" strike="noStrike">
                <a:solidFill>
                  <a:srgbClr val="000000"/>
                </a:solidFill>
                <a:latin typeface="Times New Roman"/>
              </a:rPr>
              <a:t>6. Presentation layer</a:t>
            </a:r>
            <a:endParaRPr b="0" lang="en-US" sz="4400" spc="-1" strike="noStrike">
              <a:solidFill>
                <a:srgbClr val="000000"/>
              </a:solidFill>
              <a:latin typeface="Calibri"/>
            </a:endParaRPr>
          </a:p>
        </p:txBody>
      </p:sp>
      <p:sp>
        <p:nvSpPr>
          <p:cNvPr id="1956" name="TextShape 2"/>
          <p:cNvSpPr txBox="1"/>
          <p:nvPr/>
        </p:nvSpPr>
        <p:spPr>
          <a:xfrm>
            <a:off x="0" y="1523160"/>
            <a:ext cx="8609760" cy="2954160"/>
          </a:xfrm>
          <a:prstGeom prst="rect">
            <a:avLst/>
          </a:prstGeom>
          <a:noFill/>
          <a:ln>
            <a:noFill/>
          </a:ln>
        </p:spPr>
        <p:txBody>
          <a:bodyPr lIns="0" rIns="0" tIns="0" bIns="0"/>
          <a:p>
            <a:pPr marL="457200" indent="-456840">
              <a:lnSpc>
                <a:spcPct val="100000"/>
              </a:lnSpc>
              <a:buClr>
                <a:srgbClr val="000000"/>
              </a:buClr>
              <a:buFont typeface="Arial"/>
              <a:buChar char="•"/>
            </a:pPr>
            <a:r>
              <a:rPr b="0" lang="en-US" sz="3200" spc="-1" strike="noStrike">
                <a:solidFill>
                  <a:srgbClr val="000000"/>
                </a:solidFill>
                <a:latin typeface="Times New Roman"/>
              </a:rPr>
              <a:t>The presentation layer is responsible to </a:t>
            </a:r>
            <a:r>
              <a:rPr b="1" lang="en-US" sz="3200" spc="-1" strike="noStrike">
                <a:solidFill>
                  <a:srgbClr val="000000"/>
                </a:solidFill>
                <a:latin typeface="Times New Roman"/>
              </a:rPr>
              <a:t>translate the information into bit streams</a:t>
            </a:r>
            <a:r>
              <a:rPr b="0" lang="en-US" sz="3200" spc="-1" strike="noStrike">
                <a:solidFill>
                  <a:srgbClr val="000000"/>
                </a:solidFill>
                <a:latin typeface="Times New Roman"/>
              </a:rPr>
              <a:t> before transmission.</a:t>
            </a:r>
            <a:endParaRPr b="0" lang="en-US" sz="3200" spc="-1" strike="noStrike">
              <a:solidFill>
                <a:srgbClr val="000000"/>
              </a:solidFill>
              <a:latin typeface="Calibri"/>
            </a:endParaRPr>
          </a:p>
          <a:p>
            <a:pPr marL="457200" indent="-456840">
              <a:lnSpc>
                <a:spcPct val="100000"/>
              </a:lnSpc>
              <a:buClr>
                <a:srgbClr val="000000"/>
              </a:buClr>
              <a:buFont typeface="Arial"/>
              <a:buChar char="•"/>
            </a:pPr>
            <a:r>
              <a:rPr b="0" lang="en-US" sz="3200" spc="-1" strike="noStrike">
                <a:solidFill>
                  <a:srgbClr val="000000"/>
                </a:solidFill>
                <a:latin typeface="Times New Roman"/>
              </a:rPr>
              <a:t>It is also responsible for </a:t>
            </a:r>
            <a:r>
              <a:rPr b="1" lang="en-US" sz="3200" spc="-1" strike="noStrike">
                <a:solidFill>
                  <a:srgbClr val="000000"/>
                </a:solidFill>
                <a:latin typeface="Times New Roman"/>
              </a:rPr>
              <a:t>data encryption, data decryption and data comprehension</a:t>
            </a:r>
            <a:r>
              <a:rPr b="0" lang="en-US" sz="3200" spc="-1" strike="noStrike">
                <a:solidFill>
                  <a:srgbClr val="0000cc"/>
                </a:solidFill>
                <a:latin typeface="Times New Roman"/>
              </a:rPr>
              <a:t>.</a:t>
            </a:r>
            <a:endParaRPr b="0" lang="en-US" sz="3200" spc="-1" strike="noStrike">
              <a:solidFill>
                <a:srgbClr val="000000"/>
              </a:solidFill>
              <a:latin typeface="Calibri"/>
            </a:endParaRPr>
          </a:p>
          <a:p>
            <a:pPr>
              <a:lnSpc>
                <a:spcPct val="100000"/>
              </a:lnSpc>
            </a:pPr>
            <a:endParaRPr b="0" lang="en-US" sz="3200" spc="-1" strike="noStrike">
              <a:solidFill>
                <a:srgbClr val="000000"/>
              </a:solidFill>
              <a:latin typeface="Calibri"/>
            </a:endParaRPr>
          </a:p>
        </p:txBody>
      </p:sp>
    </p:spTree>
  </p:cSld>
</p:sld>
</file>

<file path=ppt/slides/slide1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57" name="TextShape 1"/>
          <p:cNvSpPr txBox="1"/>
          <p:nvPr/>
        </p:nvSpPr>
        <p:spPr>
          <a:xfrm>
            <a:off x="673920" y="461880"/>
            <a:ext cx="7795440" cy="696240"/>
          </a:xfrm>
          <a:prstGeom prst="rect">
            <a:avLst/>
          </a:prstGeom>
          <a:noFill/>
          <a:ln>
            <a:noFill/>
          </a:ln>
        </p:spPr>
        <p:txBody>
          <a:bodyPr lIns="0" rIns="0" tIns="0" bIns="0"/>
          <a:p>
            <a:pPr>
              <a:lnSpc>
                <a:spcPct val="100000"/>
              </a:lnSpc>
            </a:pPr>
            <a:r>
              <a:rPr b="1" lang="en-US" sz="4400" spc="-1" strike="noStrike">
                <a:solidFill>
                  <a:srgbClr val="000000"/>
                </a:solidFill>
                <a:latin typeface="Times New Roman"/>
              </a:rPr>
              <a:t>7. Application layer</a:t>
            </a:r>
            <a:endParaRPr b="0" lang="en-US" sz="4400" spc="-1" strike="noStrike">
              <a:solidFill>
                <a:srgbClr val="000000"/>
              </a:solidFill>
              <a:latin typeface="Calibri"/>
            </a:endParaRPr>
          </a:p>
        </p:txBody>
      </p:sp>
      <p:sp>
        <p:nvSpPr>
          <p:cNvPr id="1958" name="TextShape 2"/>
          <p:cNvSpPr txBox="1"/>
          <p:nvPr/>
        </p:nvSpPr>
        <p:spPr>
          <a:xfrm>
            <a:off x="533880" y="1523160"/>
            <a:ext cx="8075520" cy="2954160"/>
          </a:xfrm>
          <a:prstGeom prst="rect">
            <a:avLst/>
          </a:prstGeom>
          <a:noFill/>
          <a:ln>
            <a:noFill/>
          </a:ln>
        </p:spPr>
        <p:txBody>
          <a:bodyPr lIns="0" rIns="0" tIns="0" bIns="0"/>
          <a:p>
            <a:pPr marL="457200" indent="-456840">
              <a:lnSpc>
                <a:spcPct val="100000"/>
              </a:lnSpc>
              <a:buClr>
                <a:srgbClr val="000000"/>
              </a:buClr>
              <a:buFont typeface="Arial"/>
              <a:buChar char="•"/>
            </a:pPr>
            <a:r>
              <a:rPr b="0" lang="en-US" sz="3200" spc="-1" strike="noStrike">
                <a:solidFill>
                  <a:srgbClr val="000000"/>
                </a:solidFill>
                <a:latin typeface="Times New Roman"/>
              </a:rPr>
              <a:t>Application layer allows the user, whether human or software, to access the network.</a:t>
            </a:r>
            <a:endParaRPr b="0" lang="en-US" sz="3200" spc="-1" strike="noStrike">
              <a:solidFill>
                <a:srgbClr val="000000"/>
              </a:solidFill>
              <a:latin typeface="Calibri"/>
            </a:endParaRPr>
          </a:p>
          <a:p>
            <a:pPr marL="457200" indent="-456840">
              <a:lnSpc>
                <a:spcPct val="100000"/>
              </a:lnSpc>
              <a:buClr>
                <a:srgbClr val="000000"/>
              </a:buClr>
              <a:buFont typeface="Arial"/>
              <a:buChar char="•"/>
            </a:pPr>
            <a:r>
              <a:rPr b="0" lang="en-US" sz="3200" spc="-1" strike="noStrike">
                <a:solidFill>
                  <a:srgbClr val="000000"/>
                </a:solidFill>
                <a:latin typeface="Times New Roman"/>
              </a:rPr>
              <a:t>This layer </a:t>
            </a:r>
            <a:r>
              <a:rPr b="1" lang="en-US" sz="3200" spc="-1" strike="noStrike">
                <a:solidFill>
                  <a:srgbClr val="000000"/>
                </a:solidFill>
                <a:latin typeface="Times New Roman"/>
              </a:rPr>
              <a:t>provides user interfaces and application services </a:t>
            </a:r>
            <a:r>
              <a:rPr b="0" lang="en-US" sz="3200" spc="-1" strike="noStrike">
                <a:solidFill>
                  <a:srgbClr val="000000"/>
                </a:solidFill>
                <a:latin typeface="Times New Roman"/>
              </a:rPr>
              <a:t>for file transfers, e-mail, and other network software services.</a:t>
            </a:r>
            <a:endParaRPr b="0" lang="en-US" sz="3200" spc="-1" strike="noStrike">
              <a:solidFill>
                <a:srgbClr val="000000"/>
              </a:solidFill>
              <a:latin typeface="Calibri"/>
            </a:endParaRPr>
          </a:p>
          <a:p>
            <a:pPr>
              <a:lnSpc>
                <a:spcPct val="100000"/>
              </a:lnSpc>
            </a:pPr>
            <a:endParaRPr b="0" lang="en-US" sz="3200" spc="-1" strike="noStrike">
              <a:solidFill>
                <a:srgbClr val="000000"/>
              </a:solidFill>
              <a:latin typeface="Calibri"/>
            </a:endParaRPr>
          </a:p>
        </p:txBody>
      </p:sp>
    </p:spTree>
  </p:cSld>
</p:sld>
</file>

<file path=ppt/slides/slide1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959" name="Picture 3" descr=""/>
          <p:cNvPicPr/>
          <p:nvPr/>
        </p:nvPicPr>
        <p:blipFill>
          <a:blip r:embed="rId1"/>
          <a:stretch/>
        </p:blipFill>
        <p:spPr>
          <a:xfrm>
            <a:off x="1447920" y="457200"/>
            <a:ext cx="5181120" cy="5788440"/>
          </a:xfrm>
          <a:prstGeom prst="rect">
            <a:avLst/>
          </a:prstGeom>
          <a:ln>
            <a:noFill/>
          </a:ln>
        </p:spPr>
      </p:pic>
    </p:spTree>
  </p:cSld>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0" name="TextShape 1"/>
          <p:cNvSpPr txBox="1"/>
          <p:nvPr/>
        </p:nvSpPr>
        <p:spPr>
          <a:xfrm>
            <a:off x="280080" y="93960"/>
            <a:ext cx="3954960" cy="1157760"/>
          </a:xfrm>
          <a:prstGeom prst="rect">
            <a:avLst/>
          </a:prstGeom>
          <a:noFill/>
          <a:ln>
            <a:noFill/>
          </a:ln>
        </p:spPr>
        <p:txBody>
          <a:bodyPr lIns="0" rIns="0" tIns="12600" bIns="0"/>
          <a:p>
            <a:pPr marL="12600">
              <a:lnSpc>
                <a:spcPct val="100000"/>
              </a:lnSpc>
              <a:spcBef>
                <a:spcPts val="99"/>
              </a:spcBef>
            </a:pPr>
            <a:r>
              <a:rPr b="0" lang="en-US" sz="2000" spc="-4" strike="noStrike">
                <a:solidFill>
                  <a:srgbClr val="943735"/>
                </a:solidFill>
                <a:latin typeface="Times New Roman"/>
              </a:rPr>
              <a:t>An </a:t>
            </a:r>
            <a:r>
              <a:rPr b="0" lang="en-US" sz="2000" spc="-1" strike="noStrike">
                <a:solidFill>
                  <a:srgbClr val="943735"/>
                </a:solidFill>
                <a:latin typeface="Times New Roman"/>
              </a:rPr>
              <a:t>Isolated LAN in the past and</a:t>
            </a:r>
            <a:r>
              <a:rPr b="0" lang="en-US" sz="2000" spc="-117" strike="noStrike">
                <a:solidFill>
                  <a:srgbClr val="943735"/>
                </a:solidFill>
                <a:latin typeface="Times New Roman"/>
              </a:rPr>
              <a:t> </a:t>
            </a:r>
            <a:r>
              <a:rPr b="0" lang="en-US" sz="2000" spc="-1" strike="noStrike">
                <a:solidFill>
                  <a:srgbClr val="943735"/>
                </a:solidFill>
                <a:latin typeface="Times New Roman"/>
              </a:rPr>
              <a:t>today</a:t>
            </a:r>
            <a:endParaRPr b="0" lang="en-US" sz="2000" spc="-1" strike="noStrike">
              <a:solidFill>
                <a:srgbClr val="000000"/>
              </a:solidFill>
              <a:latin typeface="Calibri"/>
            </a:endParaRPr>
          </a:p>
        </p:txBody>
      </p:sp>
      <p:sp>
        <p:nvSpPr>
          <p:cNvPr id="341" name="CustomShape 2"/>
          <p:cNvSpPr/>
          <p:nvPr/>
        </p:nvSpPr>
        <p:spPr>
          <a:xfrm>
            <a:off x="1066680" y="762120"/>
            <a:ext cx="6505560" cy="1834200"/>
          </a:xfrm>
          <a:prstGeom prst="rect">
            <a:avLst/>
          </a:prstGeom>
          <a:blipFill rotWithShape="0">
            <a:blip r:embed="rId1"/>
            <a:stretch>
              <a:fillRect/>
            </a:stretch>
          </a:blipFill>
          <a:ln>
            <a:noFill/>
          </a:ln>
        </p:spPr>
        <p:style>
          <a:lnRef idx="0"/>
          <a:fillRef idx="0"/>
          <a:effectRef idx="0"/>
          <a:fontRef idx="minor"/>
        </p:style>
      </p:sp>
      <p:sp>
        <p:nvSpPr>
          <p:cNvPr id="342" name="CustomShape 3"/>
          <p:cNvSpPr/>
          <p:nvPr/>
        </p:nvSpPr>
        <p:spPr>
          <a:xfrm>
            <a:off x="380880" y="3048120"/>
            <a:ext cx="5067000" cy="3104640"/>
          </a:xfrm>
          <a:prstGeom prst="rect">
            <a:avLst/>
          </a:prstGeom>
          <a:blipFill rotWithShape="0">
            <a:blip r:embed="rId2"/>
            <a:stretch>
              <a:fillRect/>
            </a:stretch>
          </a:blipFill>
          <a:ln>
            <a:noFill/>
          </a:ln>
        </p:spPr>
        <p:style>
          <a:lnRef idx="0"/>
          <a:fillRef idx="0"/>
          <a:effectRef idx="0"/>
          <a:fontRef idx="minor"/>
        </p:style>
      </p:sp>
      <p:sp>
        <p:nvSpPr>
          <p:cNvPr id="343" name="CustomShape 4"/>
          <p:cNvSpPr/>
          <p:nvPr/>
        </p:nvSpPr>
        <p:spPr>
          <a:xfrm>
            <a:off x="6388560" y="3424320"/>
            <a:ext cx="1764360" cy="1985400"/>
          </a:xfrm>
          <a:prstGeom prst="rect">
            <a:avLst/>
          </a:prstGeom>
          <a:blipFill rotWithShape="0">
            <a:blip r:embed="rId3"/>
            <a:stretch>
              <a:fillRect/>
            </a:stretch>
          </a:blipFill>
          <a:ln>
            <a:noFill/>
          </a:ln>
        </p:spPr>
        <p:style>
          <a:lnRef idx="0"/>
          <a:fillRef idx="0"/>
          <a:effectRef idx="0"/>
          <a:fontRef idx="minor"/>
        </p:style>
      </p:sp>
    </p:spTree>
  </p:cSld>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4" name="TextShape 1"/>
          <p:cNvSpPr txBox="1"/>
          <p:nvPr/>
        </p:nvSpPr>
        <p:spPr>
          <a:xfrm>
            <a:off x="152280" y="0"/>
            <a:ext cx="9067320" cy="990360"/>
          </a:xfrm>
          <a:prstGeom prst="rect">
            <a:avLst/>
          </a:prstGeom>
          <a:noFill/>
          <a:ln>
            <a:noFill/>
          </a:ln>
        </p:spPr>
        <p:txBody>
          <a:bodyPr lIns="0" rIns="0" tIns="0" bIns="0"/>
          <a:p>
            <a:pPr>
              <a:lnSpc>
                <a:spcPct val="100000"/>
              </a:lnSpc>
            </a:pPr>
            <a:r>
              <a:rPr b="1" lang="en-US" sz="4400" spc="-1" strike="noStrike">
                <a:solidFill>
                  <a:srgbClr val="000000"/>
                </a:solidFill>
                <a:latin typeface="Times New Roman"/>
              </a:rPr>
              <a:t>3.Metropolitan Area Network</a:t>
            </a:r>
            <a:br/>
            <a:endParaRPr b="0" lang="en-US" sz="4400" spc="-1" strike="noStrike">
              <a:solidFill>
                <a:srgbClr val="000000"/>
              </a:solidFill>
              <a:latin typeface="Calibri"/>
            </a:endParaRPr>
          </a:p>
        </p:txBody>
      </p:sp>
      <p:sp>
        <p:nvSpPr>
          <p:cNvPr id="345" name="TextShape 2"/>
          <p:cNvSpPr txBox="1"/>
          <p:nvPr/>
        </p:nvSpPr>
        <p:spPr>
          <a:xfrm>
            <a:off x="0" y="990720"/>
            <a:ext cx="9067320" cy="5909040"/>
          </a:xfrm>
          <a:prstGeom prst="rect">
            <a:avLst/>
          </a:prstGeom>
          <a:noFill/>
          <a:ln>
            <a:noFill/>
          </a:ln>
        </p:spPr>
        <p:txBody>
          <a:bodyPr lIns="0" rIns="0" tIns="0" bIns="0"/>
          <a:p>
            <a:pPr marL="457200" indent="-456840">
              <a:lnSpc>
                <a:spcPct val="100000"/>
              </a:lnSpc>
              <a:buClr>
                <a:srgbClr val="0000cc"/>
              </a:buClr>
              <a:buFont typeface="Arial"/>
              <a:buChar char="•"/>
            </a:pPr>
            <a:r>
              <a:rPr b="0" lang="en-US" sz="3200" spc="-1" strike="noStrike">
                <a:solidFill>
                  <a:srgbClr val="0000cc"/>
                </a:solidFill>
                <a:latin typeface="Times New Roman"/>
              </a:rPr>
              <a:t> </a:t>
            </a:r>
            <a:r>
              <a:rPr b="0" lang="en-US" sz="3200" spc="-1" strike="noStrike">
                <a:solidFill>
                  <a:srgbClr val="000000"/>
                </a:solidFill>
                <a:latin typeface="Times New Roman"/>
              </a:rPr>
              <a:t>It is used to connect </a:t>
            </a:r>
            <a:r>
              <a:rPr b="1" lang="en-US" sz="3200" spc="-1" strike="noStrike">
                <a:solidFill>
                  <a:srgbClr val="000000"/>
                </a:solidFill>
                <a:latin typeface="Times New Roman"/>
              </a:rPr>
              <a:t>two or more LANs </a:t>
            </a:r>
            <a:r>
              <a:rPr b="0" lang="en-US" sz="3200" spc="-1" strike="noStrike">
                <a:solidFill>
                  <a:srgbClr val="000000"/>
                </a:solidFill>
                <a:latin typeface="Times New Roman"/>
              </a:rPr>
              <a:t>in a common geographic area: say a </a:t>
            </a:r>
            <a:r>
              <a:rPr b="1" lang="en-US" sz="3200" spc="-1" strike="noStrike">
                <a:solidFill>
                  <a:srgbClr val="000000"/>
                </a:solidFill>
                <a:latin typeface="Times New Roman"/>
              </a:rPr>
              <a:t>city</a:t>
            </a:r>
            <a:r>
              <a:rPr b="0" lang="en-US" sz="3200" spc="-1" strike="noStrike">
                <a:solidFill>
                  <a:srgbClr val="000000"/>
                </a:solidFill>
                <a:latin typeface="Times New Roman"/>
              </a:rPr>
              <a:t> or a group of buildings. </a:t>
            </a:r>
            <a:endParaRPr b="0" lang="en-US" sz="3200" spc="-1" strike="noStrike">
              <a:solidFill>
                <a:srgbClr val="000000"/>
              </a:solidFill>
              <a:latin typeface="Calibri"/>
            </a:endParaRPr>
          </a:p>
          <a:p>
            <a:pPr marL="457200" indent="-456840">
              <a:lnSpc>
                <a:spcPct val="100000"/>
              </a:lnSpc>
              <a:buClr>
                <a:srgbClr val="000000"/>
              </a:buClr>
              <a:buFont typeface="Arial"/>
              <a:buChar char="•"/>
            </a:pPr>
            <a:r>
              <a:rPr b="0" lang="en-US" sz="3200" spc="-1" strike="noStrike">
                <a:solidFill>
                  <a:srgbClr val="000000"/>
                </a:solidFill>
                <a:latin typeface="Times New Roman"/>
              </a:rPr>
              <a:t> </a:t>
            </a:r>
            <a:r>
              <a:rPr b="0" lang="en-US" sz="3200" spc="-1" strike="noStrike">
                <a:solidFill>
                  <a:srgbClr val="000000"/>
                </a:solidFill>
                <a:latin typeface="Times New Roman"/>
              </a:rPr>
              <a:t>MANs can span in the range of </a:t>
            </a:r>
            <a:r>
              <a:rPr b="1" lang="en-US" sz="3200" spc="-1" strike="noStrike">
                <a:solidFill>
                  <a:srgbClr val="000000"/>
                </a:solidFill>
                <a:latin typeface="Times New Roman"/>
              </a:rPr>
              <a:t>5 to 50 kilometers </a:t>
            </a:r>
            <a:r>
              <a:rPr b="0" lang="en-US" sz="3200" spc="-1" strike="noStrike">
                <a:solidFill>
                  <a:srgbClr val="000000"/>
                </a:solidFill>
                <a:latin typeface="Times New Roman"/>
              </a:rPr>
              <a:t>in diameter.</a:t>
            </a:r>
            <a:endParaRPr b="0" lang="en-US" sz="3200" spc="-1" strike="noStrike">
              <a:solidFill>
                <a:srgbClr val="000000"/>
              </a:solidFill>
              <a:latin typeface="Calibri"/>
            </a:endParaRPr>
          </a:p>
          <a:p>
            <a:pPr marL="457200" indent="-456840">
              <a:lnSpc>
                <a:spcPct val="100000"/>
              </a:lnSpc>
              <a:buClr>
                <a:srgbClr val="000000"/>
              </a:buClr>
              <a:buFont typeface="Arial"/>
              <a:buChar char="•"/>
            </a:pPr>
            <a:r>
              <a:rPr b="0" lang="en-US" sz="3200" spc="-1" strike="noStrike">
                <a:solidFill>
                  <a:srgbClr val="000000"/>
                </a:solidFill>
                <a:latin typeface="Times New Roman"/>
              </a:rPr>
              <a:t>  </a:t>
            </a:r>
            <a:r>
              <a:rPr b="0" lang="en-US" sz="3200" spc="-1" strike="noStrike">
                <a:solidFill>
                  <a:srgbClr val="000000"/>
                </a:solidFill>
                <a:latin typeface="Times New Roman"/>
              </a:rPr>
              <a:t>MANs usually are </a:t>
            </a:r>
            <a:r>
              <a:rPr b="1" lang="en-US" sz="3200" spc="-1" strike="noStrike">
                <a:solidFill>
                  <a:srgbClr val="000000"/>
                </a:solidFill>
                <a:latin typeface="Times New Roman"/>
              </a:rPr>
              <a:t>not owned by a single organization,</a:t>
            </a:r>
            <a:r>
              <a:rPr b="0" lang="en-US" sz="3200" spc="-1" strike="noStrike">
                <a:solidFill>
                  <a:srgbClr val="000000"/>
                </a:solidFill>
                <a:latin typeface="Times New Roman"/>
              </a:rPr>
              <a:t> they are owned by an association of users or by a single network provider who sells the service to the users.</a:t>
            </a:r>
            <a:endParaRPr b="0" lang="en-US" sz="3200" spc="-1" strike="noStrike">
              <a:solidFill>
                <a:srgbClr val="000000"/>
              </a:solidFill>
              <a:latin typeface="Calibri"/>
            </a:endParaRPr>
          </a:p>
          <a:p>
            <a:pPr marL="457200" indent="-456840">
              <a:lnSpc>
                <a:spcPct val="100000"/>
              </a:lnSpc>
              <a:buClr>
                <a:srgbClr val="000000"/>
              </a:buClr>
              <a:buFont typeface="Arial"/>
              <a:buChar char="•"/>
            </a:pPr>
            <a:r>
              <a:rPr b="0" lang="en-US" sz="3200" spc="-1" strike="noStrike">
                <a:solidFill>
                  <a:srgbClr val="000000"/>
                </a:solidFill>
                <a:latin typeface="Times New Roman"/>
              </a:rPr>
              <a:t> </a:t>
            </a:r>
            <a:r>
              <a:rPr b="0" lang="en-US" sz="3200" spc="-1" strike="noStrike">
                <a:solidFill>
                  <a:srgbClr val="000000"/>
                </a:solidFill>
                <a:latin typeface="Times New Roman"/>
              </a:rPr>
              <a:t>MAN can be considered as a </a:t>
            </a:r>
            <a:r>
              <a:rPr b="1" lang="en-US" sz="3200" spc="-1" strike="noStrike">
                <a:solidFill>
                  <a:srgbClr val="000000"/>
                </a:solidFill>
                <a:latin typeface="Times New Roman"/>
              </a:rPr>
              <a:t>larger version of a LAN</a:t>
            </a:r>
            <a:r>
              <a:rPr b="0" lang="en-US" sz="3200" spc="-1" strike="noStrike">
                <a:solidFill>
                  <a:srgbClr val="000000"/>
                </a:solidFill>
                <a:latin typeface="Times New Roman"/>
              </a:rPr>
              <a:t> which allows users to share resources at a greater span of distance as compared to LAN.</a:t>
            </a:r>
            <a:endParaRPr b="0" lang="en-US" sz="3200" spc="-1" strike="noStrike">
              <a:solidFill>
                <a:srgbClr val="000000"/>
              </a:solidFill>
              <a:latin typeface="Calibri"/>
            </a:endParaRPr>
          </a:p>
        </p:txBody>
      </p:sp>
    </p:spTree>
  </p:cSld>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6" name="TextShape 1"/>
          <p:cNvSpPr txBox="1"/>
          <p:nvPr/>
        </p:nvSpPr>
        <p:spPr>
          <a:xfrm>
            <a:off x="152280" y="152280"/>
            <a:ext cx="8317080" cy="1005840"/>
          </a:xfrm>
          <a:prstGeom prst="rect">
            <a:avLst/>
          </a:prstGeom>
          <a:noFill/>
          <a:ln>
            <a:noFill/>
          </a:ln>
        </p:spPr>
        <p:txBody>
          <a:bodyPr lIns="0" rIns="0" tIns="0" bIns="0"/>
          <a:p>
            <a:pPr>
              <a:lnSpc>
                <a:spcPct val="100000"/>
              </a:lnSpc>
            </a:pPr>
            <a:r>
              <a:rPr b="0" lang="en-US" sz="4400" spc="-1" strike="noStrike">
                <a:solidFill>
                  <a:srgbClr val="000000"/>
                </a:solidFill>
                <a:latin typeface="Arial"/>
              </a:rPr>
              <a:t>MAN</a:t>
            </a:r>
            <a:endParaRPr b="0" lang="en-US" sz="4400" spc="-1" strike="noStrike">
              <a:solidFill>
                <a:srgbClr val="000000"/>
              </a:solidFill>
              <a:latin typeface="Calibri"/>
            </a:endParaRPr>
          </a:p>
        </p:txBody>
      </p:sp>
      <p:sp>
        <p:nvSpPr>
          <p:cNvPr id="347" name="TextShape 2"/>
          <p:cNvSpPr txBox="1"/>
          <p:nvPr/>
        </p:nvSpPr>
        <p:spPr>
          <a:xfrm>
            <a:off x="0" y="3962520"/>
            <a:ext cx="8915040" cy="2954160"/>
          </a:xfrm>
          <a:prstGeom prst="rect">
            <a:avLst/>
          </a:prstGeom>
          <a:noFill/>
          <a:ln>
            <a:noFill/>
          </a:ln>
        </p:spPr>
        <p:txBody>
          <a:bodyPr lIns="0" rIns="0" tIns="0" bIns="0"/>
          <a:p>
            <a:pPr marL="457200" indent="-456840">
              <a:lnSpc>
                <a:spcPct val="100000"/>
              </a:lnSpc>
              <a:buClr>
                <a:srgbClr val="000000"/>
              </a:buClr>
              <a:buFont typeface="Arial"/>
              <a:buChar char="•"/>
            </a:pPr>
            <a:r>
              <a:rPr b="0" lang="en-US" sz="3200" spc="-1" strike="noStrike">
                <a:solidFill>
                  <a:srgbClr val="000000"/>
                </a:solidFill>
                <a:latin typeface="Times New Roman"/>
              </a:rPr>
              <a:t>For example, MAN can help an organization to connect all of its offices in a city.</a:t>
            </a:r>
            <a:endParaRPr b="0" lang="en-US" sz="3200" spc="-1" strike="noStrike">
              <a:solidFill>
                <a:srgbClr val="000000"/>
              </a:solidFill>
              <a:latin typeface="Calibri"/>
            </a:endParaRPr>
          </a:p>
          <a:p>
            <a:pPr marL="457200" indent="-456840">
              <a:lnSpc>
                <a:spcPct val="100000"/>
              </a:lnSpc>
              <a:buClr>
                <a:srgbClr val="000000"/>
              </a:buClr>
              <a:buFont typeface="Arial"/>
              <a:buChar char="•"/>
            </a:pPr>
            <a:r>
              <a:rPr b="0" lang="en-US" sz="3200" spc="-1" strike="noStrike">
                <a:solidFill>
                  <a:srgbClr val="000000"/>
                </a:solidFill>
                <a:latin typeface="Times New Roman"/>
              </a:rPr>
              <a:t>Backbone of MAN is high-capacity and </a:t>
            </a:r>
            <a:r>
              <a:rPr b="1" lang="en-US" sz="3200" spc="-1" strike="noStrike">
                <a:solidFill>
                  <a:srgbClr val="000000"/>
                </a:solidFill>
                <a:latin typeface="Times New Roman"/>
              </a:rPr>
              <a:t>high-speed fiber optics. </a:t>
            </a:r>
            <a:endParaRPr b="0" lang="en-US" sz="3200" spc="-1" strike="noStrike">
              <a:solidFill>
                <a:srgbClr val="000000"/>
              </a:solidFill>
              <a:latin typeface="Calibri"/>
            </a:endParaRPr>
          </a:p>
          <a:p>
            <a:pPr marL="457200" indent="-456840">
              <a:lnSpc>
                <a:spcPct val="100000"/>
              </a:lnSpc>
              <a:buClr>
                <a:srgbClr val="000000"/>
              </a:buClr>
              <a:buFont typeface="Arial"/>
              <a:buChar char="•"/>
            </a:pPr>
            <a:r>
              <a:rPr b="0" lang="en-US" sz="3200" spc="-1" strike="noStrike">
                <a:solidFill>
                  <a:srgbClr val="000000"/>
                </a:solidFill>
                <a:latin typeface="Times New Roman"/>
              </a:rPr>
              <a:t>MAN works in between Local Area Network and Wide Area Network. </a:t>
            </a:r>
            <a:endParaRPr b="0" lang="en-US" sz="3200" spc="-1" strike="noStrike">
              <a:solidFill>
                <a:srgbClr val="000000"/>
              </a:solidFill>
              <a:latin typeface="Calibri"/>
            </a:endParaRPr>
          </a:p>
        </p:txBody>
      </p:sp>
      <p:pic>
        <p:nvPicPr>
          <p:cNvPr id="348" name="Picture 2" descr=""/>
          <p:cNvPicPr/>
          <p:nvPr/>
        </p:nvPicPr>
        <p:blipFill>
          <a:blip r:embed="rId1"/>
          <a:stretch/>
        </p:blipFill>
        <p:spPr>
          <a:xfrm>
            <a:off x="3505320" y="533520"/>
            <a:ext cx="5333760" cy="3180960"/>
          </a:xfrm>
          <a:prstGeom prst="rect">
            <a:avLst/>
          </a:prstGeom>
          <a:ln>
            <a:noFill/>
          </a:ln>
        </p:spPr>
      </p:pic>
    </p:spTree>
  </p:cSld>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9" name="TextShape 1"/>
          <p:cNvSpPr txBox="1"/>
          <p:nvPr/>
        </p:nvSpPr>
        <p:spPr>
          <a:xfrm>
            <a:off x="0" y="13680"/>
            <a:ext cx="7795440" cy="1353960"/>
          </a:xfrm>
          <a:prstGeom prst="rect">
            <a:avLst/>
          </a:prstGeom>
          <a:noFill/>
          <a:ln>
            <a:noFill/>
          </a:ln>
        </p:spPr>
        <p:txBody>
          <a:bodyPr lIns="0" rIns="0" tIns="0" bIns="0"/>
          <a:p>
            <a:pPr>
              <a:lnSpc>
                <a:spcPct val="100000"/>
              </a:lnSpc>
            </a:pPr>
            <a:r>
              <a:rPr b="1" lang="en-US" sz="4400" spc="-1" strike="noStrike">
                <a:solidFill>
                  <a:srgbClr val="000000"/>
                </a:solidFill>
                <a:latin typeface="Times New Roman"/>
              </a:rPr>
              <a:t>4.Wide Area Network</a:t>
            </a:r>
            <a:br/>
            <a:endParaRPr b="0" lang="en-US" sz="4400" spc="-1" strike="noStrike">
              <a:solidFill>
                <a:srgbClr val="000000"/>
              </a:solidFill>
              <a:latin typeface="Calibri"/>
            </a:endParaRPr>
          </a:p>
        </p:txBody>
      </p:sp>
      <p:sp>
        <p:nvSpPr>
          <p:cNvPr id="350" name="TextShape 2"/>
          <p:cNvSpPr txBox="1"/>
          <p:nvPr/>
        </p:nvSpPr>
        <p:spPr>
          <a:xfrm>
            <a:off x="0" y="838080"/>
            <a:ext cx="9067320" cy="5909040"/>
          </a:xfrm>
          <a:prstGeom prst="rect">
            <a:avLst/>
          </a:prstGeom>
          <a:noFill/>
          <a:ln>
            <a:noFill/>
          </a:ln>
        </p:spPr>
        <p:txBody>
          <a:bodyPr lIns="0" rIns="0" tIns="0" bIns="0"/>
          <a:p>
            <a:pPr marL="457200" indent="-456840">
              <a:lnSpc>
                <a:spcPct val="100000"/>
              </a:lnSpc>
              <a:buClr>
                <a:srgbClr val="000000"/>
              </a:buClr>
              <a:buFont typeface="Arial"/>
              <a:buChar char="•"/>
            </a:pPr>
            <a:r>
              <a:rPr b="0" lang="en-US" sz="3200" spc="-1" strike="noStrike">
                <a:solidFill>
                  <a:srgbClr val="000000"/>
                </a:solidFill>
                <a:latin typeface="Times New Roman"/>
              </a:rPr>
              <a:t>WANs are typically used to connect comparatively </a:t>
            </a:r>
            <a:r>
              <a:rPr b="1" lang="en-US" sz="3200" spc="-1" strike="noStrike">
                <a:solidFill>
                  <a:srgbClr val="000000"/>
                </a:solidFill>
                <a:latin typeface="Times New Roman"/>
              </a:rPr>
              <a:t>large geographical area</a:t>
            </a:r>
            <a:r>
              <a:rPr b="0" lang="en-US" sz="3200" spc="-1" strike="noStrike">
                <a:solidFill>
                  <a:srgbClr val="000000"/>
                </a:solidFill>
                <a:latin typeface="Times New Roman"/>
              </a:rPr>
              <a:t> .</a:t>
            </a:r>
            <a:endParaRPr b="0" lang="en-US" sz="3200" spc="-1" strike="noStrike">
              <a:solidFill>
                <a:srgbClr val="000000"/>
              </a:solidFill>
              <a:latin typeface="Calibri"/>
            </a:endParaRPr>
          </a:p>
          <a:p>
            <a:pPr marL="457200" indent="-456840">
              <a:lnSpc>
                <a:spcPct val="100000"/>
              </a:lnSpc>
              <a:buClr>
                <a:srgbClr val="000000"/>
              </a:buClr>
              <a:buFont typeface="Arial"/>
              <a:buChar char="•"/>
            </a:pPr>
            <a:r>
              <a:rPr b="0" lang="en-US" sz="3200" spc="-1" strike="noStrike">
                <a:solidFill>
                  <a:srgbClr val="000000"/>
                </a:solidFill>
                <a:latin typeface="Times New Roman"/>
              </a:rPr>
              <a:t>such as; a state, a country, a continent, the Internet.  </a:t>
            </a:r>
            <a:endParaRPr b="0" lang="en-US" sz="3200" spc="-1" strike="noStrike">
              <a:solidFill>
                <a:srgbClr val="000000"/>
              </a:solidFill>
              <a:latin typeface="Calibri"/>
            </a:endParaRPr>
          </a:p>
          <a:p>
            <a:pPr marL="457200" indent="-456840">
              <a:lnSpc>
                <a:spcPct val="100000"/>
              </a:lnSpc>
              <a:buClr>
                <a:srgbClr val="000000"/>
              </a:buClr>
              <a:buFont typeface="Arial"/>
              <a:buChar char="•"/>
            </a:pPr>
            <a:r>
              <a:rPr b="0" lang="en-US" sz="3200" spc="-1" strike="noStrike">
                <a:solidFill>
                  <a:srgbClr val="000000"/>
                </a:solidFill>
                <a:latin typeface="Times New Roman"/>
              </a:rPr>
              <a:t>WANs can span over a range of huge area of </a:t>
            </a:r>
            <a:r>
              <a:rPr b="1" lang="en-US" sz="3200" spc="-1" strike="noStrike">
                <a:solidFill>
                  <a:srgbClr val="000000"/>
                </a:solidFill>
                <a:latin typeface="Times New Roman"/>
              </a:rPr>
              <a:t>100,000 kilometer radius </a:t>
            </a:r>
            <a:r>
              <a:rPr b="0" lang="en-US" sz="3200" spc="-1" strike="noStrike">
                <a:solidFill>
                  <a:srgbClr val="000000"/>
                </a:solidFill>
                <a:latin typeface="Times New Roman"/>
              </a:rPr>
              <a:t>(between the Earth and artificial satellites). </a:t>
            </a:r>
            <a:endParaRPr b="0" lang="en-US" sz="3200" spc="-1" strike="noStrike">
              <a:solidFill>
                <a:srgbClr val="000000"/>
              </a:solidFill>
              <a:latin typeface="Calibri"/>
            </a:endParaRPr>
          </a:p>
          <a:p>
            <a:pPr marL="457200" indent="-456840">
              <a:lnSpc>
                <a:spcPct val="100000"/>
              </a:lnSpc>
              <a:buClr>
                <a:srgbClr val="000000"/>
              </a:buClr>
              <a:buFont typeface="Arial"/>
              <a:buChar char="•"/>
            </a:pPr>
            <a:r>
              <a:rPr b="0" lang="en-US" sz="3200" spc="-1" strike="noStrike">
                <a:solidFill>
                  <a:srgbClr val="000000"/>
                </a:solidFill>
                <a:latin typeface="Times New Roman"/>
              </a:rPr>
              <a:t>Generally, </a:t>
            </a:r>
            <a:r>
              <a:rPr b="1" lang="en-US" sz="3200" spc="-1" strike="noStrike">
                <a:solidFill>
                  <a:srgbClr val="000000"/>
                </a:solidFill>
                <a:latin typeface="Times New Roman"/>
              </a:rPr>
              <a:t>telecommunication</a:t>
            </a:r>
            <a:r>
              <a:rPr b="0" lang="en-US" sz="3200" spc="-1" strike="noStrike">
                <a:solidFill>
                  <a:srgbClr val="000000"/>
                </a:solidFill>
                <a:latin typeface="Times New Roman"/>
              </a:rPr>
              <a:t> networks are Wide Area Network. </a:t>
            </a:r>
            <a:endParaRPr b="0" lang="en-US" sz="3200" spc="-1" strike="noStrike">
              <a:solidFill>
                <a:srgbClr val="000000"/>
              </a:solidFill>
              <a:latin typeface="Calibri"/>
            </a:endParaRPr>
          </a:p>
          <a:p>
            <a:pPr marL="457200" indent="-456840">
              <a:lnSpc>
                <a:spcPct val="100000"/>
              </a:lnSpc>
              <a:buClr>
                <a:srgbClr val="000000"/>
              </a:buClr>
              <a:buFont typeface="Arial"/>
              <a:buChar char="•"/>
            </a:pPr>
            <a:r>
              <a:rPr b="0" lang="en-US" sz="3200" spc="-1" strike="noStrike">
                <a:solidFill>
                  <a:srgbClr val="000000"/>
                </a:solidFill>
                <a:latin typeface="Times New Roman"/>
              </a:rPr>
              <a:t>WANs have its ownership and management is distributed it cannot be handled at individual level.</a:t>
            </a:r>
            <a:endParaRPr b="0" lang="en-US" sz="3200" spc="-1" strike="noStrike">
              <a:solidFill>
                <a:srgbClr val="000000"/>
              </a:solidFill>
              <a:latin typeface="Calibri"/>
            </a:endParaRPr>
          </a:p>
          <a:p>
            <a:pPr marL="457200" indent="-456840">
              <a:lnSpc>
                <a:spcPct val="100000"/>
              </a:lnSpc>
              <a:buClr>
                <a:srgbClr val="000000"/>
              </a:buClr>
              <a:buFont typeface="Arial"/>
              <a:buChar char="•"/>
            </a:pPr>
            <a:r>
              <a:rPr b="0" lang="en-US" sz="3200" spc="-1" strike="noStrike">
                <a:solidFill>
                  <a:srgbClr val="000000"/>
                </a:solidFill>
                <a:latin typeface="Times New Roman"/>
              </a:rPr>
              <a:t>WAN may be managed by </a:t>
            </a:r>
            <a:r>
              <a:rPr b="1" lang="en-US" sz="3200" spc="-1" strike="noStrike">
                <a:solidFill>
                  <a:srgbClr val="000000"/>
                </a:solidFill>
                <a:latin typeface="Times New Roman"/>
              </a:rPr>
              <a:t>multiple administration</a:t>
            </a:r>
            <a:r>
              <a:rPr b="0" lang="en-US" sz="3200" spc="-1" strike="noStrike">
                <a:solidFill>
                  <a:srgbClr val="000000"/>
                </a:solidFill>
                <a:latin typeface="Times New Roman"/>
              </a:rPr>
              <a:t>.</a:t>
            </a:r>
            <a:endParaRPr b="0" lang="en-US" sz="3200" spc="-1" strike="noStrike">
              <a:solidFill>
                <a:srgbClr val="000000"/>
              </a:solidFill>
              <a:latin typeface="Calibri"/>
            </a:endParaRPr>
          </a:p>
        </p:txBody>
      </p:sp>
    </p:spTree>
  </p:cSld>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7" name="TextShape 1"/>
          <p:cNvSpPr txBox="1"/>
          <p:nvPr/>
        </p:nvSpPr>
        <p:spPr>
          <a:xfrm>
            <a:off x="304920" y="2133720"/>
            <a:ext cx="8457840" cy="3692880"/>
          </a:xfrm>
          <a:prstGeom prst="rect">
            <a:avLst/>
          </a:prstGeom>
          <a:noFill/>
          <a:ln>
            <a:noFill/>
          </a:ln>
        </p:spPr>
        <p:txBody>
          <a:bodyPr lIns="0" rIns="0" tIns="0" bIns="0"/>
          <a:p>
            <a:pPr algn="ctr">
              <a:lnSpc>
                <a:spcPct val="100000"/>
              </a:lnSpc>
            </a:pPr>
            <a:endParaRPr b="0" lang="en-US" sz="1800" spc="-1" strike="noStrike">
              <a:solidFill>
                <a:srgbClr val="000000"/>
              </a:solidFill>
              <a:latin typeface="Calibri"/>
            </a:endParaRPr>
          </a:p>
          <a:p>
            <a:pPr algn="ctr">
              <a:lnSpc>
                <a:spcPct val="100000"/>
              </a:lnSpc>
            </a:pPr>
            <a:r>
              <a:rPr b="1" lang="en-US" sz="6000" spc="-1" strike="noStrike">
                <a:solidFill>
                  <a:srgbClr val="0000cc"/>
                </a:solidFill>
                <a:latin typeface="Times New Roman"/>
              </a:rPr>
              <a:t>UNIT-1</a:t>
            </a:r>
            <a:endParaRPr b="0" lang="en-US" sz="6000" spc="-1" strike="noStrike">
              <a:solidFill>
                <a:srgbClr val="000000"/>
              </a:solidFill>
              <a:latin typeface="Calibri"/>
            </a:endParaRPr>
          </a:p>
          <a:p>
            <a:pPr algn="ctr">
              <a:lnSpc>
                <a:spcPct val="100000"/>
              </a:lnSpc>
            </a:pPr>
            <a:r>
              <a:rPr b="1" lang="en-US" sz="6000" spc="-1" strike="noStrike">
                <a:solidFill>
                  <a:srgbClr val="0000cc"/>
                </a:solidFill>
                <a:latin typeface="Times New Roman"/>
              </a:rPr>
              <a:t>Computer Networks and the Internet</a:t>
            </a:r>
            <a:endParaRPr b="0" lang="en-US" sz="6000" spc="-1" strike="noStrike">
              <a:solidFill>
                <a:srgbClr val="000000"/>
              </a:solidFill>
              <a:latin typeface="Calibri"/>
            </a:endParaRPr>
          </a:p>
        </p:txBody>
      </p:sp>
      <p:pic>
        <p:nvPicPr>
          <p:cNvPr id="218" name="Picture 4" descr=""/>
          <p:cNvPicPr/>
          <p:nvPr/>
        </p:nvPicPr>
        <p:blipFill>
          <a:blip r:embed="rId1"/>
          <a:stretch/>
        </p:blipFill>
        <p:spPr>
          <a:xfrm>
            <a:off x="-76320" y="115920"/>
            <a:ext cx="3922560" cy="2017080"/>
          </a:xfrm>
          <a:prstGeom prst="rect">
            <a:avLst/>
          </a:prstGeom>
          <a:ln>
            <a:noFill/>
          </a:ln>
        </p:spPr>
      </p:pic>
      <p:pic>
        <p:nvPicPr>
          <p:cNvPr id="219" name="Picture 4" descr=""/>
          <p:cNvPicPr/>
          <p:nvPr/>
        </p:nvPicPr>
        <p:blipFill>
          <a:blip r:embed="rId2"/>
          <a:stretch/>
        </p:blipFill>
        <p:spPr>
          <a:xfrm>
            <a:off x="5638680" y="0"/>
            <a:ext cx="3497760" cy="2361960"/>
          </a:xfrm>
          <a:prstGeom prst="rect">
            <a:avLst/>
          </a:prstGeom>
          <a:ln>
            <a:noFill/>
          </a:ln>
        </p:spPr>
      </p:pic>
    </p:spTree>
  </p:cSld>
  <p:timing>
    <p:tnLst>
      <p:par>
        <p:cTn id="3" dur="indefinite" restart="never" nodeType="tmRoot">
          <p:childTnLst>
            <p:seq>
              <p:cTn id="4" dur="indefinite" nodeType="mainSeq"/>
              <p:prevCondLst>
                <p:cond delay="0" evt="onPrev">
                  <p:tgtEl>
                    <p:sldTgt/>
                  </p:tgtEl>
                </p:cond>
              </p:prevCondLst>
              <p:nextCondLst>
                <p:cond delay="0" evt="onNext">
                  <p:tgtEl>
                    <p:sldTgt/>
                  </p:tgtEl>
                </p:cond>
              </p:nextCondLst>
            </p:seq>
          </p:childTnLst>
        </p:cTn>
      </p:par>
    </p:tnLst>
  </p:timing>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1" name="TextShape 1"/>
          <p:cNvSpPr txBox="1"/>
          <p:nvPr/>
        </p:nvSpPr>
        <p:spPr>
          <a:xfrm>
            <a:off x="228600" y="304920"/>
            <a:ext cx="3123720" cy="456840"/>
          </a:xfrm>
          <a:prstGeom prst="rect">
            <a:avLst/>
          </a:prstGeom>
          <a:noFill/>
          <a:ln>
            <a:noFill/>
          </a:ln>
        </p:spPr>
        <p:txBody>
          <a:bodyPr lIns="0" rIns="0" tIns="0" bIns="0"/>
          <a:p>
            <a:pPr>
              <a:lnSpc>
                <a:spcPct val="100000"/>
              </a:lnSpc>
            </a:pPr>
            <a:r>
              <a:rPr b="0" lang="en-US" sz="3200" spc="-1" strike="noStrike">
                <a:solidFill>
                  <a:srgbClr val="0000cc"/>
                </a:solidFill>
                <a:latin typeface="Times New Roman"/>
              </a:rPr>
              <a:t>WAN</a:t>
            </a:r>
            <a:endParaRPr b="0" lang="en-US" sz="3200" spc="-1" strike="noStrike">
              <a:solidFill>
                <a:srgbClr val="000000"/>
              </a:solidFill>
              <a:latin typeface="Calibri"/>
            </a:endParaRPr>
          </a:p>
        </p:txBody>
      </p:sp>
      <p:pic>
        <p:nvPicPr>
          <p:cNvPr id="352" name="Picture 2" descr=""/>
          <p:cNvPicPr/>
          <p:nvPr/>
        </p:nvPicPr>
        <p:blipFill>
          <a:blip r:embed="rId1"/>
          <a:stretch/>
        </p:blipFill>
        <p:spPr>
          <a:xfrm>
            <a:off x="228600" y="1447920"/>
            <a:ext cx="8426880" cy="4800240"/>
          </a:xfrm>
          <a:prstGeom prst="rect">
            <a:avLst/>
          </a:prstGeom>
          <a:ln>
            <a:noFill/>
          </a:ln>
        </p:spPr>
      </p:pic>
    </p:spTree>
  </p:cSld>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3" name="TextShape 1"/>
          <p:cNvSpPr txBox="1"/>
          <p:nvPr/>
        </p:nvSpPr>
        <p:spPr>
          <a:xfrm>
            <a:off x="76320" y="152280"/>
            <a:ext cx="8686440" cy="914040"/>
          </a:xfrm>
          <a:prstGeom prst="rect">
            <a:avLst/>
          </a:prstGeom>
          <a:noFill/>
          <a:ln>
            <a:noFill/>
          </a:ln>
        </p:spPr>
        <p:txBody>
          <a:bodyPr lIns="0" rIns="0" tIns="0" bIns="0"/>
          <a:p>
            <a:pPr>
              <a:lnSpc>
                <a:spcPct val="100000"/>
              </a:lnSpc>
            </a:pPr>
            <a:r>
              <a:rPr b="1" lang="en-US" sz="4400" spc="-1" strike="noStrike">
                <a:solidFill>
                  <a:srgbClr val="000000"/>
                </a:solidFill>
                <a:latin typeface="Times New Roman"/>
              </a:rPr>
              <a:t>Types of WAN</a:t>
            </a:r>
            <a:endParaRPr b="0" lang="en-US" sz="4400" spc="-1" strike="noStrike">
              <a:solidFill>
                <a:srgbClr val="000000"/>
              </a:solidFill>
              <a:latin typeface="Calibri"/>
            </a:endParaRPr>
          </a:p>
        </p:txBody>
      </p:sp>
      <p:sp>
        <p:nvSpPr>
          <p:cNvPr id="354" name="TextShape 2"/>
          <p:cNvSpPr txBox="1"/>
          <p:nvPr/>
        </p:nvSpPr>
        <p:spPr>
          <a:xfrm>
            <a:off x="228600" y="1371600"/>
            <a:ext cx="8915040" cy="3446640"/>
          </a:xfrm>
          <a:prstGeom prst="rect">
            <a:avLst/>
          </a:prstGeom>
          <a:noFill/>
          <a:ln>
            <a:noFill/>
          </a:ln>
        </p:spPr>
        <p:txBody>
          <a:bodyPr lIns="0" rIns="0" tIns="0" bIns="0"/>
          <a:p>
            <a:pPr>
              <a:lnSpc>
                <a:spcPct val="100000"/>
              </a:lnSpc>
            </a:pPr>
            <a:r>
              <a:rPr b="1" lang="en-US" sz="3200" spc="-1" strike="noStrike">
                <a:solidFill>
                  <a:srgbClr val="ff0000"/>
                </a:solidFill>
                <a:latin typeface="Times New Roman"/>
              </a:rPr>
              <a:t>1.Point-to-point WAN-</a:t>
            </a:r>
            <a:r>
              <a:rPr b="0" lang="en-US" sz="3200" spc="-1" strike="noStrike">
                <a:solidFill>
                  <a:srgbClr val="ff0000"/>
                </a:solidFill>
                <a:latin typeface="Times New Roman"/>
              </a:rPr>
              <a:t>--</a:t>
            </a:r>
            <a:r>
              <a:rPr b="0" lang="en-US" sz="3200" spc="-1" strike="noStrike">
                <a:solidFill>
                  <a:srgbClr val="000000"/>
                </a:solidFill>
                <a:latin typeface="Times New Roman"/>
              </a:rPr>
              <a:t>Which connects two communicating devices through a transmission media(cable/air).</a:t>
            </a:r>
            <a:endParaRPr b="0" lang="en-US" sz="3200" spc="-1" strike="noStrike">
              <a:solidFill>
                <a:srgbClr val="000000"/>
              </a:solidFill>
              <a:latin typeface="Calibri"/>
            </a:endParaRPr>
          </a:p>
          <a:p>
            <a:pPr>
              <a:lnSpc>
                <a:spcPct val="100000"/>
              </a:lnSpc>
            </a:pPr>
            <a:r>
              <a:rPr b="1" lang="en-US" sz="3200" spc="-1" strike="noStrike">
                <a:solidFill>
                  <a:srgbClr val="ff0000"/>
                </a:solidFill>
                <a:latin typeface="Times New Roman"/>
              </a:rPr>
              <a:t>2.Switched WAN-</a:t>
            </a:r>
            <a:r>
              <a:rPr b="0" lang="en-US" sz="3200" spc="-1" strike="noStrike">
                <a:solidFill>
                  <a:srgbClr val="ff0000"/>
                </a:solidFill>
                <a:latin typeface="Times New Roman"/>
              </a:rPr>
              <a:t>--</a:t>
            </a:r>
            <a:r>
              <a:rPr b="0" lang="en-US" sz="3200" spc="-1" strike="noStrike">
                <a:solidFill>
                  <a:srgbClr val="000000"/>
                </a:solidFill>
                <a:latin typeface="Times New Roman"/>
              </a:rPr>
              <a:t>A switched WAN is a network with </a:t>
            </a:r>
            <a:r>
              <a:rPr b="1" lang="en-US" sz="3200" spc="-1" strike="noStrike">
                <a:solidFill>
                  <a:srgbClr val="000000"/>
                </a:solidFill>
                <a:latin typeface="Times New Roman"/>
              </a:rPr>
              <a:t>more than two ends</a:t>
            </a:r>
            <a:r>
              <a:rPr b="0" lang="en-US" sz="3200" spc="-1" strike="noStrike">
                <a:solidFill>
                  <a:srgbClr val="000000"/>
                </a:solidFill>
                <a:latin typeface="Times New Roman"/>
              </a:rPr>
              <a:t>.</a:t>
            </a:r>
            <a:endParaRPr b="0" lang="en-US" sz="3200" spc="-1" strike="noStrike">
              <a:solidFill>
                <a:srgbClr val="000000"/>
              </a:solidFill>
              <a:latin typeface="Calibri"/>
            </a:endParaRPr>
          </a:p>
          <a:p>
            <a:pPr>
              <a:lnSpc>
                <a:spcPct val="100000"/>
              </a:lnSpc>
            </a:pPr>
            <a:r>
              <a:rPr b="0" lang="en-US" sz="3200" spc="-1" strike="noStrike">
                <a:solidFill>
                  <a:srgbClr val="000000"/>
                </a:solidFill>
                <a:latin typeface="Times New Roman"/>
              </a:rPr>
              <a:t>It is a combination of several point-to-point WANs that are connected by switches.</a:t>
            </a:r>
            <a:endParaRPr b="0" lang="en-US" sz="3200" spc="-1" strike="noStrike">
              <a:solidFill>
                <a:srgbClr val="000000"/>
              </a:solidFill>
              <a:latin typeface="Calibri"/>
            </a:endParaRPr>
          </a:p>
        </p:txBody>
      </p:sp>
    </p:spTree>
  </p:cSld>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5" name="CustomShape 1"/>
          <p:cNvSpPr/>
          <p:nvPr/>
        </p:nvSpPr>
        <p:spPr>
          <a:xfrm>
            <a:off x="152280" y="152280"/>
            <a:ext cx="8762760" cy="360"/>
          </a:xfrm>
          <a:custGeom>
            <a:avLst/>
            <a:gdLst/>
            <a:ahLst/>
            <a:rect l="l" t="t" r="r" b="b"/>
            <a:pathLst>
              <a:path w="8763000" h="0">
                <a:moveTo>
                  <a:pt x="0" y="0"/>
                </a:moveTo>
                <a:lnTo>
                  <a:pt x="8763000" y="0"/>
                </a:lnTo>
              </a:path>
            </a:pathLst>
          </a:custGeom>
          <a:noFill/>
          <a:ln w="76320">
            <a:solidFill>
              <a:srgbClr val="0000ff"/>
            </a:solidFill>
            <a:round/>
          </a:ln>
        </p:spPr>
        <p:style>
          <a:lnRef idx="0"/>
          <a:fillRef idx="0"/>
          <a:effectRef idx="0"/>
          <a:fontRef idx="minor"/>
        </p:style>
      </p:sp>
      <p:sp>
        <p:nvSpPr>
          <p:cNvPr id="356" name="CustomShape 2"/>
          <p:cNvSpPr/>
          <p:nvPr/>
        </p:nvSpPr>
        <p:spPr>
          <a:xfrm>
            <a:off x="153000" y="991440"/>
            <a:ext cx="8762760" cy="360"/>
          </a:xfrm>
          <a:custGeom>
            <a:avLst/>
            <a:gdLst/>
            <a:ahLst/>
            <a:rect l="l" t="t" r="r" b="b"/>
            <a:pathLst>
              <a:path w="8763000" h="0">
                <a:moveTo>
                  <a:pt x="0" y="0"/>
                </a:moveTo>
                <a:lnTo>
                  <a:pt x="8763000" y="0"/>
                </a:lnTo>
              </a:path>
            </a:pathLst>
          </a:custGeom>
          <a:noFill/>
          <a:ln w="19800">
            <a:solidFill>
              <a:srgbClr val="0000ff"/>
            </a:solidFill>
            <a:round/>
          </a:ln>
        </p:spPr>
        <p:style>
          <a:lnRef idx="0"/>
          <a:fillRef idx="0"/>
          <a:effectRef idx="0"/>
          <a:fontRef idx="minor"/>
        </p:style>
      </p:sp>
      <p:sp>
        <p:nvSpPr>
          <p:cNvPr id="357" name="TextShape 3"/>
          <p:cNvSpPr txBox="1"/>
          <p:nvPr/>
        </p:nvSpPr>
        <p:spPr>
          <a:xfrm>
            <a:off x="1374480" y="453960"/>
            <a:ext cx="5137920" cy="1158480"/>
          </a:xfrm>
          <a:prstGeom prst="rect">
            <a:avLst/>
          </a:prstGeom>
          <a:noFill/>
          <a:ln>
            <a:noFill/>
          </a:ln>
        </p:spPr>
        <p:txBody>
          <a:bodyPr lIns="0" rIns="0" tIns="13320" bIns="0"/>
          <a:p>
            <a:pPr marL="12600">
              <a:lnSpc>
                <a:spcPct val="100000"/>
              </a:lnSpc>
              <a:spcBef>
                <a:spcPts val="105"/>
              </a:spcBef>
            </a:pPr>
            <a:r>
              <a:rPr b="0" i="1" lang="en-US" sz="2000" spc="-29" strike="noStrike">
                <a:solidFill>
                  <a:srgbClr val="000000"/>
                </a:solidFill>
                <a:latin typeface="Times New Roman"/>
              </a:rPr>
              <a:t>WANs: </a:t>
            </a:r>
            <a:r>
              <a:rPr b="0" i="1" lang="en-US" sz="2000" spc="-1" strike="noStrike">
                <a:solidFill>
                  <a:srgbClr val="000000"/>
                </a:solidFill>
                <a:latin typeface="Times New Roman"/>
              </a:rPr>
              <a:t>a </a:t>
            </a:r>
            <a:r>
              <a:rPr b="0" i="1" lang="en-US" sz="2000" spc="-4" strike="noStrike">
                <a:solidFill>
                  <a:srgbClr val="000000"/>
                </a:solidFill>
                <a:latin typeface="Times New Roman"/>
              </a:rPr>
              <a:t>switched </a:t>
            </a:r>
            <a:r>
              <a:rPr b="0" i="1" lang="en-US" sz="2000" spc="-49" strike="noStrike">
                <a:solidFill>
                  <a:srgbClr val="000000"/>
                </a:solidFill>
                <a:latin typeface="Times New Roman"/>
              </a:rPr>
              <a:t>WAN </a:t>
            </a:r>
            <a:r>
              <a:rPr b="0" i="1" lang="en-US" sz="2000" spc="-1" strike="noStrike">
                <a:solidFill>
                  <a:srgbClr val="000000"/>
                </a:solidFill>
                <a:latin typeface="Times New Roman"/>
              </a:rPr>
              <a:t>and a </a:t>
            </a:r>
            <a:r>
              <a:rPr b="0" i="1" lang="en-US" sz="2000" spc="-4" strike="noStrike">
                <a:solidFill>
                  <a:srgbClr val="000000"/>
                </a:solidFill>
                <a:latin typeface="Times New Roman"/>
              </a:rPr>
              <a:t>point-to-point</a:t>
            </a:r>
            <a:r>
              <a:rPr b="0" i="1" lang="en-US" sz="2000" spc="29" strike="noStrike">
                <a:solidFill>
                  <a:srgbClr val="000000"/>
                </a:solidFill>
                <a:latin typeface="Times New Roman"/>
              </a:rPr>
              <a:t> </a:t>
            </a:r>
            <a:r>
              <a:rPr b="0" i="1" lang="en-US" sz="2000" spc="-49" strike="noStrike">
                <a:solidFill>
                  <a:srgbClr val="000000"/>
                </a:solidFill>
                <a:latin typeface="Times New Roman"/>
              </a:rPr>
              <a:t>WAN</a:t>
            </a:r>
            <a:endParaRPr b="0" lang="en-US" sz="2000" spc="-1" strike="noStrike">
              <a:solidFill>
                <a:srgbClr val="000000"/>
              </a:solidFill>
              <a:latin typeface="Calibri"/>
            </a:endParaRPr>
          </a:p>
        </p:txBody>
      </p:sp>
      <p:sp>
        <p:nvSpPr>
          <p:cNvPr id="358" name="CustomShape 4"/>
          <p:cNvSpPr/>
          <p:nvPr/>
        </p:nvSpPr>
        <p:spPr>
          <a:xfrm>
            <a:off x="152280" y="6248520"/>
            <a:ext cx="8762760" cy="360"/>
          </a:xfrm>
          <a:custGeom>
            <a:avLst/>
            <a:gdLst/>
            <a:ahLst/>
            <a:rect l="l" t="t" r="r" b="b"/>
            <a:pathLst>
              <a:path w="8763000" h="0">
                <a:moveTo>
                  <a:pt x="0" y="0"/>
                </a:moveTo>
                <a:lnTo>
                  <a:pt x="8763000" y="0"/>
                </a:lnTo>
              </a:path>
            </a:pathLst>
          </a:custGeom>
          <a:noFill/>
          <a:ln w="76320">
            <a:solidFill>
              <a:srgbClr val="0000ff"/>
            </a:solidFill>
            <a:round/>
          </a:ln>
        </p:spPr>
        <p:style>
          <a:lnRef idx="0"/>
          <a:fillRef idx="0"/>
          <a:effectRef idx="0"/>
          <a:fontRef idx="minor"/>
        </p:style>
      </p:sp>
      <p:sp>
        <p:nvSpPr>
          <p:cNvPr id="359" name="CustomShape 5"/>
          <p:cNvSpPr/>
          <p:nvPr/>
        </p:nvSpPr>
        <p:spPr>
          <a:xfrm>
            <a:off x="1117080" y="1115640"/>
            <a:ext cx="7112160" cy="5040360"/>
          </a:xfrm>
          <a:prstGeom prst="rect">
            <a:avLst/>
          </a:prstGeom>
          <a:blipFill rotWithShape="0">
            <a:blip r:embed="rId1"/>
            <a:stretch>
              <a:fillRect/>
            </a:stretch>
          </a:blipFill>
          <a:ln>
            <a:noFill/>
          </a:ln>
        </p:spPr>
        <p:style>
          <a:lnRef idx="0"/>
          <a:fillRef idx="0"/>
          <a:effectRef idx="0"/>
          <a:fontRef idx="minor"/>
        </p:style>
      </p:sp>
    </p:spTree>
  </p:cSld>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0" name="TextShape 1"/>
          <p:cNvSpPr txBox="1"/>
          <p:nvPr/>
        </p:nvSpPr>
        <p:spPr>
          <a:xfrm>
            <a:off x="228600" y="0"/>
            <a:ext cx="8838720" cy="1353960"/>
          </a:xfrm>
          <a:prstGeom prst="rect">
            <a:avLst/>
          </a:prstGeom>
          <a:noFill/>
          <a:ln>
            <a:noFill/>
          </a:ln>
        </p:spPr>
        <p:txBody>
          <a:bodyPr lIns="0" rIns="0" tIns="0" bIns="0"/>
          <a:p>
            <a:pPr>
              <a:lnSpc>
                <a:spcPct val="100000"/>
              </a:lnSpc>
            </a:pPr>
            <a:r>
              <a:rPr b="1" lang="en-US" sz="4400" spc="-1" strike="noStrike">
                <a:solidFill>
                  <a:srgbClr val="000000"/>
                </a:solidFill>
                <a:latin typeface="Times New Roman"/>
              </a:rPr>
              <a:t>Internetwork</a:t>
            </a:r>
            <a:br/>
            <a:endParaRPr b="0" lang="en-US" sz="4400" spc="-1" strike="noStrike">
              <a:solidFill>
                <a:srgbClr val="000000"/>
              </a:solidFill>
              <a:latin typeface="Calibri"/>
            </a:endParaRPr>
          </a:p>
        </p:txBody>
      </p:sp>
      <p:sp>
        <p:nvSpPr>
          <p:cNvPr id="361" name="TextShape 2"/>
          <p:cNvSpPr txBox="1"/>
          <p:nvPr/>
        </p:nvSpPr>
        <p:spPr>
          <a:xfrm>
            <a:off x="228600" y="1066680"/>
            <a:ext cx="8686440" cy="5416560"/>
          </a:xfrm>
          <a:prstGeom prst="rect">
            <a:avLst/>
          </a:prstGeom>
          <a:noFill/>
          <a:ln>
            <a:noFill/>
          </a:ln>
        </p:spPr>
        <p:txBody>
          <a:bodyPr lIns="0" rIns="0" tIns="0" bIns="0"/>
          <a:p>
            <a:pPr marL="457200" indent="-456840">
              <a:lnSpc>
                <a:spcPct val="100000"/>
              </a:lnSpc>
              <a:buClr>
                <a:srgbClr val="000000"/>
              </a:buClr>
              <a:buFont typeface="Arial"/>
              <a:buChar char="•"/>
            </a:pPr>
            <a:r>
              <a:rPr b="0" lang="en-US" sz="3200" spc="-1" strike="noStrike">
                <a:solidFill>
                  <a:srgbClr val="000000"/>
                </a:solidFill>
                <a:latin typeface="Times New Roman"/>
              </a:rPr>
              <a:t>When </a:t>
            </a:r>
            <a:r>
              <a:rPr b="1" lang="en-US" sz="3200" spc="-1" strike="noStrike">
                <a:solidFill>
                  <a:srgbClr val="000000"/>
                </a:solidFill>
                <a:latin typeface="Times New Roman"/>
              </a:rPr>
              <a:t>two or more networks are connected</a:t>
            </a:r>
            <a:r>
              <a:rPr b="0" lang="en-US" sz="3200" spc="-1" strike="noStrike">
                <a:solidFill>
                  <a:srgbClr val="000000"/>
                </a:solidFill>
                <a:latin typeface="Times New Roman"/>
              </a:rPr>
              <a:t>, they make an </a:t>
            </a:r>
            <a:r>
              <a:rPr b="1" lang="en-US" sz="3200" spc="-1" strike="noStrike">
                <a:solidFill>
                  <a:srgbClr val="000000"/>
                </a:solidFill>
                <a:latin typeface="Times New Roman"/>
              </a:rPr>
              <a:t>internetwork </a:t>
            </a:r>
            <a:r>
              <a:rPr b="0" lang="en-US" sz="3200" spc="-1" strike="noStrike">
                <a:solidFill>
                  <a:srgbClr val="000000"/>
                </a:solidFill>
                <a:latin typeface="Times New Roman"/>
              </a:rPr>
              <a:t>or internet.</a:t>
            </a:r>
            <a:endParaRPr b="0" lang="en-US" sz="3200" spc="-1" strike="noStrike">
              <a:solidFill>
                <a:srgbClr val="000000"/>
              </a:solidFill>
              <a:latin typeface="Calibri"/>
            </a:endParaRPr>
          </a:p>
          <a:p>
            <a:pPr marL="457200" indent="-456840">
              <a:lnSpc>
                <a:spcPct val="100000"/>
              </a:lnSpc>
              <a:buClr>
                <a:srgbClr val="000000"/>
              </a:buClr>
              <a:buFont typeface="Arial"/>
              <a:buChar char="•"/>
            </a:pPr>
            <a:r>
              <a:rPr b="0" lang="en-US" sz="3200" spc="-1" strike="noStrike">
                <a:solidFill>
                  <a:srgbClr val="000000"/>
                </a:solidFill>
                <a:latin typeface="Times New Roman"/>
              </a:rPr>
              <a:t>A </a:t>
            </a:r>
            <a:r>
              <a:rPr b="1" lang="en-US" sz="3200" spc="-1" strike="noStrike">
                <a:solidFill>
                  <a:srgbClr val="000000"/>
                </a:solidFill>
                <a:latin typeface="Times New Roman"/>
              </a:rPr>
              <a:t>network of networks</a:t>
            </a:r>
            <a:r>
              <a:rPr b="0" lang="en-US" sz="3200" spc="-1" strike="noStrike">
                <a:solidFill>
                  <a:srgbClr val="000000"/>
                </a:solidFill>
                <a:latin typeface="Times New Roman"/>
              </a:rPr>
              <a:t> is called an internetwork, or simply the </a:t>
            </a:r>
            <a:r>
              <a:rPr b="1" lang="en-US" sz="3200" spc="-1" strike="noStrike">
                <a:solidFill>
                  <a:srgbClr val="000000"/>
                </a:solidFill>
                <a:latin typeface="Times New Roman"/>
              </a:rPr>
              <a:t>internet.</a:t>
            </a:r>
            <a:r>
              <a:rPr b="0" lang="en-US" sz="3200" spc="-1" strike="noStrike">
                <a:solidFill>
                  <a:srgbClr val="000000"/>
                </a:solidFill>
                <a:latin typeface="Times New Roman"/>
              </a:rPr>
              <a:t> </a:t>
            </a:r>
            <a:endParaRPr b="0" lang="en-US" sz="3200" spc="-1" strike="noStrike">
              <a:solidFill>
                <a:srgbClr val="000000"/>
              </a:solidFill>
              <a:latin typeface="Calibri"/>
            </a:endParaRPr>
          </a:p>
          <a:p>
            <a:pPr marL="457200" indent="-456840">
              <a:lnSpc>
                <a:spcPct val="100000"/>
              </a:lnSpc>
              <a:buClr>
                <a:srgbClr val="000000"/>
              </a:buClr>
              <a:buFont typeface="Arial"/>
              <a:buChar char="•"/>
            </a:pPr>
            <a:r>
              <a:rPr b="0" lang="en-US" sz="3200" spc="-1" strike="noStrike">
                <a:solidFill>
                  <a:srgbClr val="000000"/>
                </a:solidFill>
                <a:latin typeface="Times New Roman"/>
              </a:rPr>
              <a:t>It is the </a:t>
            </a:r>
            <a:r>
              <a:rPr b="1" lang="en-US" sz="3200" spc="-1" strike="noStrike">
                <a:solidFill>
                  <a:srgbClr val="000000"/>
                </a:solidFill>
                <a:latin typeface="Times New Roman"/>
              </a:rPr>
              <a:t>largest network </a:t>
            </a:r>
            <a:r>
              <a:rPr b="0" lang="en-US" sz="3200" spc="-1" strike="noStrike">
                <a:solidFill>
                  <a:srgbClr val="000000"/>
                </a:solidFill>
                <a:latin typeface="Times New Roman"/>
              </a:rPr>
              <a:t>in existence on this planet.</a:t>
            </a:r>
            <a:endParaRPr b="0" lang="en-US" sz="3200" spc="-1" strike="noStrike">
              <a:solidFill>
                <a:srgbClr val="000000"/>
              </a:solidFill>
              <a:latin typeface="Calibri"/>
            </a:endParaRPr>
          </a:p>
          <a:p>
            <a:pPr marL="457200" indent="-456840">
              <a:lnSpc>
                <a:spcPct val="100000"/>
              </a:lnSpc>
              <a:buClr>
                <a:srgbClr val="000000"/>
              </a:buClr>
              <a:buFont typeface="Arial"/>
              <a:buChar char="•"/>
            </a:pPr>
            <a:r>
              <a:rPr b="0" lang="en-US" sz="3200" spc="-1" strike="noStrike">
                <a:solidFill>
                  <a:srgbClr val="000000"/>
                </a:solidFill>
                <a:latin typeface="Times New Roman"/>
              </a:rPr>
              <a:t>The internet </a:t>
            </a:r>
            <a:r>
              <a:rPr b="1" lang="en-US" sz="3200" spc="-1" strike="noStrike">
                <a:solidFill>
                  <a:srgbClr val="000000"/>
                </a:solidFill>
                <a:latin typeface="Times New Roman"/>
              </a:rPr>
              <a:t>huge</a:t>
            </a:r>
            <a:r>
              <a:rPr b="0" lang="en-US" sz="3200" spc="-1" strike="noStrike">
                <a:solidFill>
                  <a:srgbClr val="000000"/>
                </a:solidFill>
                <a:latin typeface="Times New Roman"/>
              </a:rPr>
              <a:t>ly connects </a:t>
            </a:r>
            <a:r>
              <a:rPr b="1" lang="en-US" sz="3200" spc="-1" strike="noStrike">
                <a:solidFill>
                  <a:srgbClr val="000000"/>
                </a:solidFill>
                <a:latin typeface="Times New Roman"/>
              </a:rPr>
              <a:t>all WANs </a:t>
            </a:r>
            <a:r>
              <a:rPr b="0" lang="en-US" sz="3200" spc="-1" strike="noStrike">
                <a:solidFill>
                  <a:srgbClr val="000000"/>
                </a:solidFill>
                <a:latin typeface="Times New Roman"/>
              </a:rPr>
              <a:t>and it can have connection to LANs and Home networks. </a:t>
            </a:r>
            <a:endParaRPr b="0" lang="en-US" sz="3200" spc="-1" strike="noStrike">
              <a:solidFill>
                <a:srgbClr val="000000"/>
              </a:solidFill>
              <a:latin typeface="Calibri"/>
            </a:endParaRPr>
          </a:p>
          <a:p>
            <a:pPr marL="457200" indent="-456840">
              <a:lnSpc>
                <a:spcPct val="100000"/>
              </a:lnSpc>
              <a:buClr>
                <a:srgbClr val="000000"/>
              </a:buClr>
              <a:buFont typeface="Arial"/>
              <a:buChar char="•"/>
            </a:pPr>
            <a:r>
              <a:rPr b="0" lang="en-US" sz="3200" spc="-1" strike="noStrike">
                <a:solidFill>
                  <a:srgbClr val="000000"/>
                </a:solidFill>
                <a:latin typeface="Times New Roman"/>
              </a:rPr>
              <a:t>Internet uses </a:t>
            </a:r>
            <a:r>
              <a:rPr b="1" lang="en-US" sz="3200" spc="-1" strike="noStrike">
                <a:solidFill>
                  <a:srgbClr val="000000"/>
                </a:solidFill>
                <a:latin typeface="Times New Roman"/>
              </a:rPr>
              <a:t>TCP/IP protocol suite </a:t>
            </a:r>
            <a:r>
              <a:rPr b="0" lang="en-US" sz="3200" spc="-1" strike="noStrike">
                <a:solidFill>
                  <a:srgbClr val="000000"/>
                </a:solidFill>
                <a:latin typeface="Times New Roman"/>
              </a:rPr>
              <a:t>and uses IP as its addressing protocol. </a:t>
            </a:r>
            <a:endParaRPr b="0" lang="en-US" sz="3200" spc="-1" strike="noStrike">
              <a:solidFill>
                <a:srgbClr val="000000"/>
              </a:solidFill>
              <a:latin typeface="Calibri"/>
            </a:endParaRPr>
          </a:p>
          <a:p>
            <a:pPr>
              <a:lnSpc>
                <a:spcPct val="100000"/>
              </a:lnSpc>
            </a:pPr>
            <a:endParaRPr b="0" lang="en-US" sz="3200" spc="-1" strike="noStrike">
              <a:solidFill>
                <a:srgbClr val="000000"/>
              </a:solidFill>
              <a:latin typeface="Calibri"/>
            </a:endParaRPr>
          </a:p>
        </p:txBody>
      </p:sp>
    </p:spTree>
  </p:cSld>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2" name="TextShape 1"/>
          <p:cNvSpPr txBox="1"/>
          <p:nvPr/>
        </p:nvSpPr>
        <p:spPr>
          <a:xfrm>
            <a:off x="343800" y="100080"/>
            <a:ext cx="8342640" cy="1157760"/>
          </a:xfrm>
          <a:prstGeom prst="rect">
            <a:avLst/>
          </a:prstGeom>
          <a:noFill/>
          <a:ln>
            <a:noFill/>
          </a:ln>
        </p:spPr>
        <p:txBody>
          <a:bodyPr lIns="0" rIns="0" tIns="12600" bIns="0"/>
          <a:p>
            <a:pPr marL="12600">
              <a:lnSpc>
                <a:spcPct val="100000"/>
              </a:lnSpc>
              <a:spcBef>
                <a:spcPts val="99"/>
              </a:spcBef>
            </a:pPr>
            <a:r>
              <a:rPr b="0" lang="en-US" sz="3200" spc="-4" strike="noStrike">
                <a:solidFill>
                  <a:srgbClr val="000000"/>
                </a:solidFill>
                <a:latin typeface="Times New Roman"/>
              </a:rPr>
              <a:t>An </a:t>
            </a:r>
            <a:r>
              <a:rPr b="0" lang="en-US" sz="3200" spc="-1" strike="noStrike">
                <a:solidFill>
                  <a:srgbClr val="000000"/>
                </a:solidFill>
                <a:latin typeface="Times New Roman"/>
              </a:rPr>
              <a:t>internetwork </a:t>
            </a:r>
            <a:r>
              <a:rPr b="0" lang="en-US" sz="3200" spc="-4" strike="noStrike">
                <a:solidFill>
                  <a:srgbClr val="000000"/>
                </a:solidFill>
                <a:latin typeface="Times New Roman"/>
              </a:rPr>
              <a:t>made </a:t>
            </a:r>
            <a:r>
              <a:rPr b="0" lang="en-US" sz="3200" spc="4" strike="noStrike">
                <a:solidFill>
                  <a:srgbClr val="000000"/>
                </a:solidFill>
                <a:latin typeface="Times New Roman"/>
              </a:rPr>
              <a:t>of </a:t>
            </a:r>
            <a:r>
              <a:rPr b="0" lang="en-US" sz="3200" spc="-1" strike="noStrike">
                <a:solidFill>
                  <a:srgbClr val="000000"/>
                </a:solidFill>
                <a:latin typeface="Times New Roman"/>
              </a:rPr>
              <a:t>two LANs and </a:t>
            </a:r>
            <a:r>
              <a:rPr b="0" lang="en-US" sz="3200" spc="4" strike="noStrike">
                <a:solidFill>
                  <a:srgbClr val="000000"/>
                </a:solidFill>
                <a:latin typeface="Times New Roman"/>
              </a:rPr>
              <a:t>one</a:t>
            </a:r>
            <a:r>
              <a:rPr b="0" lang="en-US" sz="3200" spc="-174" strike="noStrike">
                <a:solidFill>
                  <a:srgbClr val="000000"/>
                </a:solidFill>
                <a:latin typeface="Times New Roman"/>
              </a:rPr>
              <a:t> </a:t>
            </a:r>
            <a:r>
              <a:rPr b="0" lang="en-US" sz="3200" spc="-69" strike="noStrike">
                <a:solidFill>
                  <a:srgbClr val="000000"/>
                </a:solidFill>
                <a:latin typeface="Times New Roman"/>
              </a:rPr>
              <a:t>WAN</a:t>
            </a:r>
            <a:endParaRPr b="0" lang="en-US" sz="3200" spc="-1" strike="noStrike">
              <a:solidFill>
                <a:srgbClr val="000000"/>
              </a:solidFill>
              <a:latin typeface="Calibri"/>
            </a:endParaRPr>
          </a:p>
        </p:txBody>
      </p:sp>
      <p:sp>
        <p:nvSpPr>
          <p:cNvPr id="363" name="CustomShape 2"/>
          <p:cNvSpPr/>
          <p:nvPr/>
        </p:nvSpPr>
        <p:spPr>
          <a:xfrm>
            <a:off x="365760" y="2389680"/>
            <a:ext cx="2907360" cy="1472040"/>
          </a:xfrm>
          <a:prstGeom prst="rect">
            <a:avLst/>
          </a:prstGeom>
          <a:blipFill rotWithShape="0">
            <a:blip r:embed="rId1"/>
            <a:stretch>
              <a:fillRect/>
            </a:stretch>
          </a:blipFill>
          <a:ln>
            <a:noFill/>
          </a:ln>
        </p:spPr>
        <p:style>
          <a:lnRef idx="0"/>
          <a:fillRef idx="0"/>
          <a:effectRef idx="0"/>
          <a:fontRef idx="minor"/>
        </p:style>
      </p:sp>
      <p:sp>
        <p:nvSpPr>
          <p:cNvPr id="364" name="CustomShape 3"/>
          <p:cNvSpPr/>
          <p:nvPr/>
        </p:nvSpPr>
        <p:spPr>
          <a:xfrm>
            <a:off x="5638680" y="2389680"/>
            <a:ext cx="2934720" cy="1472040"/>
          </a:xfrm>
          <a:prstGeom prst="rect">
            <a:avLst/>
          </a:prstGeom>
          <a:blipFill rotWithShape="0">
            <a:blip r:embed="rId2"/>
            <a:stretch>
              <a:fillRect/>
            </a:stretch>
          </a:blipFill>
          <a:ln>
            <a:noFill/>
          </a:ln>
        </p:spPr>
        <p:style>
          <a:lnRef idx="0"/>
          <a:fillRef idx="0"/>
          <a:effectRef idx="0"/>
          <a:fontRef idx="minor"/>
        </p:style>
      </p:sp>
      <p:sp>
        <p:nvSpPr>
          <p:cNvPr id="365" name="CustomShape 4"/>
          <p:cNvSpPr/>
          <p:nvPr/>
        </p:nvSpPr>
        <p:spPr>
          <a:xfrm>
            <a:off x="3273480" y="2666880"/>
            <a:ext cx="2418120" cy="808920"/>
          </a:xfrm>
          <a:prstGeom prst="rect">
            <a:avLst/>
          </a:prstGeom>
          <a:blipFill rotWithShape="0">
            <a:blip r:embed="rId3"/>
            <a:stretch>
              <a:fillRect/>
            </a:stretch>
          </a:blipFill>
          <a:ln>
            <a:noFill/>
          </a:ln>
        </p:spPr>
        <p:style>
          <a:lnRef idx="0"/>
          <a:fillRef idx="0"/>
          <a:effectRef idx="0"/>
          <a:fontRef idx="minor"/>
        </p:style>
      </p:sp>
    </p:spTree>
  </p:cSld>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6" name="TextShape 1"/>
          <p:cNvSpPr txBox="1"/>
          <p:nvPr/>
        </p:nvSpPr>
        <p:spPr>
          <a:xfrm>
            <a:off x="152280" y="61560"/>
            <a:ext cx="8838720" cy="1354320"/>
          </a:xfrm>
          <a:prstGeom prst="rect">
            <a:avLst/>
          </a:prstGeom>
          <a:noFill/>
          <a:ln>
            <a:noFill/>
          </a:ln>
        </p:spPr>
        <p:txBody>
          <a:bodyPr lIns="0" rIns="0" tIns="13320" bIns="0"/>
          <a:p>
            <a:pPr marL="12600">
              <a:lnSpc>
                <a:spcPct val="100000"/>
              </a:lnSpc>
              <a:spcBef>
                <a:spcPts val="105"/>
              </a:spcBef>
            </a:pPr>
            <a:r>
              <a:rPr b="0" lang="en-US" sz="4400" spc="-208" strike="noStrike">
                <a:solidFill>
                  <a:srgbClr val="000000"/>
                </a:solidFill>
                <a:latin typeface="Arial"/>
              </a:rPr>
              <a:t>Heterogeneous</a:t>
            </a:r>
            <a:r>
              <a:rPr b="0" lang="en-US" sz="4400" spc="-273" strike="noStrike">
                <a:solidFill>
                  <a:srgbClr val="000000"/>
                </a:solidFill>
                <a:latin typeface="Arial"/>
              </a:rPr>
              <a:t> </a:t>
            </a:r>
            <a:r>
              <a:rPr b="0" lang="en-US" sz="4400" spc="-72" strike="noStrike">
                <a:solidFill>
                  <a:srgbClr val="000000"/>
                </a:solidFill>
                <a:latin typeface="Arial"/>
              </a:rPr>
              <a:t>network--- 4 WANs  and 3 LANs</a:t>
            </a:r>
            <a:endParaRPr b="0" lang="en-US" sz="4400" spc="-1" strike="noStrike">
              <a:solidFill>
                <a:srgbClr val="000000"/>
              </a:solidFill>
              <a:latin typeface="Calibri"/>
            </a:endParaRPr>
          </a:p>
        </p:txBody>
      </p:sp>
      <p:sp>
        <p:nvSpPr>
          <p:cNvPr id="367" name="CustomShape 2"/>
          <p:cNvSpPr/>
          <p:nvPr/>
        </p:nvSpPr>
        <p:spPr>
          <a:xfrm>
            <a:off x="380880" y="1678320"/>
            <a:ext cx="8381520" cy="4786560"/>
          </a:xfrm>
          <a:prstGeom prst="rect">
            <a:avLst/>
          </a:prstGeom>
          <a:blipFill rotWithShape="0">
            <a:blip r:embed="rId1"/>
            <a:stretch>
              <a:fillRect/>
            </a:stretch>
          </a:blipFill>
          <a:ln>
            <a:noFill/>
          </a:ln>
        </p:spPr>
        <p:style>
          <a:lnRef idx="0"/>
          <a:fillRef idx="0"/>
          <a:effectRef idx="0"/>
          <a:fontRef idx="minor"/>
        </p:style>
      </p:sp>
      <p:sp>
        <p:nvSpPr>
          <p:cNvPr id="368" name="CustomShape 3"/>
          <p:cNvSpPr/>
          <p:nvPr/>
        </p:nvSpPr>
        <p:spPr>
          <a:xfrm>
            <a:off x="3411360" y="6465240"/>
            <a:ext cx="2320560" cy="314280"/>
          </a:xfrm>
          <a:prstGeom prst="rect">
            <a:avLst/>
          </a:prstGeom>
          <a:noFill/>
          <a:ln>
            <a:noFill/>
          </a:ln>
        </p:spPr>
        <p:style>
          <a:lnRef idx="0"/>
          <a:fillRef idx="0"/>
          <a:effectRef idx="0"/>
          <a:fontRef idx="minor"/>
        </p:style>
        <p:txBody>
          <a:bodyPr lIns="0" rIns="0" tIns="0" bIns="0"/>
          <a:p>
            <a:pPr marL="12600">
              <a:lnSpc>
                <a:spcPts val="1239"/>
              </a:lnSpc>
            </a:pPr>
            <a:r>
              <a:rPr b="0" lang="en-IN" sz="1200" spc="-49" strike="noStrike">
                <a:solidFill>
                  <a:srgbClr val="888888"/>
                </a:solidFill>
                <a:latin typeface="Arial"/>
              </a:rPr>
              <a:t>Computer </a:t>
            </a:r>
            <a:r>
              <a:rPr b="0" lang="en-IN" sz="1200" spc="-43" strike="noStrike">
                <a:solidFill>
                  <a:srgbClr val="888888"/>
                </a:solidFill>
                <a:latin typeface="Arial"/>
              </a:rPr>
              <a:t>Networks </a:t>
            </a:r>
            <a:r>
              <a:rPr b="0" lang="en-IN" sz="1200" spc="-52" strike="noStrike">
                <a:solidFill>
                  <a:srgbClr val="888888"/>
                </a:solidFill>
                <a:latin typeface="Arial"/>
              </a:rPr>
              <a:t>and </a:t>
            </a:r>
            <a:r>
              <a:rPr b="0" lang="en-IN" sz="1200" spc="-12" strike="noStrike">
                <a:solidFill>
                  <a:srgbClr val="888888"/>
                </a:solidFill>
                <a:latin typeface="Arial"/>
              </a:rPr>
              <a:t>the</a:t>
            </a:r>
            <a:r>
              <a:rPr b="0" lang="en-IN" sz="1200" spc="-202" strike="noStrike">
                <a:solidFill>
                  <a:srgbClr val="888888"/>
                </a:solidFill>
                <a:latin typeface="Arial"/>
              </a:rPr>
              <a:t> </a:t>
            </a:r>
            <a:r>
              <a:rPr b="0" lang="en-IN" sz="1200" spc="-12" strike="noStrike">
                <a:solidFill>
                  <a:srgbClr val="888888"/>
                </a:solidFill>
                <a:latin typeface="Arial"/>
              </a:rPr>
              <a:t>Internet</a:t>
            </a:r>
            <a:endParaRPr b="0" lang="en-IN" sz="1200" spc="-1" strike="noStrike">
              <a:latin typeface="Arial"/>
            </a:endParaRPr>
          </a:p>
        </p:txBody>
      </p:sp>
      <p:sp>
        <p:nvSpPr>
          <p:cNvPr id="369" name="CustomShape 4"/>
          <p:cNvSpPr/>
          <p:nvPr/>
        </p:nvSpPr>
        <p:spPr>
          <a:xfrm>
            <a:off x="8427240" y="6465240"/>
            <a:ext cx="180720" cy="157680"/>
          </a:xfrm>
          <a:prstGeom prst="rect">
            <a:avLst/>
          </a:prstGeom>
          <a:noFill/>
          <a:ln>
            <a:noFill/>
          </a:ln>
        </p:spPr>
        <p:style>
          <a:lnRef idx="0"/>
          <a:fillRef idx="0"/>
          <a:effectRef idx="0"/>
          <a:fontRef idx="minor"/>
        </p:style>
        <p:txBody>
          <a:bodyPr lIns="0" rIns="0" tIns="0" bIns="0"/>
          <a:p>
            <a:pPr marL="12600">
              <a:lnSpc>
                <a:spcPts val="1239"/>
              </a:lnSpc>
            </a:pPr>
            <a:r>
              <a:rPr b="0" lang="en-IN" sz="1200" spc="-58" strike="noStrike">
                <a:solidFill>
                  <a:srgbClr val="888888"/>
                </a:solidFill>
                <a:latin typeface="Arial"/>
              </a:rPr>
              <a:t>18</a:t>
            </a:r>
            <a:endParaRPr b="0" lang="en-IN" sz="1200" spc="-1" strike="noStrike">
              <a:latin typeface="Arial"/>
            </a:endParaRPr>
          </a:p>
        </p:txBody>
      </p:sp>
    </p:spTree>
  </p:cSld>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0" name="TextShape 1"/>
          <p:cNvSpPr txBox="1"/>
          <p:nvPr/>
        </p:nvSpPr>
        <p:spPr>
          <a:xfrm>
            <a:off x="152280" y="0"/>
            <a:ext cx="8534160" cy="761760"/>
          </a:xfrm>
          <a:prstGeom prst="rect">
            <a:avLst/>
          </a:prstGeom>
          <a:noFill/>
          <a:ln>
            <a:noFill/>
          </a:ln>
        </p:spPr>
        <p:txBody>
          <a:bodyPr lIns="0" rIns="0" tIns="0" bIns="0"/>
          <a:p>
            <a:pPr>
              <a:lnSpc>
                <a:spcPct val="100000"/>
              </a:lnSpc>
            </a:pPr>
            <a:r>
              <a:rPr b="1" lang="en-US" sz="4400" spc="-4" strike="noStrike">
                <a:solidFill>
                  <a:srgbClr val="000000"/>
                </a:solidFill>
                <a:latin typeface="Times New Roman"/>
              </a:rPr>
              <a:t>Switching</a:t>
            </a:r>
            <a:endParaRPr b="0" lang="en-US" sz="4400" spc="-1" strike="noStrike">
              <a:solidFill>
                <a:srgbClr val="000000"/>
              </a:solidFill>
              <a:latin typeface="Calibri"/>
            </a:endParaRPr>
          </a:p>
        </p:txBody>
      </p:sp>
      <p:sp>
        <p:nvSpPr>
          <p:cNvPr id="371" name="TextShape 2"/>
          <p:cNvSpPr txBox="1"/>
          <p:nvPr/>
        </p:nvSpPr>
        <p:spPr>
          <a:xfrm>
            <a:off x="0" y="1066680"/>
            <a:ext cx="8991360" cy="5909040"/>
          </a:xfrm>
          <a:prstGeom prst="rect">
            <a:avLst/>
          </a:prstGeom>
          <a:noFill/>
          <a:ln>
            <a:noFill/>
          </a:ln>
        </p:spPr>
        <p:txBody>
          <a:bodyPr lIns="0" rIns="0" tIns="0" bIns="0"/>
          <a:p>
            <a:pPr marL="457200" indent="-456840" algn="just">
              <a:lnSpc>
                <a:spcPct val="100000"/>
              </a:lnSpc>
              <a:buClr>
                <a:srgbClr val="000000"/>
              </a:buClr>
              <a:buFont typeface="Arial"/>
              <a:buChar char="•"/>
            </a:pPr>
            <a:r>
              <a:rPr b="0" lang="en-US" sz="3200" spc="-1" strike="noStrike">
                <a:solidFill>
                  <a:srgbClr val="000000"/>
                </a:solidFill>
                <a:latin typeface="Times New Roman"/>
              </a:rPr>
              <a:t>Switching is  a process to </a:t>
            </a:r>
            <a:r>
              <a:rPr b="1" lang="en-US" sz="3200" spc="-1" strike="noStrike">
                <a:solidFill>
                  <a:srgbClr val="000000"/>
                </a:solidFill>
                <a:latin typeface="Times New Roman"/>
              </a:rPr>
              <a:t>forward packets </a:t>
            </a:r>
            <a:r>
              <a:rPr b="0" lang="en-US" sz="3200" spc="-1" strike="noStrike">
                <a:solidFill>
                  <a:srgbClr val="000000"/>
                </a:solidFill>
                <a:latin typeface="Times New Roman"/>
              </a:rPr>
              <a:t>coming in from one port to a port leading towards the destination.</a:t>
            </a:r>
            <a:endParaRPr b="0" lang="en-US" sz="3200" spc="-1" strike="noStrike">
              <a:solidFill>
                <a:srgbClr val="000000"/>
              </a:solidFill>
              <a:latin typeface="Calibri"/>
            </a:endParaRPr>
          </a:p>
          <a:p>
            <a:pPr marL="457200" indent="-456840" algn="just">
              <a:lnSpc>
                <a:spcPct val="100000"/>
              </a:lnSpc>
              <a:buClr>
                <a:srgbClr val="000000"/>
              </a:buClr>
              <a:buFont typeface="Arial"/>
              <a:buChar char="•"/>
            </a:pPr>
            <a:r>
              <a:rPr b="0" lang="en-US" sz="3200" spc="-9" strike="noStrike">
                <a:solidFill>
                  <a:srgbClr val="000000"/>
                </a:solidFill>
                <a:latin typeface="Times New Roman"/>
              </a:rPr>
              <a:t>An </a:t>
            </a:r>
            <a:r>
              <a:rPr b="1" lang="en-US" sz="3200" spc="-4" strike="noStrike">
                <a:solidFill>
                  <a:srgbClr val="000000"/>
                </a:solidFill>
                <a:latin typeface="Times New Roman"/>
              </a:rPr>
              <a:t>internet</a:t>
            </a:r>
            <a:r>
              <a:rPr b="0" lang="en-US" sz="3200" spc="-4" strike="noStrike">
                <a:solidFill>
                  <a:srgbClr val="000000"/>
                </a:solidFill>
                <a:latin typeface="Times New Roman"/>
              </a:rPr>
              <a:t> is a </a:t>
            </a:r>
            <a:r>
              <a:rPr b="1" lang="en-US" sz="3200" spc="-4" strike="noStrike">
                <a:solidFill>
                  <a:srgbClr val="000000"/>
                </a:solidFill>
                <a:latin typeface="Times New Roman"/>
              </a:rPr>
              <a:t>switched network </a:t>
            </a:r>
            <a:r>
              <a:rPr b="0" lang="en-US" sz="3200" spc="-4" strike="noStrike">
                <a:solidFill>
                  <a:srgbClr val="000000"/>
                </a:solidFill>
                <a:latin typeface="Times New Roman"/>
              </a:rPr>
              <a:t>in which a switch  connects </a:t>
            </a:r>
            <a:r>
              <a:rPr b="0" lang="en-US" sz="3200" spc="-9" strike="noStrike">
                <a:solidFill>
                  <a:srgbClr val="000000"/>
                </a:solidFill>
                <a:latin typeface="Times New Roman"/>
              </a:rPr>
              <a:t>at </a:t>
            </a:r>
            <a:r>
              <a:rPr b="0" lang="en-US" sz="3200" spc="-4" strike="noStrike">
                <a:solidFill>
                  <a:srgbClr val="000000"/>
                </a:solidFill>
                <a:latin typeface="Times New Roman"/>
              </a:rPr>
              <a:t>least two links </a:t>
            </a:r>
            <a:r>
              <a:rPr b="0" lang="en-US" sz="3200" spc="-18" strike="noStrike">
                <a:solidFill>
                  <a:srgbClr val="000000"/>
                </a:solidFill>
                <a:latin typeface="Times New Roman"/>
              </a:rPr>
              <a:t>together. </a:t>
            </a:r>
            <a:r>
              <a:rPr b="0" lang="en-US" sz="3200" spc="-4" strike="noStrike">
                <a:solidFill>
                  <a:srgbClr val="000000"/>
                </a:solidFill>
                <a:latin typeface="Times New Roman"/>
              </a:rPr>
              <a:t>A switch  needs to forward </a:t>
            </a:r>
            <a:r>
              <a:rPr b="0" lang="en-US" sz="3200" spc="-1" strike="noStrike">
                <a:solidFill>
                  <a:srgbClr val="000000"/>
                </a:solidFill>
                <a:latin typeface="Times New Roman"/>
              </a:rPr>
              <a:t>data from </a:t>
            </a:r>
            <a:r>
              <a:rPr b="0" lang="en-US" sz="3200" spc="-4" strike="noStrike">
                <a:solidFill>
                  <a:srgbClr val="000000"/>
                </a:solidFill>
                <a:latin typeface="Times New Roman"/>
              </a:rPr>
              <a:t>a link to another link  when</a:t>
            </a:r>
            <a:r>
              <a:rPr b="0" lang="en-US" sz="3200" spc="4" strike="noStrike">
                <a:solidFill>
                  <a:srgbClr val="000000"/>
                </a:solidFill>
                <a:latin typeface="Times New Roman"/>
              </a:rPr>
              <a:t> </a:t>
            </a:r>
            <a:r>
              <a:rPr b="0" lang="en-US" sz="3200" spc="-1" strike="noStrike">
                <a:solidFill>
                  <a:srgbClr val="000000"/>
                </a:solidFill>
                <a:latin typeface="Times New Roman"/>
              </a:rPr>
              <a:t>required.</a:t>
            </a:r>
            <a:endParaRPr b="0" lang="en-US" sz="3200" spc="-1" strike="noStrike">
              <a:solidFill>
                <a:srgbClr val="000000"/>
              </a:solidFill>
              <a:latin typeface="Calibri"/>
            </a:endParaRPr>
          </a:p>
          <a:p>
            <a:pPr marL="457200" indent="-456840" algn="just">
              <a:lnSpc>
                <a:spcPct val="100000"/>
              </a:lnSpc>
              <a:buClr>
                <a:srgbClr val="000000"/>
              </a:buClr>
              <a:buFont typeface="Arial"/>
              <a:buChar char="•"/>
            </a:pPr>
            <a:r>
              <a:rPr b="0" lang="en-US" sz="3200" spc="-1" strike="noStrike">
                <a:solidFill>
                  <a:srgbClr val="000000"/>
                </a:solidFill>
                <a:latin typeface="Times New Roman"/>
              </a:rPr>
              <a:t>The </a:t>
            </a:r>
            <a:r>
              <a:rPr b="1" lang="en-US" sz="3200" spc="-1" strike="noStrike">
                <a:solidFill>
                  <a:srgbClr val="000000"/>
                </a:solidFill>
                <a:latin typeface="Times New Roman"/>
              </a:rPr>
              <a:t>2 most common types of switched networks </a:t>
            </a:r>
            <a:r>
              <a:rPr b="0" lang="en-US" sz="3200" spc="-1" strike="noStrike">
                <a:solidFill>
                  <a:srgbClr val="000000"/>
                </a:solidFill>
                <a:latin typeface="Times New Roman"/>
              </a:rPr>
              <a:t>are</a:t>
            </a:r>
            <a:endParaRPr b="0" lang="en-US" sz="3200" spc="-1" strike="noStrike">
              <a:solidFill>
                <a:srgbClr val="000000"/>
              </a:solidFill>
              <a:latin typeface="Calibri"/>
            </a:endParaRPr>
          </a:p>
          <a:p>
            <a:pPr algn="just">
              <a:lnSpc>
                <a:spcPct val="100000"/>
              </a:lnSpc>
            </a:pPr>
            <a:r>
              <a:rPr b="0" lang="en-US" sz="3200" spc="-1" strike="noStrike">
                <a:solidFill>
                  <a:srgbClr val="000000"/>
                </a:solidFill>
                <a:latin typeface="Times New Roman"/>
              </a:rPr>
              <a:t>	</a:t>
            </a:r>
            <a:r>
              <a:rPr b="0" lang="en-US" sz="3200" spc="-1" strike="noStrike">
                <a:solidFill>
                  <a:srgbClr val="000000"/>
                </a:solidFill>
                <a:latin typeface="Times New Roman"/>
              </a:rPr>
              <a:t>1. Circuit-switched network</a:t>
            </a:r>
            <a:endParaRPr b="0" lang="en-US" sz="3200" spc="-1" strike="noStrike">
              <a:solidFill>
                <a:srgbClr val="000000"/>
              </a:solidFill>
              <a:latin typeface="Calibri"/>
            </a:endParaRPr>
          </a:p>
          <a:p>
            <a:pPr algn="just">
              <a:lnSpc>
                <a:spcPct val="100000"/>
              </a:lnSpc>
            </a:pPr>
            <a:r>
              <a:rPr b="0" lang="en-US" sz="3200" spc="-1" strike="noStrike">
                <a:solidFill>
                  <a:srgbClr val="000000"/>
                </a:solidFill>
                <a:latin typeface="Times New Roman"/>
              </a:rPr>
              <a:t>	</a:t>
            </a:r>
            <a:r>
              <a:rPr b="0" lang="en-US" sz="3200" spc="-1" strike="noStrike">
                <a:solidFill>
                  <a:srgbClr val="000000"/>
                </a:solidFill>
                <a:latin typeface="Times New Roman"/>
              </a:rPr>
              <a:t>2. Packet-switched network</a:t>
            </a:r>
            <a:endParaRPr b="0" lang="en-US" sz="3200" spc="-1" strike="noStrike">
              <a:solidFill>
                <a:srgbClr val="000000"/>
              </a:solidFill>
              <a:latin typeface="Calibri"/>
            </a:endParaRPr>
          </a:p>
          <a:p>
            <a:pPr>
              <a:lnSpc>
                <a:spcPct val="100000"/>
              </a:lnSpc>
            </a:pPr>
            <a:endParaRPr b="0" lang="en-US" sz="3200" spc="-1" strike="noStrike">
              <a:solidFill>
                <a:srgbClr val="000000"/>
              </a:solidFill>
              <a:latin typeface="Calibri"/>
            </a:endParaRPr>
          </a:p>
        </p:txBody>
      </p:sp>
    </p:spTree>
  </p:cSld>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2" name="TextShape 1"/>
          <p:cNvSpPr txBox="1"/>
          <p:nvPr/>
        </p:nvSpPr>
        <p:spPr>
          <a:xfrm>
            <a:off x="1295280" y="271440"/>
            <a:ext cx="6158160" cy="1157760"/>
          </a:xfrm>
          <a:prstGeom prst="rect">
            <a:avLst/>
          </a:prstGeom>
          <a:noFill/>
          <a:ln>
            <a:noFill/>
          </a:ln>
        </p:spPr>
        <p:txBody>
          <a:bodyPr lIns="0" rIns="0" tIns="12600" bIns="0"/>
          <a:p>
            <a:pPr marL="12600">
              <a:lnSpc>
                <a:spcPct val="100000"/>
              </a:lnSpc>
              <a:spcBef>
                <a:spcPts val="99"/>
              </a:spcBef>
            </a:pPr>
            <a:r>
              <a:rPr b="1" lang="en-US" sz="4400" spc="-143" strike="noStrike">
                <a:solidFill>
                  <a:srgbClr val="ff0000"/>
                </a:solidFill>
                <a:latin typeface="Times New Roman"/>
              </a:rPr>
              <a:t>Circuit </a:t>
            </a:r>
            <a:r>
              <a:rPr b="1" lang="en-US" sz="4400" spc="-199" strike="noStrike">
                <a:solidFill>
                  <a:srgbClr val="ff0000"/>
                </a:solidFill>
                <a:latin typeface="Times New Roman"/>
              </a:rPr>
              <a:t>Switched</a:t>
            </a:r>
            <a:r>
              <a:rPr b="1" lang="en-US" sz="4400" spc="-384" strike="noStrike">
                <a:solidFill>
                  <a:srgbClr val="ff0000"/>
                </a:solidFill>
                <a:latin typeface="Times New Roman"/>
              </a:rPr>
              <a:t> </a:t>
            </a:r>
            <a:r>
              <a:rPr b="1" lang="en-US" sz="4400" spc="-97" strike="noStrike">
                <a:solidFill>
                  <a:srgbClr val="ff0000"/>
                </a:solidFill>
                <a:latin typeface="Times New Roman"/>
              </a:rPr>
              <a:t>Network</a:t>
            </a:r>
            <a:endParaRPr b="0" lang="en-US" sz="4400" spc="-1" strike="noStrike">
              <a:solidFill>
                <a:srgbClr val="000000"/>
              </a:solidFill>
              <a:latin typeface="Calibri"/>
            </a:endParaRPr>
          </a:p>
        </p:txBody>
      </p:sp>
      <p:sp>
        <p:nvSpPr>
          <p:cNvPr id="373" name="CustomShape 2"/>
          <p:cNvSpPr/>
          <p:nvPr/>
        </p:nvSpPr>
        <p:spPr>
          <a:xfrm>
            <a:off x="0" y="1295280"/>
            <a:ext cx="9067320" cy="4452120"/>
          </a:xfrm>
          <a:prstGeom prst="rect">
            <a:avLst/>
          </a:prstGeom>
          <a:noFill/>
          <a:ln>
            <a:noFill/>
          </a:ln>
        </p:spPr>
        <p:style>
          <a:lnRef idx="0"/>
          <a:fillRef idx="0"/>
          <a:effectRef idx="0"/>
          <a:fontRef idx="minor"/>
        </p:style>
        <p:txBody>
          <a:bodyPr lIns="0" rIns="0" tIns="55080" bIns="0"/>
          <a:p>
            <a:pPr marL="355680" indent="-342720" algn="just">
              <a:lnSpc>
                <a:spcPct val="90000"/>
              </a:lnSpc>
              <a:spcBef>
                <a:spcPts val="434"/>
              </a:spcBef>
              <a:buClr>
                <a:srgbClr val="000000"/>
              </a:buClr>
              <a:buFont typeface="Arial"/>
              <a:buChar char="•"/>
            </a:pPr>
            <a:r>
              <a:rPr b="0" lang="en-IN" sz="3200" spc="-4" strike="noStrike">
                <a:solidFill>
                  <a:srgbClr val="000000"/>
                </a:solidFill>
                <a:latin typeface="Times New Roman"/>
              </a:rPr>
              <a:t>A </a:t>
            </a:r>
            <a:r>
              <a:rPr b="0" lang="en-IN" sz="3200" spc="-1" strike="noStrike">
                <a:solidFill>
                  <a:srgbClr val="000000"/>
                </a:solidFill>
                <a:latin typeface="Times New Roman"/>
              </a:rPr>
              <a:t>circuit-switched </a:t>
            </a:r>
            <a:r>
              <a:rPr b="0" lang="en-IN" sz="3200" spc="-4" strike="noStrike">
                <a:solidFill>
                  <a:srgbClr val="000000"/>
                </a:solidFill>
                <a:latin typeface="Times New Roman"/>
              </a:rPr>
              <a:t>network is made of a</a:t>
            </a:r>
            <a:r>
              <a:rPr b="0" lang="en-IN" sz="3200" spc="-63" strike="noStrike">
                <a:solidFill>
                  <a:srgbClr val="000000"/>
                </a:solidFill>
                <a:latin typeface="Times New Roman"/>
              </a:rPr>
              <a:t> </a:t>
            </a:r>
            <a:r>
              <a:rPr b="1" lang="en-IN" sz="3200" spc="-4" strike="noStrike">
                <a:solidFill>
                  <a:srgbClr val="000000"/>
                </a:solidFill>
                <a:latin typeface="Times New Roman"/>
              </a:rPr>
              <a:t>set  of switches </a:t>
            </a:r>
            <a:r>
              <a:rPr b="0" lang="en-IN" sz="3200" spc="-4" strike="noStrike">
                <a:solidFill>
                  <a:srgbClr val="000000"/>
                </a:solidFill>
                <a:latin typeface="Times New Roman"/>
              </a:rPr>
              <a:t>connected by </a:t>
            </a:r>
            <a:r>
              <a:rPr b="0" lang="en-IN" sz="3200" spc="-9" strike="noStrike">
                <a:solidFill>
                  <a:srgbClr val="000000"/>
                </a:solidFill>
                <a:latin typeface="Times New Roman"/>
              </a:rPr>
              <a:t>physical </a:t>
            </a:r>
            <a:r>
              <a:rPr b="0" lang="en-IN" sz="3200" spc="-4" strike="noStrike">
                <a:solidFill>
                  <a:srgbClr val="000000"/>
                </a:solidFill>
                <a:latin typeface="Times New Roman"/>
              </a:rPr>
              <a:t>links, in  which </a:t>
            </a:r>
            <a:r>
              <a:rPr b="0" lang="en-IN" sz="3200" spc="-1" strike="noStrike">
                <a:solidFill>
                  <a:srgbClr val="000000"/>
                </a:solidFill>
                <a:latin typeface="Times New Roman"/>
              </a:rPr>
              <a:t>each </a:t>
            </a:r>
            <a:r>
              <a:rPr b="0" lang="en-IN" sz="3200" spc="-4" strike="noStrike">
                <a:solidFill>
                  <a:srgbClr val="000000"/>
                </a:solidFill>
                <a:latin typeface="Times New Roman"/>
              </a:rPr>
              <a:t>link is divided into </a:t>
            </a:r>
            <a:r>
              <a:rPr b="1" i="1" lang="en-IN" sz="3200" spc="-4" strike="noStrike">
                <a:solidFill>
                  <a:srgbClr val="000000"/>
                </a:solidFill>
                <a:latin typeface="Times New Roman"/>
              </a:rPr>
              <a:t>n</a:t>
            </a:r>
            <a:r>
              <a:rPr b="1" i="1" lang="en-IN" sz="3200" spc="77" strike="noStrike">
                <a:solidFill>
                  <a:srgbClr val="000000"/>
                </a:solidFill>
                <a:latin typeface="Times New Roman"/>
              </a:rPr>
              <a:t> </a:t>
            </a:r>
            <a:r>
              <a:rPr b="1" lang="en-IN" sz="3200" spc="-4" strike="noStrike">
                <a:solidFill>
                  <a:srgbClr val="000000"/>
                </a:solidFill>
                <a:latin typeface="Times New Roman"/>
              </a:rPr>
              <a:t>channels.</a:t>
            </a:r>
            <a:endParaRPr b="0" lang="en-IN" sz="3200" spc="-1" strike="noStrike">
              <a:latin typeface="Arial"/>
            </a:endParaRPr>
          </a:p>
          <a:p>
            <a:pPr marL="355680" indent="-342720">
              <a:lnSpc>
                <a:spcPct val="90000"/>
              </a:lnSpc>
              <a:spcBef>
                <a:spcPts val="669"/>
              </a:spcBef>
              <a:buClr>
                <a:srgbClr val="000000"/>
              </a:buClr>
              <a:buFont typeface="Arial"/>
              <a:buChar char="•"/>
            </a:pPr>
            <a:r>
              <a:rPr b="0" lang="en-IN" sz="3200" spc="-4" strike="noStrike">
                <a:solidFill>
                  <a:srgbClr val="000000"/>
                </a:solidFill>
                <a:latin typeface="Times New Roman"/>
              </a:rPr>
              <a:t>In </a:t>
            </a:r>
            <a:r>
              <a:rPr b="0" lang="en-IN" sz="3200" spc="-1" strike="noStrike">
                <a:solidFill>
                  <a:srgbClr val="000000"/>
                </a:solidFill>
                <a:latin typeface="Times New Roman"/>
              </a:rPr>
              <a:t>circuit </a:t>
            </a:r>
            <a:r>
              <a:rPr b="0" lang="en-IN" sz="3200" spc="-4" strike="noStrike">
                <a:solidFill>
                  <a:srgbClr val="000000"/>
                </a:solidFill>
                <a:latin typeface="Times New Roman"/>
              </a:rPr>
              <a:t>switching, </a:t>
            </a:r>
            <a:r>
              <a:rPr b="0" lang="en-IN" sz="3200" spc="-1" strike="noStrike">
                <a:solidFill>
                  <a:srgbClr val="000000"/>
                </a:solidFill>
                <a:latin typeface="Times New Roman"/>
              </a:rPr>
              <a:t>the </a:t>
            </a:r>
            <a:r>
              <a:rPr b="1" lang="en-IN" sz="3200" spc="-4" strike="noStrike">
                <a:solidFill>
                  <a:srgbClr val="000000"/>
                </a:solidFill>
                <a:latin typeface="Times New Roman"/>
              </a:rPr>
              <a:t>resources </a:t>
            </a:r>
            <a:r>
              <a:rPr b="0" lang="en-IN" sz="3200" spc="-4" strike="noStrike">
                <a:solidFill>
                  <a:srgbClr val="000000"/>
                </a:solidFill>
                <a:latin typeface="Times New Roman"/>
              </a:rPr>
              <a:t>need to be  </a:t>
            </a:r>
            <a:r>
              <a:rPr b="1" lang="en-IN" sz="3200" spc="-4" strike="noStrike">
                <a:solidFill>
                  <a:srgbClr val="000000"/>
                </a:solidFill>
                <a:latin typeface="Times New Roman"/>
              </a:rPr>
              <a:t>reserved </a:t>
            </a:r>
            <a:r>
              <a:rPr b="0" lang="en-IN" sz="3200" spc="-4" strike="noStrike">
                <a:solidFill>
                  <a:srgbClr val="000000"/>
                </a:solidFill>
                <a:latin typeface="Times New Roman"/>
              </a:rPr>
              <a:t>during the </a:t>
            </a:r>
            <a:r>
              <a:rPr b="1" lang="en-IN" sz="3200" spc="-1" strike="noStrike">
                <a:solidFill>
                  <a:srgbClr val="000000"/>
                </a:solidFill>
                <a:latin typeface="Times New Roman"/>
              </a:rPr>
              <a:t>setup phase</a:t>
            </a:r>
            <a:r>
              <a:rPr b="0" lang="en-IN" sz="3200" spc="-1" strike="noStrike">
                <a:solidFill>
                  <a:srgbClr val="000000"/>
                </a:solidFill>
                <a:latin typeface="Times New Roman"/>
              </a:rPr>
              <a:t>; </a:t>
            </a:r>
            <a:r>
              <a:rPr b="0" lang="en-IN" sz="3200" spc="-4" strike="noStrike">
                <a:solidFill>
                  <a:srgbClr val="000000"/>
                </a:solidFill>
                <a:latin typeface="Times New Roman"/>
              </a:rPr>
              <a:t>The  </a:t>
            </a:r>
            <a:r>
              <a:rPr b="1" lang="en-IN" sz="3200" spc="-1" strike="noStrike">
                <a:solidFill>
                  <a:srgbClr val="000000"/>
                </a:solidFill>
                <a:latin typeface="Times New Roman"/>
              </a:rPr>
              <a:t>resources</a:t>
            </a:r>
            <a:r>
              <a:rPr b="0" lang="en-IN" sz="3200" spc="-1" strike="noStrike">
                <a:solidFill>
                  <a:srgbClr val="000000"/>
                </a:solidFill>
                <a:latin typeface="Times New Roman"/>
              </a:rPr>
              <a:t> </a:t>
            </a:r>
            <a:r>
              <a:rPr b="0" lang="en-IN" sz="3200" spc="-4" strike="noStrike">
                <a:solidFill>
                  <a:srgbClr val="000000"/>
                </a:solidFill>
                <a:latin typeface="Times New Roman"/>
              </a:rPr>
              <a:t>remain </a:t>
            </a:r>
            <a:r>
              <a:rPr b="1" lang="en-IN" sz="3200" spc="-4" strike="noStrike">
                <a:solidFill>
                  <a:srgbClr val="000000"/>
                </a:solidFill>
                <a:latin typeface="Times New Roman"/>
              </a:rPr>
              <a:t>dedicated </a:t>
            </a:r>
            <a:r>
              <a:rPr b="0" lang="en-IN" sz="3200" spc="-1" strike="noStrike">
                <a:solidFill>
                  <a:srgbClr val="000000"/>
                </a:solidFill>
                <a:latin typeface="Times New Roman"/>
              </a:rPr>
              <a:t>for </a:t>
            </a:r>
            <a:r>
              <a:rPr b="0" lang="en-IN" sz="3200" spc="-4" strike="noStrike">
                <a:solidFill>
                  <a:srgbClr val="000000"/>
                </a:solidFill>
                <a:latin typeface="Times New Roman"/>
              </a:rPr>
              <a:t>the entire  duration </a:t>
            </a:r>
            <a:r>
              <a:rPr b="0" lang="en-IN" sz="3200" spc="-1" strike="noStrike">
                <a:solidFill>
                  <a:srgbClr val="000000"/>
                </a:solidFill>
                <a:latin typeface="Times New Roman"/>
              </a:rPr>
              <a:t>of </a:t>
            </a:r>
            <a:r>
              <a:rPr b="0" lang="en-IN" sz="3200" spc="-4" strike="noStrike">
                <a:solidFill>
                  <a:srgbClr val="000000"/>
                </a:solidFill>
                <a:latin typeface="Times New Roman"/>
              </a:rPr>
              <a:t>data </a:t>
            </a:r>
            <a:r>
              <a:rPr b="0" lang="en-IN" sz="3200" spc="-1" strike="noStrike">
                <a:solidFill>
                  <a:srgbClr val="000000"/>
                </a:solidFill>
                <a:latin typeface="Times New Roman"/>
              </a:rPr>
              <a:t>transfer </a:t>
            </a:r>
            <a:r>
              <a:rPr b="0" lang="en-IN" sz="3200" spc="-4" strike="noStrike">
                <a:solidFill>
                  <a:srgbClr val="000000"/>
                </a:solidFill>
                <a:latin typeface="Times New Roman"/>
              </a:rPr>
              <a:t>until the </a:t>
            </a:r>
            <a:r>
              <a:rPr b="1" lang="en-IN" sz="3200" spc="-4" strike="noStrike">
                <a:solidFill>
                  <a:srgbClr val="000000"/>
                </a:solidFill>
                <a:latin typeface="Times New Roman"/>
              </a:rPr>
              <a:t>teardown  </a:t>
            </a:r>
            <a:r>
              <a:rPr b="1" lang="en-IN" sz="3200" spc="-1" strike="noStrike">
                <a:solidFill>
                  <a:srgbClr val="000000"/>
                </a:solidFill>
                <a:latin typeface="Times New Roman"/>
              </a:rPr>
              <a:t>phase</a:t>
            </a:r>
            <a:r>
              <a:rPr b="0" lang="en-IN" sz="3200" spc="-1" strike="noStrike">
                <a:solidFill>
                  <a:srgbClr val="000000"/>
                </a:solidFill>
                <a:latin typeface="Times New Roman"/>
              </a:rPr>
              <a:t>.</a:t>
            </a:r>
            <a:endParaRPr b="0" lang="en-IN" sz="3200" spc="-1" strike="noStrike">
              <a:latin typeface="Arial"/>
            </a:endParaRPr>
          </a:p>
          <a:p>
            <a:pPr marL="355680" indent="-342720">
              <a:lnSpc>
                <a:spcPts val="3019"/>
              </a:lnSpc>
              <a:spcBef>
                <a:spcPts val="726"/>
              </a:spcBef>
              <a:buClr>
                <a:srgbClr val="000000"/>
              </a:buClr>
              <a:buFont typeface="Arial"/>
              <a:buChar char="•"/>
            </a:pPr>
            <a:r>
              <a:rPr b="0" lang="en-IN" sz="3200" spc="-4" strike="noStrike">
                <a:solidFill>
                  <a:srgbClr val="000000"/>
                </a:solidFill>
                <a:latin typeface="Times New Roman"/>
              </a:rPr>
              <a:t>Switching at the </a:t>
            </a:r>
            <a:r>
              <a:rPr b="0" lang="en-IN" sz="3200" spc="-1" strike="noStrike">
                <a:solidFill>
                  <a:srgbClr val="000000"/>
                </a:solidFill>
                <a:latin typeface="Times New Roman"/>
              </a:rPr>
              <a:t>physical layer in </a:t>
            </a:r>
            <a:r>
              <a:rPr b="0" lang="en-IN" sz="3200" spc="-4" strike="noStrike">
                <a:solidFill>
                  <a:srgbClr val="000000"/>
                </a:solidFill>
                <a:latin typeface="Times New Roman"/>
              </a:rPr>
              <a:t>the </a:t>
            </a:r>
            <a:r>
              <a:rPr b="0" lang="en-IN" sz="3200" spc="-1" strike="noStrike">
                <a:solidFill>
                  <a:srgbClr val="000000"/>
                </a:solidFill>
                <a:latin typeface="Times New Roman"/>
              </a:rPr>
              <a:t>traditional  </a:t>
            </a:r>
            <a:r>
              <a:rPr b="1" lang="en-IN" sz="3200" spc="-4" strike="noStrike">
                <a:solidFill>
                  <a:srgbClr val="000000"/>
                </a:solidFill>
                <a:latin typeface="Times New Roman"/>
              </a:rPr>
              <a:t>telephone network </a:t>
            </a:r>
            <a:r>
              <a:rPr b="0" lang="en-IN" sz="3200" spc="-4" strike="noStrike">
                <a:solidFill>
                  <a:srgbClr val="000000"/>
                </a:solidFill>
                <a:latin typeface="Times New Roman"/>
              </a:rPr>
              <a:t>uses the </a:t>
            </a:r>
            <a:r>
              <a:rPr b="0" lang="en-IN" sz="3200" spc="-1" strike="noStrike">
                <a:solidFill>
                  <a:srgbClr val="000000"/>
                </a:solidFill>
                <a:latin typeface="Times New Roman"/>
              </a:rPr>
              <a:t>circuit-switching  approach.</a:t>
            </a:r>
            <a:endParaRPr b="0" lang="en-IN" sz="3200" spc="-1" strike="noStrike">
              <a:latin typeface="Arial"/>
            </a:endParaRPr>
          </a:p>
        </p:txBody>
      </p:sp>
    </p:spTree>
  </p:cSld>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4" name="TextShape 1"/>
          <p:cNvSpPr txBox="1"/>
          <p:nvPr/>
        </p:nvSpPr>
        <p:spPr>
          <a:xfrm>
            <a:off x="231120" y="100080"/>
            <a:ext cx="8226720" cy="1157760"/>
          </a:xfrm>
          <a:prstGeom prst="rect">
            <a:avLst/>
          </a:prstGeom>
          <a:noFill/>
          <a:ln>
            <a:noFill/>
          </a:ln>
        </p:spPr>
        <p:txBody>
          <a:bodyPr lIns="0" rIns="0" tIns="12600" bIns="0"/>
          <a:p>
            <a:pPr marL="12600">
              <a:lnSpc>
                <a:spcPct val="100000"/>
              </a:lnSpc>
              <a:spcBef>
                <a:spcPts val="99"/>
              </a:spcBef>
            </a:pPr>
            <a:r>
              <a:rPr b="0" lang="en-US" sz="2000" spc="-1" strike="noStrike">
                <a:solidFill>
                  <a:srgbClr val="0000cc"/>
                </a:solidFill>
                <a:latin typeface="Times New Roman"/>
              </a:rPr>
              <a:t> </a:t>
            </a:r>
            <a:r>
              <a:rPr b="1" lang="en-US" sz="3200" spc="-1" strike="noStrike">
                <a:solidFill>
                  <a:srgbClr val="000000"/>
                </a:solidFill>
                <a:latin typeface="Times New Roman"/>
              </a:rPr>
              <a:t>A </a:t>
            </a:r>
            <a:r>
              <a:rPr b="1" lang="en-US" sz="3200" spc="-4" strike="noStrike">
                <a:solidFill>
                  <a:srgbClr val="000000"/>
                </a:solidFill>
                <a:latin typeface="Times New Roman"/>
              </a:rPr>
              <a:t>circuit-switched</a:t>
            </a:r>
            <a:r>
              <a:rPr b="1" lang="en-US" sz="3200" spc="-299" strike="noStrike">
                <a:solidFill>
                  <a:srgbClr val="000000"/>
                </a:solidFill>
                <a:latin typeface="Times New Roman"/>
              </a:rPr>
              <a:t> </a:t>
            </a:r>
            <a:r>
              <a:rPr b="1" lang="en-US" sz="3200" spc="-1" strike="noStrike">
                <a:solidFill>
                  <a:srgbClr val="000000"/>
                </a:solidFill>
                <a:latin typeface="Times New Roman"/>
              </a:rPr>
              <a:t>network</a:t>
            </a:r>
            <a:endParaRPr b="0" lang="en-US" sz="3200" spc="-1" strike="noStrike">
              <a:solidFill>
                <a:srgbClr val="000000"/>
              </a:solidFill>
              <a:latin typeface="Calibri"/>
            </a:endParaRPr>
          </a:p>
        </p:txBody>
      </p:sp>
      <p:sp>
        <p:nvSpPr>
          <p:cNvPr id="375" name="CustomShape 2"/>
          <p:cNvSpPr/>
          <p:nvPr/>
        </p:nvSpPr>
        <p:spPr>
          <a:xfrm>
            <a:off x="6324480" y="2514600"/>
            <a:ext cx="2534040" cy="2297880"/>
          </a:xfrm>
          <a:prstGeom prst="rect">
            <a:avLst/>
          </a:prstGeom>
          <a:blipFill rotWithShape="0">
            <a:blip r:embed="rId1"/>
            <a:stretch>
              <a:fillRect/>
            </a:stretch>
          </a:blipFill>
          <a:ln>
            <a:noFill/>
          </a:ln>
        </p:spPr>
        <p:style>
          <a:lnRef idx="0"/>
          <a:fillRef idx="0"/>
          <a:effectRef idx="0"/>
          <a:fontRef idx="minor"/>
        </p:style>
      </p:sp>
      <p:sp>
        <p:nvSpPr>
          <p:cNvPr id="376" name="CustomShape 3"/>
          <p:cNvSpPr/>
          <p:nvPr/>
        </p:nvSpPr>
        <p:spPr>
          <a:xfrm>
            <a:off x="2816280" y="3610440"/>
            <a:ext cx="3571920" cy="108000"/>
          </a:xfrm>
          <a:prstGeom prst="rect">
            <a:avLst/>
          </a:prstGeom>
          <a:blipFill rotWithShape="0">
            <a:blip r:embed="rId2"/>
            <a:stretch>
              <a:fillRect/>
            </a:stretch>
          </a:blipFill>
          <a:ln>
            <a:noFill/>
          </a:ln>
        </p:spPr>
        <p:style>
          <a:lnRef idx="0"/>
          <a:fillRef idx="0"/>
          <a:effectRef idx="0"/>
          <a:fontRef idx="minor"/>
        </p:style>
      </p:sp>
      <p:sp>
        <p:nvSpPr>
          <p:cNvPr id="377" name="CustomShape 4"/>
          <p:cNvSpPr/>
          <p:nvPr/>
        </p:nvSpPr>
        <p:spPr>
          <a:xfrm>
            <a:off x="460080" y="2438280"/>
            <a:ext cx="2435040" cy="2297880"/>
          </a:xfrm>
          <a:prstGeom prst="rect">
            <a:avLst/>
          </a:prstGeom>
          <a:blipFill rotWithShape="0">
            <a:blip r:embed="rId3"/>
            <a:stretch>
              <a:fillRect/>
            </a:stretch>
          </a:blipFill>
          <a:ln>
            <a:noFill/>
          </a:ln>
        </p:spPr>
        <p:style>
          <a:lnRef idx="0"/>
          <a:fillRef idx="0"/>
          <a:effectRef idx="0"/>
          <a:fontRef idx="minor"/>
        </p:style>
      </p:sp>
      <p:sp>
        <p:nvSpPr>
          <p:cNvPr id="378" name="CustomShape 5"/>
          <p:cNvSpPr/>
          <p:nvPr/>
        </p:nvSpPr>
        <p:spPr>
          <a:xfrm>
            <a:off x="3084480" y="1700640"/>
            <a:ext cx="3036960" cy="824040"/>
          </a:xfrm>
          <a:prstGeom prst="rect">
            <a:avLst/>
          </a:prstGeom>
          <a:blipFill rotWithShape="0">
            <a:blip r:embed="rId4"/>
            <a:stretch>
              <a:fillRect/>
            </a:stretch>
          </a:blipFill>
          <a:ln>
            <a:noFill/>
          </a:ln>
        </p:spPr>
        <p:style>
          <a:lnRef idx="0"/>
          <a:fillRef idx="0"/>
          <a:effectRef idx="0"/>
          <a:fontRef idx="minor"/>
        </p:style>
      </p:sp>
    </p:spTree>
  </p:cSld>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9" name="TextShape 1"/>
          <p:cNvSpPr txBox="1"/>
          <p:nvPr/>
        </p:nvSpPr>
        <p:spPr>
          <a:xfrm>
            <a:off x="76320" y="0"/>
            <a:ext cx="8838720" cy="676800"/>
          </a:xfrm>
          <a:prstGeom prst="rect">
            <a:avLst/>
          </a:prstGeom>
          <a:noFill/>
          <a:ln>
            <a:noFill/>
          </a:ln>
        </p:spPr>
        <p:txBody>
          <a:bodyPr lIns="0" rIns="0" tIns="0" bIns="0"/>
          <a:p>
            <a:pPr>
              <a:lnSpc>
                <a:spcPct val="100000"/>
              </a:lnSpc>
            </a:pPr>
            <a:r>
              <a:rPr b="1" lang="en-US" sz="4400" spc="-1" strike="noStrike">
                <a:solidFill>
                  <a:srgbClr val="ff0000"/>
                </a:solidFill>
                <a:latin typeface="Times New Roman"/>
              </a:rPr>
              <a:t>Packet Switched Networks</a:t>
            </a:r>
            <a:endParaRPr b="0" lang="en-US" sz="4400" spc="-1" strike="noStrike">
              <a:solidFill>
                <a:srgbClr val="000000"/>
              </a:solidFill>
              <a:latin typeface="Calibri"/>
            </a:endParaRPr>
          </a:p>
        </p:txBody>
      </p:sp>
      <p:sp>
        <p:nvSpPr>
          <p:cNvPr id="380" name="TextShape 2"/>
          <p:cNvSpPr txBox="1"/>
          <p:nvPr/>
        </p:nvSpPr>
        <p:spPr>
          <a:xfrm>
            <a:off x="76320" y="1295280"/>
            <a:ext cx="9067320" cy="4177800"/>
          </a:xfrm>
          <a:prstGeom prst="rect">
            <a:avLst/>
          </a:prstGeom>
          <a:noFill/>
          <a:ln>
            <a:noFill/>
          </a:ln>
        </p:spPr>
        <p:txBody>
          <a:bodyPr lIns="0" rIns="0" tIns="0" bIns="0"/>
          <a:p>
            <a:pPr marL="355680" indent="-342720">
              <a:lnSpc>
                <a:spcPts val="3240"/>
              </a:lnSpc>
              <a:spcBef>
                <a:spcPts val="510"/>
              </a:spcBef>
              <a:buClr>
                <a:srgbClr val="000000"/>
              </a:buClr>
              <a:buFont typeface="Symbol" charset="2"/>
              <a:buChar char=""/>
            </a:pPr>
            <a:r>
              <a:rPr b="0" lang="en-US" sz="3200" spc="-83" strike="noStrike">
                <a:solidFill>
                  <a:srgbClr val="000000"/>
                </a:solidFill>
                <a:latin typeface="Times New Roman"/>
              </a:rPr>
              <a:t>In </a:t>
            </a:r>
            <a:r>
              <a:rPr b="0" lang="en-US" sz="3200" spc="-233" strike="noStrike">
                <a:solidFill>
                  <a:srgbClr val="000000"/>
                </a:solidFill>
                <a:latin typeface="Times New Roman"/>
              </a:rPr>
              <a:t>a </a:t>
            </a:r>
            <a:r>
              <a:rPr b="0" lang="en-US" sz="3200" spc="-117" strike="noStrike">
                <a:solidFill>
                  <a:srgbClr val="000000"/>
                </a:solidFill>
                <a:latin typeface="Times New Roman"/>
              </a:rPr>
              <a:t>packet-switched </a:t>
            </a:r>
            <a:r>
              <a:rPr b="0" lang="en-US" sz="3200" spc="-58" strike="noStrike">
                <a:solidFill>
                  <a:srgbClr val="000000"/>
                </a:solidFill>
                <a:latin typeface="Times New Roman"/>
              </a:rPr>
              <a:t>network,</a:t>
            </a:r>
            <a:r>
              <a:rPr b="0" lang="en-US" sz="3200" spc="-242" strike="noStrike">
                <a:solidFill>
                  <a:srgbClr val="000000"/>
                </a:solidFill>
                <a:latin typeface="Times New Roman"/>
              </a:rPr>
              <a:t> </a:t>
            </a:r>
            <a:r>
              <a:rPr b="0" lang="en-US" sz="3200" spc="-52" strike="noStrike">
                <a:solidFill>
                  <a:srgbClr val="000000"/>
                </a:solidFill>
                <a:latin typeface="Times New Roman"/>
              </a:rPr>
              <a:t>there  </a:t>
            </a:r>
            <a:r>
              <a:rPr b="0" lang="en-US" sz="3200" spc="-154" strike="noStrike">
                <a:solidFill>
                  <a:srgbClr val="000000"/>
                </a:solidFill>
                <a:latin typeface="Times New Roman"/>
              </a:rPr>
              <a:t>is </a:t>
            </a:r>
            <a:r>
              <a:rPr b="1" lang="en-US" sz="3200" spc="-94" strike="noStrike">
                <a:solidFill>
                  <a:srgbClr val="000000"/>
                </a:solidFill>
                <a:latin typeface="Times New Roman"/>
              </a:rPr>
              <a:t>no </a:t>
            </a:r>
            <a:r>
              <a:rPr b="1" lang="en-US" sz="3200" spc="-137" strike="noStrike">
                <a:solidFill>
                  <a:srgbClr val="000000"/>
                </a:solidFill>
                <a:latin typeface="Times New Roman"/>
              </a:rPr>
              <a:t>resource</a:t>
            </a:r>
            <a:r>
              <a:rPr b="1" lang="en-US" sz="3200" spc="-239" strike="noStrike">
                <a:solidFill>
                  <a:srgbClr val="000000"/>
                </a:solidFill>
                <a:latin typeface="Times New Roman"/>
              </a:rPr>
              <a:t> </a:t>
            </a:r>
            <a:r>
              <a:rPr b="1" lang="en-US" sz="3200" spc="-89" strike="noStrike">
                <a:solidFill>
                  <a:srgbClr val="000000"/>
                </a:solidFill>
                <a:latin typeface="Times New Roman"/>
              </a:rPr>
              <a:t>reservation;</a:t>
            </a:r>
            <a:endParaRPr b="0" lang="en-US" sz="3200" spc="-1" strike="noStrike">
              <a:solidFill>
                <a:srgbClr val="000000"/>
              </a:solidFill>
              <a:latin typeface="Calibri"/>
            </a:endParaRPr>
          </a:p>
          <a:p>
            <a:pPr marL="355680" indent="-342720">
              <a:lnSpc>
                <a:spcPct val="100000"/>
              </a:lnSpc>
              <a:spcBef>
                <a:spcPts val="315"/>
              </a:spcBef>
              <a:buClr>
                <a:srgbClr val="000000"/>
              </a:buClr>
              <a:buFont typeface="Symbol" charset="2"/>
              <a:buChar char=""/>
            </a:pPr>
            <a:r>
              <a:rPr b="1" lang="en-US" sz="3200" spc="-157" strike="noStrike">
                <a:solidFill>
                  <a:srgbClr val="000000"/>
                </a:solidFill>
                <a:latin typeface="Times New Roman"/>
              </a:rPr>
              <a:t>Resources</a:t>
            </a:r>
            <a:r>
              <a:rPr b="0" lang="en-US" sz="3200" spc="-157" strike="noStrike">
                <a:solidFill>
                  <a:srgbClr val="000000"/>
                </a:solidFill>
                <a:latin typeface="Times New Roman"/>
              </a:rPr>
              <a:t> </a:t>
            </a:r>
            <a:r>
              <a:rPr b="0" lang="en-US" sz="3200" spc="-134" strike="noStrike">
                <a:solidFill>
                  <a:srgbClr val="000000"/>
                </a:solidFill>
                <a:latin typeface="Times New Roman"/>
              </a:rPr>
              <a:t>are </a:t>
            </a:r>
            <a:r>
              <a:rPr b="0" lang="en-US" sz="3200" spc="-103" strike="noStrike">
                <a:solidFill>
                  <a:srgbClr val="000000"/>
                </a:solidFill>
                <a:latin typeface="Times New Roman"/>
              </a:rPr>
              <a:t>allocated </a:t>
            </a:r>
            <a:r>
              <a:rPr b="1" lang="en-US" sz="3200" spc="-94" strike="noStrike">
                <a:solidFill>
                  <a:srgbClr val="000000"/>
                </a:solidFill>
                <a:latin typeface="Times New Roman"/>
              </a:rPr>
              <a:t>on</a:t>
            </a:r>
            <a:r>
              <a:rPr b="1" lang="en-US" sz="3200" spc="-273" strike="noStrike">
                <a:solidFill>
                  <a:srgbClr val="000000"/>
                </a:solidFill>
                <a:latin typeface="Times New Roman"/>
              </a:rPr>
              <a:t> </a:t>
            </a:r>
            <a:r>
              <a:rPr b="1" lang="en-US" sz="3200" spc="-128" strike="noStrike">
                <a:solidFill>
                  <a:srgbClr val="000000"/>
                </a:solidFill>
                <a:latin typeface="Times New Roman"/>
              </a:rPr>
              <a:t>demand.</a:t>
            </a:r>
            <a:endParaRPr b="0" lang="en-US" sz="3200" spc="-1" strike="noStrike">
              <a:solidFill>
                <a:srgbClr val="000000"/>
              </a:solidFill>
              <a:latin typeface="Calibri"/>
            </a:endParaRPr>
          </a:p>
          <a:p>
            <a:pPr marL="355680" indent="-342720">
              <a:lnSpc>
                <a:spcPts val="3240"/>
              </a:lnSpc>
              <a:spcBef>
                <a:spcPts val="765"/>
              </a:spcBef>
              <a:buClr>
                <a:srgbClr val="000000"/>
              </a:buClr>
              <a:buFont typeface="Symbol" charset="2"/>
              <a:buChar char=""/>
            </a:pPr>
            <a:r>
              <a:rPr b="0" lang="en-US" sz="3200" spc="-262" strike="noStrike">
                <a:solidFill>
                  <a:srgbClr val="000000"/>
                </a:solidFill>
                <a:latin typeface="Times New Roman"/>
              </a:rPr>
              <a:t>A </a:t>
            </a:r>
            <a:r>
              <a:rPr b="0" lang="en-US" sz="3200" spc="-89" strike="noStrike">
                <a:solidFill>
                  <a:srgbClr val="000000"/>
                </a:solidFill>
                <a:latin typeface="Times New Roman"/>
              </a:rPr>
              <a:t>switch </a:t>
            </a:r>
            <a:r>
              <a:rPr b="0" lang="en-US" sz="3200" spc="-239" strike="noStrike">
                <a:solidFill>
                  <a:srgbClr val="000000"/>
                </a:solidFill>
                <a:latin typeface="Times New Roman"/>
              </a:rPr>
              <a:t>uses </a:t>
            </a:r>
            <a:r>
              <a:rPr b="0" lang="en-US" sz="3200" spc="-32" strike="noStrike">
                <a:solidFill>
                  <a:srgbClr val="000000"/>
                </a:solidFill>
                <a:latin typeface="Times New Roman"/>
              </a:rPr>
              <a:t>the </a:t>
            </a:r>
            <a:r>
              <a:rPr b="1" lang="en-US" sz="3200" spc="-97" strike="noStrike">
                <a:solidFill>
                  <a:srgbClr val="000000"/>
                </a:solidFill>
                <a:latin typeface="Times New Roman"/>
              </a:rPr>
              <a:t>store </a:t>
            </a:r>
            <a:r>
              <a:rPr b="1" lang="en-US" sz="3200" spc="-137" strike="noStrike">
                <a:solidFill>
                  <a:srgbClr val="000000"/>
                </a:solidFill>
                <a:latin typeface="Times New Roman"/>
              </a:rPr>
              <a:t>and </a:t>
            </a:r>
            <a:r>
              <a:rPr b="1" lang="en-US" sz="3200" spc="-58" strike="noStrike">
                <a:solidFill>
                  <a:srgbClr val="000000"/>
                </a:solidFill>
                <a:latin typeface="Times New Roman"/>
              </a:rPr>
              <a:t>forward</a:t>
            </a:r>
            <a:r>
              <a:rPr b="1" lang="en-US" sz="3200" spc="-273" strike="noStrike">
                <a:solidFill>
                  <a:srgbClr val="000000"/>
                </a:solidFill>
                <a:latin typeface="Times New Roman"/>
              </a:rPr>
              <a:t> </a:t>
            </a:r>
            <a:r>
              <a:rPr b="1" lang="en-US" sz="3200" spc="-117" strike="noStrike">
                <a:solidFill>
                  <a:srgbClr val="000000"/>
                </a:solidFill>
                <a:latin typeface="Times New Roman"/>
              </a:rPr>
              <a:t>concept  </a:t>
            </a:r>
            <a:r>
              <a:rPr b="0" lang="en-US" sz="3200" spc="-148" strike="noStrike">
                <a:solidFill>
                  <a:srgbClr val="000000"/>
                </a:solidFill>
                <a:latin typeface="Times New Roman"/>
              </a:rPr>
              <a:t>(queues).</a:t>
            </a:r>
            <a:endParaRPr b="0" lang="en-US" sz="3200" spc="-1" strike="noStrike">
              <a:solidFill>
                <a:srgbClr val="000000"/>
              </a:solidFill>
              <a:latin typeface="Calibri"/>
            </a:endParaRPr>
          </a:p>
          <a:p>
            <a:pPr marL="355680" indent="-342720">
              <a:lnSpc>
                <a:spcPts val="3240"/>
              </a:lnSpc>
              <a:spcBef>
                <a:spcPts val="726"/>
              </a:spcBef>
              <a:buClr>
                <a:srgbClr val="000000"/>
              </a:buClr>
              <a:buFont typeface="Symbol" charset="2"/>
              <a:buChar char=""/>
            </a:pPr>
            <a:r>
              <a:rPr b="0" lang="en-US" sz="3200" spc="-267" strike="noStrike">
                <a:solidFill>
                  <a:srgbClr val="000000"/>
                </a:solidFill>
                <a:latin typeface="Times New Roman"/>
              </a:rPr>
              <a:t>A </a:t>
            </a:r>
            <a:r>
              <a:rPr b="0" lang="en-US" sz="3200" spc="-89" strike="noStrike">
                <a:solidFill>
                  <a:srgbClr val="000000"/>
                </a:solidFill>
                <a:latin typeface="Times New Roman"/>
              </a:rPr>
              <a:t>switch </a:t>
            </a:r>
            <a:r>
              <a:rPr b="0" lang="en-US" sz="3200" spc="-111" strike="noStrike">
                <a:solidFill>
                  <a:srgbClr val="000000"/>
                </a:solidFill>
                <a:latin typeface="Times New Roman"/>
              </a:rPr>
              <a:t>(layer-3) </a:t>
            </a:r>
            <a:r>
              <a:rPr b="0" lang="en-US" sz="3200" spc="-233" strike="noStrike">
                <a:solidFill>
                  <a:srgbClr val="000000"/>
                </a:solidFill>
                <a:latin typeface="Times New Roman"/>
              </a:rPr>
              <a:t>uses a </a:t>
            </a:r>
            <a:r>
              <a:rPr b="0" lang="en-US" sz="3200" spc="-52" strike="noStrike">
                <a:solidFill>
                  <a:srgbClr val="000000"/>
                </a:solidFill>
                <a:latin typeface="Times New Roman"/>
              </a:rPr>
              <a:t>routing </a:t>
            </a:r>
            <a:r>
              <a:rPr b="0" lang="en-US" sz="3200" spc="-69" strike="noStrike">
                <a:solidFill>
                  <a:srgbClr val="000000"/>
                </a:solidFill>
                <a:latin typeface="Times New Roman"/>
              </a:rPr>
              <a:t>table </a:t>
            </a:r>
            <a:r>
              <a:rPr b="0" lang="en-US" sz="3200" spc="-4" strike="noStrike">
                <a:solidFill>
                  <a:srgbClr val="000000"/>
                </a:solidFill>
                <a:latin typeface="Times New Roman"/>
              </a:rPr>
              <a:t>that</a:t>
            </a:r>
            <a:r>
              <a:rPr b="0" lang="en-US" sz="3200" spc="-253" strike="noStrike">
                <a:solidFill>
                  <a:srgbClr val="000000"/>
                </a:solidFill>
                <a:latin typeface="Times New Roman"/>
              </a:rPr>
              <a:t> </a:t>
            </a:r>
            <a:r>
              <a:rPr b="0" lang="en-US" sz="3200" spc="-154" strike="noStrike">
                <a:solidFill>
                  <a:srgbClr val="000000"/>
                </a:solidFill>
                <a:latin typeface="Times New Roman"/>
              </a:rPr>
              <a:t>is  </a:t>
            </a:r>
            <a:r>
              <a:rPr b="0" lang="en-US" sz="3200" spc="-188" strike="noStrike">
                <a:solidFill>
                  <a:srgbClr val="000000"/>
                </a:solidFill>
                <a:latin typeface="Times New Roman"/>
              </a:rPr>
              <a:t>based </a:t>
            </a:r>
            <a:r>
              <a:rPr b="0" lang="en-US" sz="3200" spc="-94" strike="noStrike">
                <a:solidFill>
                  <a:srgbClr val="000000"/>
                </a:solidFill>
                <a:latin typeface="Times New Roman"/>
              </a:rPr>
              <a:t>on </a:t>
            </a:r>
            <a:r>
              <a:rPr b="0" lang="en-US" sz="3200" spc="-32" strike="noStrike">
                <a:solidFill>
                  <a:srgbClr val="000000"/>
                </a:solidFill>
                <a:latin typeface="Times New Roman"/>
              </a:rPr>
              <a:t>the </a:t>
            </a:r>
            <a:r>
              <a:rPr b="0" lang="en-US" sz="3200" spc="-72" strike="noStrike">
                <a:solidFill>
                  <a:srgbClr val="000000"/>
                </a:solidFill>
                <a:latin typeface="Times New Roman"/>
              </a:rPr>
              <a:t>destination</a:t>
            </a:r>
            <a:r>
              <a:rPr b="0" lang="en-US" sz="3200" spc="-352" strike="noStrike">
                <a:solidFill>
                  <a:srgbClr val="000000"/>
                </a:solidFill>
                <a:latin typeface="Times New Roman"/>
              </a:rPr>
              <a:t> </a:t>
            </a:r>
            <a:r>
              <a:rPr b="0" lang="en-US" sz="3200" spc="-162" strike="noStrike">
                <a:solidFill>
                  <a:srgbClr val="000000"/>
                </a:solidFill>
                <a:latin typeface="Times New Roman"/>
              </a:rPr>
              <a:t>address.</a:t>
            </a:r>
            <a:endParaRPr b="0" lang="en-US" sz="3200" spc="-1" strike="noStrike">
              <a:solidFill>
                <a:srgbClr val="000000"/>
              </a:solidFill>
              <a:latin typeface="Calibri"/>
            </a:endParaRPr>
          </a:p>
          <a:p>
            <a:pPr marL="355680" indent="-342720">
              <a:lnSpc>
                <a:spcPts val="3240"/>
              </a:lnSpc>
              <a:spcBef>
                <a:spcPts val="720"/>
              </a:spcBef>
              <a:buClr>
                <a:srgbClr val="000000"/>
              </a:buClr>
              <a:buFont typeface="Symbol" charset="2"/>
              <a:buChar char=""/>
            </a:pPr>
            <a:r>
              <a:rPr b="0" lang="en-US" sz="3200" spc="-128" strike="noStrike">
                <a:solidFill>
                  <a:srgbClr val="000000"/>
                </a:solidFill>
                <a:latin typeface="Times New Roman"/>
              </a:rPr>
              <a:t>Switching </a:t>
            </a:r>
            <a:r>
              <a:rPr b="0" lang="en-US" sz="3200" spc="-38" strike="noStrike">
                <a:solidFill>
                  <a:srgbClr val="000000"/>
                </a:solidFill>
                <a:latin typeface="Times New Roman"/>
              </a:rPr>
              <a:t>in </a:t>
            </a:r>
            <a:r>
              <a:rPr b="0" lang="en-US" sz="3200" spc="-32" strike="noStrike">
                <a:solidFill>
                  <a:srgbClr val="000000"/>
                </a:solidFill>
                <a:latin typeface="Times New Roman"/>
              </a:rPr>
              <a:t>the </a:t>
            </a:r>
            <a:r>
              <a:rPr b="1" lang="en-US" sz="3200" spc="-43" strike="noStrike">
                <a:solidFill>
                  <a:srgbClr val="000000"/>
                </a:solidFill>
                <a:latin typeface="Times New Roman"/>
              </a:rPr>
              <a:t>internet</a:t>
            </a:r>
            <a:r>
              <a:rPr b="0" lang="en-US" sz="3200" spc="-613" strike="noStrike">
                <a:solidFill>
                  <a:srgbClr val="000000"/>
                </a:solidFill>
                <a:latin typeface="Times New Roman"/>
              </a:rPr>
              <a:t>  </a:t>
            </a:r>
            <a:r>
              <a:rPr b="0" lang="en-US" sz="3200" spc="-154" strike="noStrike">
                <a:solidFill>
                  <a:srgbClr val="000000"/>
                </a:solidFill>
                <a:latin typeface="Times New Roman"/>
              </a:rPr>
              <a:t>is </a:t>
            </a:r>
            <a:r>
              <a:rPr b="0" lang="en-US" sz="3200" spc="-117" strike="noStrike">
                <a:solidFill>
                  <a:srgbClr val="000000"/>
                </a:solidFill>
                <a:latin typeface="Times New Roman"/>
              </a:rPr>
              <a:t>done by </a:t>
            </a:r>
            <a:r>
              <a:rPr b="0" lang="en-US" sz="3200" spc="-154" strike="noStrike">
                <a:solidFill>
                  <a:srgbClr val="000000"/>
                </a:solidFill>
                <a:latin typeface="Times New Roman"/>
              </a:rPr>
              <a:t>using </a:t>
            </a:r>
            <a:r>
              <a:rPr b="0" lang="en-US" sz="3200" spc="-32" strike="noStrike">
                <a:solidFill>
                  <a:srgbClr val="000000"/>
                </a:solidFill>
                <a:latin typeface="Times New Roman"/>
              </a:rPr>
              <a:t>the  </a:t>
            </a:r>
            <a:r>
              <a:rPr b="1" lang="en-US" sz="3200" spc="-137" strike="noStrike">
                <a:solidFill>
                  <a:srgbClr val="000000"/>
                </a:solidFill>
                <a:latin typeface="Times New Roman"/>
              </a:rPr>
              <a:t>packet </a:t>
            </a:r>
            <a:r>
              <a:rPr b="1" lang="en-US" sz="3200" spc="-97" strike="noStrike">
                <a:solidFill>
                  <a:srgbClr val="000000"/>
                </a:solidFill>
                <a:latin typeface="Times New Roman"/>
              </a:rPr>
              <a:t>switching</a:t>
            </a:r>
            <a:r>
              <a:rPr b="0" lang="en-US" sz="3200" spc="-97" strike="noStrike">
                <a:solidFill>
                  <a:srgbClr val="000000"/>
                </a:solidFill>
                <a:latin typeface="Times New Roman"/>
              </a:rPr>
              <a:t> </a:t>
            </a:r>
            <a:r>
              <a:rPr b="0" lang="en-US" sz="3200" spc="-43" strike="noStrike">
                <a:solidFill>
                  <a:srgbClr val="000000"/>
                </a:solidFill>
                <a:latin typeface="Times New Roman"/>
              </a:rPr>
              <a:t>at </a:t>
            </a:r>
            <a:r>
              <a:rPr b="0" lang="en-US" sz="3200" spc="-32" strike="noStrike">
                <a:solidFill>
                  <a:srgbClr val="000000"/>
                </a:solidFill>
                <a:latin typeface="Times New Roman"/>
              </a:rPr>
              <a:t>the </a:t>
            </a:r>
            <a:r>
              <a:rPr b="0" lang="en-US" sz="3200" spc="-52" strike="noStrike">
                <a:solidFill>
                  <a:srgbClr val="000000"/>
                </a:solidFill>
                <a:latin typeface="Times New Roman"/>
              </a:rPr>
              <a:t>network</a:t>
            </a:r>
            <a:r>
              <a:rPr b="0" lang="en-US" sz="3200" spc="-548" strike="noStrike">
                <a:solidFill>
                  <a:srgbClr val="000000"/>
                </a:solidFill>
                <a:latin typeface="Times New Roman"/>
              </a:rPr>
              <a:t> </a:t>
            </a:r>
            <a:r>
              <a:rPr b="0" lang="en-US" sz="3200" spc="-162" strike="noStrike">
                <a:solidFill>
                  <a:srgbClr val="000000"/>
                </a:solidFill>
                <a:latin typeface="Times New Roman"/>
              </a:rPr>
              <a:t>layer.</a:t>
            </a:r>
            <a:endParaRPr b="0" lang="en-US" sz="3200" spc="-1" strike="noStrike">
              <a:solidFill>
                <a:srgbClr val="000000"/>
              </a:solidFill>
              <a:latin typeface="Calibri"/>
            </a:endParaRPr>
          </a:p>
          <a:p>
            <a:pPr>
              <a:lnSpc>
                <a:spcPct val="100000"/>
              </a:lnSpc>
            </a:pPr>
            <a:endParaRPr b="0" lang="en-US" sz="3200" spc="-1" strike="noStrike">
              <a:solidFill>
                <a:srgbClr val="000000"/>
              </a:solidFill>
              <a:latin typeface="Calibri"/>
            </a:endParaRPr>
          </a:p>
        </p:txBody>
      </p:sp>
    </p:spTree>
  </p:cSld>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0" name="CustomShape 1"/>
          <p:cNvSpPr/>
          <p:nvPr/>
        </p:nvSpPr>
        <p:spPr>
          <a:xfrm>
            <a:off x="8492400" y="6465240"/>
            <a:ext cx="127800" cy="157680"/>
          </a:xfrm>
          <a:prstGeom prst="rect">
            <a:avLst/>
          </a:prstGeom>
          <a:noFill/>
          <a:ln>
            <a:noFill/>
          </a:ln>
        </p:spPr>
        <p:style>
          <a:lnRef idx="0"/>
          <a:fillRef idx="0"/>
          <a:effectRef idx="0"/>
          <a:fontRef idx="minor"/>
        </p:style>
        <p:txBody>
          <a:bodyPr lIns="0" rIns="0" tIns="0" bIns="0"/>
          <a:p>
            <a:pPr marL="25560">
              <a:lnSpc>
                <a:spcPts val="1239"/>
              </a:lnSpc>
            </a:pPr>
            <a:fld id="{35F958A1-FA04-47C7-88A7-9A311F197F71}" type="slidenum">
              <a:rPr b="0" lang="en-IN" sz="1200" spc="-58" strike="noStrike">
                <a:solidFill>
                  <a:srgbClr val="888888"/>
                </a:solidFill>
                <a:latin typeface="Arial"/>
              </a:rPr>
              <a:t>&lt;number&gt;</a:t>
            </a:fld>
            <a:endParaRPr b="0" lang="en-IN" sz="1200" spc="-1" strike="noStrike">
              <a:latin typeface="Arial"/>
            </a:endParaRPr>
          </a:p>
        </p:txBody>
      </p:sp>
      <p:sp>
        <p:nvSpPr>
          <p:cNvPr id="221" name="TextShape 2"/>
          <p:cNvSpPr txBox="1"/>
          <p:nvPr/>
        </p:nvSpPr>
        <p:spPr>
          <a:xfrm>
            <a:off x="2373480" y="461880"/>
            <a:ext cx="4396320" cy="1354320"/>
          </a:xfrm>
          <a:prstGeom prst="rect">
            <a:avLst/>
          </a:prstGeom>
          <a:noFill/>
          <a:ln>
            <a:noFill/>
          </a:ln>
        </p:spPr>
        <p:txBody>
          <a:bodyPr lIns="0" rIns="0" tIns="13320" bIns="0"/>
          <a:p>
            <a:pPr marL="12600">
              <a:lnSpc>
                <a:spcPct val="100000"/>
              </a:lnSpc>
              <a:spcBef>
                <a:spcPts val="105"/>
              </a:spcBef>
            </a:pPr>
            <a:r>
              <a:rPr b="1" lang="en-US" sz="4400" spc="-174" strike="noStrike">
                <a:solidFill>
                  <a:srgbClr val="000000"/>
                </a:solidFill>
                <a:latin typeface="Times New Roman"/>
              </a:rPr>
              <a:t>Computer</a:t>
            </a:r>
            <a:r>
              <a:rPr b="1" lang="en-US" sz="4400" spc="-299" strike="noStrike">
                <a:solidFill>
                  <a:srgbClr val="000000"/>
                </a:solidFill>
                <a:latin typeface="Times New Roman"/>
              </a:rPr>
              <a:t> </a:t>
            </a:r>
            <a:r>
              <a:rPr b="1" lang="en-US" sz="4400" spc="-97" strike="noStrike">
                <a:solidFill>
                  <a:srgbClr val="000000"/>
                </a:solidFill>
                <a:latin typeface="Times New Roman"/>
              </a:rPr>
              <a:t>Network</a:t>
            </a:r>
            <a:endParaRPr b="0" lang="en-US" sz="4400" spc="-1" strike="noStrike">
              <a:solidFill>
                <a:srgbClr val="000000"/>
              </a:solidFill>
              <a:latin typeface="Calibri"/>
            </a:endParaRPr>
          </a:p>
        </p:txBody>
      </p:sp>
      <p:sp>
        <p:nvSpPr>
          <p:cNvPr id="222" name="CustomShape 3"/>
          <p:cNvSpPr/>
          <p:nvPr/>
        </p:nvSpPr>
        <p:spPr>
          <a:xfrm>
            <a:off x="380880" y="1523880"/>
            <a:ext cx="8686440" cy="2081880"/>
          </a:xfrm>
          <a:prstGeom prst="rect">
            <a:avLst/>
          </a:prstGeom>
          <a:noFill/>
          <a:ln>
            <a:noFill/>
          </a:ln>
        </p:spPr>
        <p:style>
          <a:lnRef idx="0"/>
          <a:fillRef idx="0"/>
          <a:effectRef idx="0"/>
          <a:fontRef idx="minor"/>
        </p:style>
        <p:txBody>
          <a:bodyPr lIns="0" rIns="0" tIns="13320" bIns="0"/>
          <a:p>
            <a:pPr marL="355680" indent="-342720">
              <a:lnSpc>
                <a:spcPts val="2874"/>
              </a:lnSpc>
              <a:buClr>
                <a:srgbClr val="000000"/>
              </a:buClr>
              <a:buFont typeface="Wingdings" charset="2"/>
              <a:buChar char=""/>
            </a:pPr>
            <a:r>
              <a:rPr b="0" lang="en-IN" sz="2400" spc="-72" strike="noStrike">
                <a:solidFill>
                  <a:srgbClr val="000000"/>
                </a:solidFill>
                <a:latin typeface="Arial"/>
              </a:rPr>
              <a:t>         </a:t>
            </a:r>
            <a:r>
              <a:rPr b="0" lang="en-IN" sz="3200" spc="-72" strike="noStrike">
                <a:solidFill>
                  <a:srgbClr val="000000"/>
                </a:solidFill>
                <a:latin typeface="Times New Roman"/>
              </a:rPr>
              <a:t>Overview of the internet</a:t>
            </a:r>
            <a:endParaRPr b="0" lang="en-IN" sz="3200" spc="-1" strike="noStrike">
              <a:latin typeface="Arial"/>
            </a:endParaRPr>
          </a:p>
          <a:p>
            <a:pPr lvl="1" marL="1023480" indent="-514080">
              <a:lnSpc>
                <a:spcPts val="3353"/>
              </a:lnSpc>
              <a:buClr>
                <a:srgbClr val="000000"/>
              </a:buClr>
              <a:buFont typeface="Wingdings" charset="2"/>
              <a:buChar char=""/>
            </a:pPr>
            <a:r>
              <a:rPr b="0" lang="en-IN" sz="3200" spc="-69" strike="noStrike">
                <a:solidFill>
                  <a:srgbClr val="000000"/>
                </a:solidFill>
                <a:latin typeface="Times New Roman"/>
              </a:rPr>
              <a:t>The Network </a:t>
            </a:r>
            <a:r>
              <a:rPr b="0" lang="en-IN" sz="3200" spc="-154" strike="noStrike">
                <a:solidFill>
                  <a:srgbClr val="000000"/>
                </a:solidFill>
                <a:latin typeface="Times New Roman"/>
              </a:rPr>
              <a:t>edge—Access N/Ws, Physical media</a:t>
            </a:r>
            <a:endParaRPr b="0" lang="en-IN" sz="3200" spc="-1" strike="noStrike">
              <a:latin typeface="Arial"/>
            </a:endParaRPr>
          </a:p>
          <a:p>
            <a:pPr lvl="1" marL="1023480" indent="-514080">
              <a:lnSpc>
                <a:spcPts val="3353"/>
              </a:lnSpc>
              <a:buClr>
                <a:srgbClr val="000000"/>
              </a:buClr>
              <a:buFont typeface="Wingdings" charset="2"/>
              <a:buChar char=""/>
            </a:pPr>
            <a:r>
              <a:rPr b="0" lang="en-IN" sz="3200" spc="-154" strike="noStrike">
                <a:solidFill>
                  <a:srgbClr val="000000"/>
                </a:solidFill>
                <a:latin typeface="Times New Roman"/>
              </a:rPr>
              <a:t>The </a:t>
            </a:r>
            <a:r>
              <a:rPr b="0" lang="en-IN" sz="3200" spc="-69" strike="noStrike">
                <a:solidFill>
                  <a:srgbClr val="000000"/>
                </a:solidFill>
                <a:latin typeface="Times New Roman"/>
              </a:rPr>
              <a:t>Network</a:t>
            </a:r>
            <a:r>
              <a:rPr b="0" lang="en-IN" sz="3200" spc="-214" strike="noStrike">
                <a:solidFill>
                  <a:srgbClr val="000000"/>
                </a:solidFill>
                <a:latin typeface="Times New Roman"/>
              </a:rPr>
              <a:t> </a:t>
            </a:r>
            <a:r>
              <a:rPr b="0" lang="en-IN" sz="3200" spc="-123" strike="noStrike">
                <a:solidFill>
                  <a:srgbClr val="000000"/>
                </a:solidFill>
                <a:latin typeface="Times New Roman"/>
              </a:rPr>
              <a:t>core---packet  circuit Switching </a:t>
            </a:r>
            <a:endParaRPr b="0" lang="en-IN" sz="3200" spc="-1" strike="noStrike">
              <a:latin typeface="Arial"/>
            </a:endParaRPr>
          </a:p>
          <a:p>
            <a:pPr lvl="1" marL="1023480" indent="-514080">
              <a:lnSpc>
                <a:spcPts val="3353"/>
              </a:lnSpc>
              <a:buClr>
                <a:srgbClr val="000000"/>
              </a:buClr>
              <a:buFont typeface="Wingdings" charset="2"/>
              <a:buChar char=""/>
            </a:pPr>
            <a:r>
              <a:rPr b="0" lang="en-IN" sz="3200" spc="-162" strike="noStrike">
                <a:solidFill>
                  <a:srgbClr val="000000"/>
                </a:solidFill>
                <a:latin typeface="Times New Roman"/>
              </a:rPr>
              <a:t> </a:t>
            </a:r>
            <a:r>
              <a:rPr b="0" lang="en-IN" sz="3200" spc="-162" strike="noStrike">
                <a:solidFill>
                  <a:srgbClr val="000000"/>
                </a:solidFill>
                <a:latin typeface="Times New Roman"/>
              </a:rPr>
              <a:t>Delay , </a:t>
            </a:r>
            <a:r>
              <a:rPr b="0" lang="en-IN" sz="3200" spc="-134" strike="noStrike">
                <a:solidFill>
                  <a:srgbClr val="000000"/>
                </a:solidFill>
                <a:latin typeface="Times New Roman"/>
              </a:rPr>
              <a:t>loss,</a:t>
            </a:r>
            <a:r>
              <a:rPr b="0" lang="en-IN" sz="3200" spc="-103" strike="noStrike">
                <a:solidFill>
                  <a:srgbClr val="000000"/>
                </a:solidFill>
                <a:latin typeface="Times New Roman"/>
              </a:rPr>
              <a:t> </a:t>
            </a:r>
            <a:r>
              <a:rPr b="0" lang="en-IN" sz="3200" spc="-38" strike="noStrike">
                <a:solidFill>
                  <a:srgbClr val="000000"/>
                </a:solidFill>
                <a:latin typeface="Times New Roman"/>
              </a:rPr>
              <a:t>throughput</a:t>
            </a:r>
            <a:endParaRPr b="0" lang="en-IN" sz="3200" spc="-1" strike="noStrike">
              <a:latin typeface="Arial"/>
            </a:endParaRPr>
          </a:p>
          <a:p>
            <a:pPr lvl="1" marL="1023480" indent="-514080">
              <a:lnSpc>
                <a:spcPts val="3351"/>
              </a:lnSpc>
              <a:buClr>
                <a:srgbClr val="000000"/>
              </a:buClr>
              <a:buFont typeface="Wingdings" charset="2"/>
              <a:buChar char=""/>
            </a:pPr>
            <a:r>
              <a:rPr b="0" lang="en-IN" sz="3200" spc="-97" strike="noStrike">
                <a:solidFill>
                  <a:srgbClr val="000000"/>
                </a:solidFill>
                <a:latin typeface="Times New Roman"/>
              </a:rPr>
              <a:t>Protocol</a:t>
            </a:r>
            <a:r>
              <a:rPr b="0" lang="en-IN" sz="3200" spc="-143" strike="noStrike">
                <a:solidFill>
                  <a:srgbClr val="000000"/>
                </a:solidFill>
                <a:latin typeface="Times New Roman"/>
              </a:rPr>
              <a:t> </a:t>
            </a:r>
            <a:r>
              <a:rPr b="0" lang="en-IN" sz="3200" spc="-111" strike="noStrike">
                <a:solidFill>
                  <a:srgbClr val="000000"/>
                </a:solidFill>
                <a:latin typeface="Times New Roman"/>
              </a:rPr>
              <a:t>layering</a:t>
            </a:r>
            <a:endParaRPr b="0" lang="en-IN" sz="3200" spc="-1" strike="noStrike">
              <a:latin typeface="Arial"/>
            </a:endParaRPr>
          </a:p>
        </p:txBody>
      </p:sp>
    </p:spTree>
  </p:cSld>
  <p:timing>
    <p:tnLst>
      <p:par>
        <p:cTn id="5" dur="indefinite" restart="never" nodeType="tmRoot">
          <p:childTnLst>
            <p:seq>
              <p:cTn id="6" dur="indefinite" nodeType="mainSeq"/>
              <p:prevCondLst>
                <p:cond delay="0" evt="onPrev">
                  <p:tgtEl>
                    <p:sldTgt/>
                  </p:tgtEl>
                </p:cond>
              </p:prevCondLst>
              <p:nextCondLst>
                <p:cond delay="0" evt="onNext">
                  <p:tgtEl>
                    <p:sldTgt/>
                  </p:tgtEl>
                </p:cond>
              </p:nextCondLst>
            </p:seq>
          </p:childTnLst>
        </p:cTn>
      </p:par>
    </p:tnLst>
  </p:timing>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1" name="TextShape 1"/>
          <p:cNvSpPr txBox="1"/>
          <p:nvPr/>
        </p:nvSpPr>
        <p:spPr>
          <a:xfrm>
            <a:off x="299880" y="96840"/>
            <a:ext cx="8310600" cy="1157400"/>
          </a:xfrm>
          <a:prstGeom prst="rect">
            <a:avLst/>
          </a:prstGeom>
          <a:noFill/>
          <a:ln>
            <a:noFill/>
          </a:ln>
        </p:spPr>
        <p:txBody>
          <a:bodyPr lIns="0" rIns="0" tIns="12240" bIns="0"/>
          <a:p>
            <a:pPr marL="12600">
              <a:lnSpc>
                <a:spcPct val="100000"/>
              </a:lnSpc>
              <a:spcBef>
                <a:spcPts val="96"/>
              </a:spcBef>
            </a:pPr>
            <a:r>
              <a:rPr b="1" lang="en-US" sz="3200" spc="-4" strike="noStrike">
                <a:solidFill>
                  <a:srgbClr val="000000"/>
                </a:solidFill>
                <a:latin typeface="Times New Roman"/>
              </a:rPr>
              <a:t>A packet-switched</a:t>
            </a:r>
            <a:r>
              <a:rPr b="1" lang="en-US" sz="3200" spc="-202" strike="noStrike">
                <a:solidFill>
                  <a:srgbClr val="000000"/>
                </a:solidFill>
                <a:latin typeface="Times New Roman"/>
              </a:rPr>
              <a:t> </a:t>
            </a:r>
            <a:r>
              <a:rPr b="1" lang="en-US" sz="3200" spc="-4" strike="noStrike">
                <a:solidFill>
                  <a:srgbClr val="000000"/>
                </a:solidFill>
                <a:latin typeface="Times New Roman"/>
              </a:rPr>
              <a:t>network</a:t>
            </a:r>
            <a:endParaRPr b="0" lang="en-US" sz="3200" spc="-1" strike="noStrike">
              <a:solidFill>
                <a:srgbClr val="000000"/>
              </a:solidFill>
              <a:latin typeface="Calibri"/>
            </a:endParaRPr>
          </a:p>
        </p:txBody>
      </p:sp>
      <p:sp>
        <p:nvSpPr>
          <p:cNvPr id="382" name="CustomShape 2"/>
          <p:cNvSpPr/>
          <p:nvPr/>
        </p:nvSpPr>
        <p:spPr>
          <a:xfrm>
            <a:off x="457200" y="2863440"/>
            <a:ext cx="2694240" cy="2317680"/>
          </a:xfrm>
          <a:prstGeom prst="rect">
            <a:avLst/>
          </a:prstGeom>
          <a:blipFill rotWithShape="0">
            <a:blip r:embed="rId1"/>
            <a:stretch>
              <a:fillRect/>
            </a:stretch>
          </a:blipFill>
          <a:ln>
            <a:noFill/>
          </a:ln>
        </p:spPr>
        <p:style>
          <a:lnRef idx="0"/>
          <a:fillRef idx="0"/>
          <a:effectRef idx="0"/>
          <a:fontRef idx="minor"/>
        </p:style>
      </p:sp>
      <p:sp>
        <p:nvSpPr>
          <p:cNvPr id="383" name="CustomShape 3"/>
          <p:cNvSpPr/>
          <p:nvPr/>
        </p:nvSpPr>
        <p:spPr>
          <a:xfrm>
            <a:off x="5867280" y="2863440"/>
            <a:ext cx="2633040" cy="2317680"/>
          </a:xfrm>
          <a:prstGeom prst="rect">
            <a:avLst/>
          </a:prstGeom>
          <a:blipFill rotWithShape="0">
            <a:blip r:embed="rId2"/>
            <a:stretch>
              <a:fillRect/>
            </a:stretch>
          </a:blipFill>
          <a:ln>
            <a:noFill/>
          </a:ln>
        </p:spPr>
        <p:style>
          <a:lnRef idx="0"/>
          <a:fillRef idx="0"/>
          <a:effectRef idx="0"/>
          <a:fontRef idx="minor"/>
        </p:style>
      </p:sp>
      <p:sp>
        <p:nvSpPr>
          <p:cNvPr id="384" name="CustomShape 4"/>
          <p:cNvSpPr/>
          <p:nvPr/>
        </p:nvSpPr>
        <p:spPr>
          <a:xfrm>
            <a:off x="2666880" y="3968640"/>
            <a:ext cx="3670920" cy="108000"/>
          </a:xfrm>
          <a:prstGeom prst="rect">
            <a:avLst/>
          </a:prstGeom>
          <a:blipFill rotWithShape="0">
            <a:blip r:embed="rId3"/>
            <a:stretch>
              <a:fillRect/>
            </a:stretch>
          </a:blipFill>
          <a:ln>
            <a:noFill/>
          </a:ln>
        </p:spPr>
        <p:style>
          <a:lnRef idx="0"/>
          <a:fillRef idx="0"/>
          <a:effectRef idx="0"/>
          <a:fontRef idx="minor"/>
        </p:style>
      </p:sp>
      <p:sp>
        <p:nvSpPr>
          <p:cNvPr id="385" name="CustomShape 5"/>
          <p:cNvSpPr/>
          <p:nvPr/>
        </p:nvSpPr>
        <p:spPr>
          <a:xfrm>
            <a:off x="2938320" y="1693080"/>
            <a:ext cx="3004920" cy="825480"/>
          </a:xfrm>
          <a:prstGeom prst="rect">
            <a:avLst/>
          </a:prstGeom>
          <a:blipFill rotWithShape="0">
            <a:blip r:embed="rId4"/>
            <a:stretch>
              <a:fillRect/>
            </a:stretch>
          </a:blipFill>
          <a:ln>
            <a:noFill/>
          </a:ln>
        </p:spPr>
        <p:style>
          <a:lnRef idx="0"/>
          <a:fillRef idx="0"/>
          <a:effectRef idx="0"/>
          <a:fontRef idx="minor"/>
        </p:style>
      </p:sp>
    </p:spTree>
  </p:cSld>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6" name="TextShape 1"/>
          <p:cNvSpPr txBox="1"/>
          <p:nvPr/>
        </p:nvSpPr>
        <p:spPr>
          <a:xfrm>
            <a:off x="228600" y="152280"/>
            <a:ext cx="8241120" cy="1158480"/>
          </a:xfrm>
          <a:prstGeom prst="rect">
            <a:avLst/>
          </a:prstGeom>
          <a:noFill/>
          <a:ln>
            <a:noFill/>
          </a:ln>
        </p:spPr>
        <p:txBody>
          <a:bodyPr lIns="0" rIns="0" tIns="13320" bIns="0"/>
          <a:p>
            <a:pPr marL="12600">
              <a:lnSpc>
                <a:spcPct val="100000"/>
              </a:lnSpc>
              <a:spcBef>
                <a:spcPts val="105"/>
              </a:spcBef>
            </a:pPr>
            <a:r>
              <a:rPr b="1" lang="en-US" sz="4400" spc="-948" strike="noStrike">
                <a:solidFill>
                  <a:srgbClr val="000000"/>
                </a:solidFill>
                <a:latin typeface="Times New Roman"/>
              </a:rPr>
              <a:t>S   </a:t>
            </a:r>
            <a:r>
              <a:rPr b="1" lang="en-US" sz="4400" spc="94" strike="noStrike">
                <a:solidFill>
                  <a:srgbClr val="000000"/>
                </a:solidFill>
                <a:latin typeface="Times New Roman"/>
              </a:rPr>
              <a:t>wi</a:t>
            </a:r>
            <a:r>
              <a:rPr b="1" lang="en-US" sz="4400" spc="-1" strike="noStrike">
                <a:solidFill>
                  <a:srgbClr val="000000"/>
                </a:solidFill>
                <a:latin typeface="Times New Roman"/>
              </a:rPr>
              <a:t>t</a:t>
            </a:r>
            <a:r>
              <a:rPr b="1" lang="en-US" sz="4400" spc="-188" strike="noStrike">
                <a:solidFill>
                  <a:srgbClr val="000000"/>
                </a:solidFill>
                <a:latin typeface="Times New Roman"/>
              </a:rPr>
              <a:t>ching</a:t>
            </a:r>
            <a:endParaRPr b="0" lang="en-US" sz="4400" spc="-1" strike="noStrike">
              <a:solidFill>
                <a:srgbClr val="000000"/>
              </a:solidFill>
              <a:latin typeface="Calibri"/>
            </a:endParaRPr>
          </a:p>
        </p:txBody>
      </p:sp>
      <p:sp>
        <p:nvSpPr>
          <p:cNvPr id="387" name="CustomShape 2"/>
          <p:cNvSpPr/>
          <p:nvPr/>
        </p:nvSpPr>
        <p:spPr>
          <a:xfrm>
            <a:off x="0" y="1158480"/>
            <a:ext cx="9067320" cy="2646720"/>
          </a:xfrm>
          <a:prstGeom prst="rect">
            <a:avLst/>
          </a:prstGeom>
          <a:noFill/>
          <a:ln>
            <a:noFill/>
          </a:ln>
        </p:spPr>
        <p:style>
          <a:lnRef idx="0"/>
          <a:fillRef idx="0"/>
          <a:effectRef idx="0"/>
          <a:fontRef idx="minor"/>
        </p:style>
        <p:txBody>
          <a:bodyPr lIns="0" rIns="0" tIns="13320" bIns="0"/>
          <a:p>
            <a:pPr marL="355680" indent="-342720">
              <a:lnSpc>
                <a:spcPct val="100000"/>
              </a:lnSpc>
              <a:spcBef>
                <a:spcPts val="105"/>
              </a:spcBef>
              <a:buClr>
                <a:srgbClr val="4f81bd"/>
              </a:buClr>
              <a:buFont typeface="Symbol" charset="2"/>
              <a:buChar char=""/>
            </a:pPr>
            <a:r>
              <a:rPr b="1" lang="en-IN" sz="3200" spc="-103" strike="noStrike">
                <a:solidFill>
                  <a:srgbClr val="4f81bd"/>
                </a:solidFill>
                <a:latin typeface="Times New Roman"/>
              </a:rPr>
              <a:t>Circuit </a:t>
            </a:r>
            <a:r>
              <a:rPr b="1" lang="en-IN" sz="3200" spc="-137" strike="noStrike">
                <a:solidFill>
                  <a:srgbClr val="4f81bd"/>
                </a:solidFill>
                <a:latin typeface="Times New Roman"/>
              </a:rPr>
              <a:t>Switching </a:t>
            </a:r>
            <a:r>
              <a:rPr b="0" lang="en-IN" sz="3200" spc="-182" strike="noStrike">
                <a:solidFill>
                  <a:srgbClr val="000000"/>
                </a:solidFill>
                <a:latin typeface="Times New Roman"/>
              </a:rPr>
              <a:t>– </a:t>
            </a:r>
            <a:r>
              <a:rPr b="0" lang="en-IN" sz="3200" spc="-117" strike="noStrike">
                <a:solidFill>
                  <a:srgbClr val="000000"/>
                </a:solidFill>
                <a:latin typeface="Times New Roman"/>
              </a:rPr>
              <a:t>dedicated </a:t>
            </a:r>
            <a:r>
              <a:rPr b="0" lang="en-IN" sz="3200" spc="-97" strike="noStrike">
                <a:solidFill>
                  <a:srgbClr val="000000"/>
                </a:solidFill>
                <a:latin typeface="Times New Roman"/>
              </a:rPr>
              <a:t>connection  </a:t>
            </a:r>
            <a:r>
              <a:rPr b="0" lang="en-IN" sz="3200" spc="-94" strike="noStrike">
                <a:solidFill>
                  <a:srgbClr val="000000"/>
                </a:solidFill>
                <a:latin typeface="Times New Roman"/>
              </a:rPr>
              <a:t>between </a:t>
            </a:r>
            <a:r>
              <a:rPr b="0" lang="en-IN" sz="3200" spc="9" strike="noStrike">
                <a:solidFill>
                  <a:srgbClr val="000000"/>
                </a:solidFill>
                <a:latin typeface="Times New Roman"/>
              </a:rPr>
              <a:t>two </a:t>
            </a:r>
            <a:r>
              <a:rPr b="0" lang="en-IN" sz="3200" spc="-94" strike="noStrike">
                <a:solidFill>
                  <a:srgbClr val="000000"/>
                </a:solidFill>
                <a:latin typeface="Times New Roman"/>
              </a:rPr>
              <a:t>endpoints, </a:t>
            </a:r>
            <a:r>
              <a:rPr b="0" lang="en-IN" sz="3200" spc="-182" strike="noStrike">
                <a:solidFill>
                  <a:srgbClr val="000000"/>
                </a:solidFill>
                <a:latin typeface="Times New Roman"/>
              </a:rPr>
              <a:t>always </a:t>
            </a:r>
            <a:r>
              <a:rPr b="0" lang="en-IN" sz="3200" spc="-514" strike="noStrike">
                <a:solidFill>
                  <a:srgbClr val="000000"/>
                </a:solidFill>
                <a:latin typeface="Times New Roman"/>
              </a:rPr>
              <a:t> </a:t>
            </a:r>
            <a:r>
              <a:rPr b="0" lang="en-IN" sz="3200" spc="-128" strike="noStrike">
                <a:solidFill>
                  <a:srgbClr val="000000"/>
                </a:solidFill>
                <a:latin typeface="Times New Roman"/>
              </a:rPr>
              <a:t>available.</a:t>
            </a:r>
            <a:endParaRPr b="0" lang="en-IN" sz="3200" spc="-1" strike="noStrike">
              <a:latin typeface="Arial"/>
            </a:endParaRPr>
          </a:p>
          <a:p>
            <a:pPr marL="355680" indent="-342720">
              <a:lnSpc>
                <a:spcPct val="100000"/>
              </a:lnSpc>
              <a:spcBef>
                <a:spcPts val="771"/>
              </a:spcBef>
              <a:buClr>
                <a:srgbClr val="4f81bd"/>
              </a:buClr>
              <a:buFont typeface="Symbol" charset="2"/>
              <a:buChar char=""/>
            </a:pPr>
            <a:r>
              <a:rPr b="1" lang="en-IN" sz="3200" spc="-219" strike="noStrike">
                <a:solidFill>
                  <a:srgbClr val="4f81bd"/>
                </a:solidFill>
                <a:latin typeface="Times New Roman"/>
              </a:rPr>
              <a:t>Packet </a:t>
            </a:r>
            <a:r>
              <a:rPr b="1" lang="en-IN" sz="3200" spc="-137" strike="noStrike">
                <a:solidFill>
                  <a:srgbClr val="4f81bd"/>
                </a:solidFill>
                <a:latin typeface="Times New Roman"/>
              </a:rPr>
              <a:t>Switching </a:t>
            </a:r>
            <a:r>
              <a:rPr b="0" lang="en-IN" sz="3200" spc="-182" strike="noStrike">
                <a:solidFill>
                  <a:srgbClr val="000000"/>
                </a:solidFill>
                <a:latin typeface="Times New Roman"/>
              </a:rPr>
              <a:t>– </a:t>
            </a:r>
            <a:r>
              <a:rPr b="0" lang="en-IN" sz="3200" spc="-248" strike="noStrike">
                <a:solidFill>
                  <a:srgbClr val="000000"/>
                </a:solidFill>
                <a:latin typeface="Times New Roman"/>
              </a:rPr>
              <a:t>uses </a:t>
            </a:r>
            <a:r>
              <a:rPr b="0" lang="en-IN" sz="3200" spc="-157" strike="noStrike">
                <a:solidFill>
                  <a:srgbClr val="000000"/>
                </a:solidFill>
                <a:latin typeface="Times New Roman"/>
              </a:rPr>
              <a:t>blocks </a:t>
            </a:r>
            <a:r>
              <a:rPr b="0" lang="en-IN" sz="3200" spc="-4" strike="noStrike">
                <a:solidFill>
                  <a:srgbClr val="000000"/>
                </a:solidFill>
                <a:latin typeface="Times New Roman"/>
              </a:rPr>
              <a:t>of </a:t>
            </a:r>
            <a:r>
              <a:rPr b="0" lang="en-IN" sz="3200" spc="-123" strike="noStrike">
                <a:solidFill>
                  <a:srgbClr val="000000"/>
                </a:solidFill>
                <a:latin typeface="Times New Roman"/>
              </a:rPr>
              <a:t>data</a:t>
            </a:r>
            <a:r>
              <a:rPr b="0" lang="en-IN" sz="3200" spc="-219" strike="noStrike">
                <a:solidFill>
                  <a:srgbClr val="000000"/>
                </a:solidFill>
                <a:latin typeface="Times New Roman"/>
              </a:rPr>
              <a:t> </a:t>
            </a:r>
            <a:r>
              <a:rPr b="0" lang="en-IN" sz="3200" spc="-123" strike="noStrike">
                <a:solidFill>
                  <a:srgbClr val="000000"/>
                </a:solidFill>
                <a:latin typeface="Times New Roman"/>
              </a:rPr>
              <a:t>called  </a:t>
            </a:r>
            <a:r>
              <a:rPr b="0" lang="en-IN" sz="3200" spc="-168" strike="noStrike">
                <a:solidFill>
                  <a:srgbClr val="000000"/>
                </a:solidFill>
                <a:latin typeface="Times New Roman"/>
              </a:rPr>
              <a:t>packets, </a:t>
            </a:r>
            <a:r>
              <a:rPr b="0" lang="en-IN" sz="3200" spc="-248" strike="noStrike">
                <a:solidFill>
                  <a:srgbClr val="000000"/>
                </a:solidFill>
                <a:latin typeface="Times New Roman"/>
              </a:rPr>
              <a:t>uses </a:t>
            </a:r>
            <a:r>
              <a:rPr b="0" lang="en-IN" sz="3200" spc="-103" strike="noStrike">
                <a:solidFill>
                  <a:srgbClr val="000000"/>
                </a:solidFill>
                <a:latin typeface="Times New Roman"/>
              </a:rPr>
              <a:t>store </a:t>
            </a:r>
            <a:r>
              <a:rPr b="0" lang="en-IN" sz="3200" spc="-143" strike="noStrike">
                <a:solidFill>
                  <a:srgbClr val="000000"/>
                </a:solidFill>
                <a:latin typeface="Times New Roman"/>
              </a:rPr>
              <a:t>and </a:t>
            </a:r>
            <a:r>
              <a:rPr b="0" lang="en-IN" sz="3200" spc="-58" strike="noStrike">
                <a:solidFill>
                  <a:srgbClr val="000000"/>
                </a:solidFill>
                <a:latin typeface="Times New Roman"/>
              </a:rPr>
              <a:t>forward</a:t>
            </a:r>
            <a:r>
              <a:rPr b="0" lang="en-IN" sz="3200" spc="-162" strike="noStrike">
                <a:solidFill>
                  <a:srgbClr val="000000"/>
                </a:solidFill>
                <a:latin typeface="Times New Roman"/>
              </a:rPr>
              <a:t> </a:t>
            </a:r>
            <a:r>
              <a:rPr b="0" lang="en-IN" sz="3200" spc="-97" strike="noStrike">
                <a:solidFill>
                  <a:srgbClr val="000000"/>
                </a:solidFill>
                <a:latin typeface="Times New Roman"/>
              </a:rPr>
              <a:t>technique.</a:t>
            </a:r>
            <a:endParaRPr b="0" lang="en-IN" sz="3200" spc="-1" strike="noStrike">
              <a:latin typeface="Arial"/>
            </a:endParaRPr>
          </a:p>
          <a:p>
            <a:pPr marL="355680" indent="-342720">
              <a:lnSpc>
                <a:spcPct val="100000"/>
              </a:lnSpc>
              <a:spcBef>
                <a:spcPts val="771"/>
              </a:spcBef>
              <a:buClr>
                <a:srgbClr val="000000"/>
              </a:buClr>
              <a:buFont typeface="Symbol" charset="2"/>
              <a:buChar char=""/>
            </a:pPr>
            <a:r>
              <a:rPr b="0" lang="en-IN" sz="3200" spc="-162" strike="noStrike">
                <a:solidFill>
                  <a:srgbClr val="000000"/>
                </a:solidFill>
                <a:latin typeface="Times New Roman"/>
              </a:rPr>
              <a:t>Analogy </a:t>
            </a:r>
            <a:r>
              <a:rPr b="0" lang="en-IN" sz="3200" spc="-182" strike="noStrike">
                <a:solidFill>
                  <a:srgbClr val="000000"/>
                </a:solidFill>
                <a:latin typeface="Times New Roman"/>
              </a:rPr>
              <a:t>– </a:t>
            </a:r>
            <a:r>
              <a:rPr b="1" lang="en-IN" sz="3200" spc="-180" strike="noStrike">
                <a:solidFill>
                  <a:srgbClr val="000000"/>
                </a:solidFill>
                <a:latin typeface="Times New Roman"/>
              </a:rPr>
              <a:t>Telephone </a:t>
            </a:r>
            <a:r>
              <a:rPr b="1" lang="en-IN" sz="3200" spc="-72" strike="noStrike">
                <a:solidFill>
                  <a:srgbClr val="000000"/>
                </a:solidFill>
                <a:latin typeface="Times New Roman"/>
              </a:rPr>
              <a:t>Network </a:t>
            </a:r>
            <a:r>
              <a:rPr b="1" lang="en-IN" sz="3200" spc="-148" strike="noStrike">
                <a:solidFill>
                  <a:srgbClr val="000000"/>
                </a:solidFill>
                <a:latin typeface="Times New Roman"/>
              </a:rPr>
              <a:t>and</a:t>
            </a:r>
            <a:r>
              <a:rPr b="1" lang="en-IN" sz="3200" spc="-219" strike="noStrike">
                <a:solidFill>
                  <a:srgbClr val="000000"/>
                </a:solidFill>
                <a:latin typeface="Times New Roman"/>
              </a:rPr>
              <a:t> </a:t>
            </a:r>
            <a:r>
              <a:rPr b="1" lang="en-IN" sz="3200" spc="-111" strike="noStrike">
                <a:solidFill>
                  <a:srgbClr val="000000"/>
                </a:solidFill>
                <a:latin typeface="Times New Roman"/>
              </a:rPr>
              <a:t>postal </a:t>
            </a:r>
            <a:r>
              <a:rPr b="1" lang="en-IN" sz="3200" spc="-239" strike="noStrike">
                <a:solidFill>
                  <a:srgbClr val="000000"/>
                </a:solidFill>
                <a:latin typeface="Times New Roman"/>
              </a:rPr>
              <a:t>System.</a:t>
            </a:r>
            <a:endParaRPr b="0" lang="en-IN" sz="3200" spc="-1" strike="noStrike">
              <a:latin typeface="Arial"/>
            </a:endParaRPr>
          </a:p>
        </p:txBody>
      </p:sp>
    </p:spTree>
  </p:cSld>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8" name="CustomShape 1"/>
          <p:cNvSpPr/>
          <p:nvPr/>
        </p:nvSpPr>
        <p:spPr>
          <a:xfrm>
            <a:off x="0" y="1607400"/>
            <a:ext cx="9143640" cy="1086480"/>
          </a:xfrm>
          <a:prstGeom prst="rect">
            <a:avLst/>
          </a:prstGeom>
          <a:noFill/>
          <a:ln>
            <a:noFill/>
          </a:ln>
        </p:spPr>
        <p:style>
          <a:lnRef idx="0"/>
          <a:fillRef idx="0"/>
          <a:effectRef idx="0"/>
          <a:fontRef idx="minor"/>
        </p:style>
        <p:txBody>
          <a:bodyPr lIns="0" rIns="0" tIns="13320" bIns="0"/>
          <a:p>
            <a:pPr marL="355680" indent="-342720">
              <a:lnSpc>
                <a:spcPct val="100000"/>
              </a:lnSpc>
              <a:spcBef>
                <a:spcPts val="105"/>
              </a:spcBef>
              <a:buClr>
                <a:srgbClr val="000000"/>
              </a:buClr>
              <a:buFont typeface="Symbol" charset="2"/>
              <a:buChar char=""/>
            </a:pPr>
            <a:r>
              <a:rPr b="0" lang="en-IN" sz="3200" spc="-219" strike="noStrike">
                <a:solidFill>
                  <a:srgbClr val="000000"/>
                </a:solidFill>
                <a:latin typeface="Times New Roman"/>
              </a:rPr>
              <a:t>Packet </a:t>
            </a:r>
            <a:r>
              <a:rPr b="0" lang="en-IN" sz="3200" spc="-103" strike="noStrike">
                <a:solidFill>
                  <a:srgbClr val="000000"/>
                </a:solidFill>
                <a:latin typeface="Times New Roman"/>
              </a:rPr>
              <a:t>switching </a:t>
            </a:r>
            <a:r>
              <a:rPr b="0" lang="en-IN" sz="3200" spc="-162" strike="noStrike">
                <a:solidFill>
                  <a:srgbClr val="000000"/>
                </a:solidFill>
                <a:latin typeface="Times New Roman"/>
              </a:rPr>
              <a:t>is </a:t>
            </a:r>
            <a:r>
              <a:rPr b="1" lang="en-IN" sz="3200" spc="-182" strike="noStrike">
                <a:solidFill>
                  <a:srgbClr val="000000"/>
                </a:solidFill>
                <a:latin typeface="Times New Roman"/>
              </a:rPr>
              <a:t>more </a:t>
            </a:r>
            <a:r>
              <a:rPr b="1" lang="en-IN" sz="3200" spc="-202" strike="noStrike">
                <a:solidFill>
                  <a:srgbClr val="000000"/>
                </a:solidFill>
                <a:latin typeface="Times New Roman"/>
              </a:rPr>
              <a:t>efficient </a:t>
            </a:r>
            <a:r>
              <a:rPr b="0" lang="en-IN" sz="3200" spc="-63" strike="noStrike">
                <a:solidFill>
                  <a:srgbClr val="000000"/>
                </a:solidFill>
                <a:latin typeface="Times New Roman"/>
              </a:rPr>
              <a:t>than</a:t>
            </a:r>
            <a:r>
              <a:rPr b="0" lang="en-IN" sz="3200" spc="-253" strike="noStrike">
                <a:solidFill>
                  <a:srgbClr val="000000"/>
                </a:solidFill>
                <a:latin typeface="Times New Roman"/>
              </a:rPr>
              <a:t> </a:t>
            </a:r>
            <a:r>
              <a:rPr b="0" lang="en-IN" sz="3200" spc="-52" strike="noStrike">
                <a:solidFill>
                  <a:srgbClr val="000000"/>
                </a:solidFill>
                <a:latin typeface="Times New Roman"/>
              </a:rPr>
              <a:t>circuit  </a:t>
            </a:r>
            <a:r>
              <a:rPr b="0" lang="en-IN" sz="3200" spc="-103" strike="noStrike">
                <a:solidFill>
                  <a:srgbClr val="000000"/>
                </a:solidFill>
                <a:latin typeface="Times New Roman"/>
              </a:rPr>
              <a:t>switching.</a:t>
            </a:r>
            <a:endParaRPr b="0" lang="en-IN" sz="3200" spc="-1" strike="noStrike">
              <a:latin typeface="Arial"/>
            </a:endParaRPr>
          </a:p>
          <a:p>
            <a:pPr marL="355680" indent="-342720">
              <a:lnSpc>
                <a:spcPct val="100000"/>
              </a:lnSpc>
              <a:spcBef>
                <a:spcPts val="771"/>
              </a:spcBef>
              <a:buClr>
                <a:srgbClr val="000000"/>
              </a:buClr>
              <a:buFont typeface="Symbol" charset="2"/>
              <a:buChar char=""/>
            </a:pPr>
            <a:r>
              <a:rPr b="0" lang="en-IN" sz="3200" spc="-239" strike="noStrike">
                <a:solidFill>
                  <a:srgbClr val="000000"/>
                </a:solidFill>
                <a:latin typeface="Times New Roman"/>
              </a:rPr>
              <a:t>Packets </a:t>
            </a:r>
            <a:r>
              <a:rPr b="0" lang="en-IN" sz="3200" spc="-194" strike="noStrike">
                <a:solidFill>
                  <a:srgbClr val="000000"/>
                </a:solidFill>
                <a:latin typeface="Times New Roman"/>
              </a:rPr>
              <a:t>may </a:t>
            </a:r>
            <a:r>
              <a:rPr b="0" lang="en-IN" sz="3200" spc="-97" strike="noStrike">
                <a:solidFill>
                  <a:srgbClr val="000000"/>
                </a:solidFill>
                <a:latin typeface="Times New Roman"/>
              </a:rPr>
              <a:t>encounter </a:t>
            </a:r>
            <a:r>
              <a:rPr b="0" lang="en-IN" sz="3200" spc="-188" strike="noStrike">
                <a:solidFill>
                  <a:srgbClr val="000000"/>
                </a:solidFill>
                <a:latin typeface="Times New Roman"/>
              </a:rPr>
              <a:t>some</a:t>
            </a:r>
            <a:r>
              <a:rPr b="0" lang="en-IN" sz="3200" spc="-157" strike="noStrike">
                <a:solidFill>
                  <a:srgbClr val="000000"/>
                </a:solidFill>
                <a:latin typeface="Times New Roman"/>
              </a:rPr>
              <a:t> </a:t>
            </a:r>
            <a:r>
              <a:rPr b="1" lang="en-IN" sz="3200" spc="-174" strike="noStrike">
                <a:solidFill>
                  <a:srgbClr val="000000"/>
                </a:solidFill>
                <a:latin typeface="Times New Roman"/>
              </a:rPr>
              <a:t>delays.</a:t>
            </a:r>
            <a:endParaRPr b="0" lang="en-IN" sz="3200" spc="-1" strike="noStrike">
              <a:latin typeface="Arial"/>
            </a:endParaRPr>
          </a:p>
        </p:txBody>
      </p:sp>
      <p:sp>
        <p:nvSpPr>
          <p:cNvPr id="389" name="TextShape 2"/>
          <p:cNvSpPr txBox="1"/>
          <p:nvPr/>
        </p:nvSpPr>
        <p:spPr>
          <a:xfrm>
            <a:off x="0" y="461880"/>
            <a:ext cx="8469720" cy="696240"/>
          </a:xfrm>
          <a:prstGeom prst="rect">
            <a:avLst/>
          </a:prstGeom>
          <a:noFill/>
          <a:ln>
            <a:noFill/>
          </a:ln>
        </p:spPr>
        <p:txBody>
          <a:bodyPr lIns="0" rIns="0" tIns="0" bIns="0"/>
          <a:p>
            <a:pPr>
              <a:lnSpc>
                <a:spcPct val="100000"/>
              </a:lnSpc>
            </a:pPr>
            <a:r>
              <a:rPr b="1" lang="en-US" sz="4400" spc="-4" strike="noStrike">
                <a:solidFill>
                  <a:srgbClr val="000000"/>
                </a:solidFill>
                <a:latin typeface="Times New Roman"/>
              </a:rPr>
              <a:t>Switching</a:t>
            </a:r>
            <a:endParaRPr b="0" lang="en-US" sz="4400" spc="-1" strike="noStrike">
              <a:solidFill>
                <a:srgbClr val="000000"/>
              </a:solidFill>
              <a:latin typeface="Calibri"/>
            </a:endParaRPr>
          </a:p>
        </p:txBody>
      </p:sp>
    </p:spTree>
  </p:cSld>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0" name="TextShape 1"/>
          <p:cNvSpPr txBox="1"/>
          <p:nvPr/>
        </p:nvSpPr>
        <p:spPr>
          <a:xfrm>
            <a:off x="533520" y="152280"/>
            <a:ext cx="5541480" cy="1158480"/>
          </a:xfrm>
          <a:prstGeom prst="rect">
            <a:avLst/>
          </a:prstGeom>
          <a:noFill/>
          <a:ln>
            <a:noFill/>
          </a:ln>
        </p:spPr>
        <p:txBody>
          <a:bodyPr lIns="0" rIns="0" tIns="13320" bIns="0"/>
          <a:p>
            <a:pPr marL="12600">
              <a:lnSpc>
                <a:spcPct val="100000"/>
              </a:lnSpc>
              <a:spcBef>
                <a:spcPts val="105"/>
              </a:spcBef>
            </a:pPr>
            <a:r>
              <a:rPr b="1" lang="en-US" sz="4400" spc="-63" strike="noStrike">
                <a:solidFill>
                  <a:srgbClr val="000000"/>
                </a:solidFill>
                <a:latin typeface="Times New Roman"/>
              </a:rPr>
              <a:t>The Internet</a:t>
            </a:r>
            <a:endParaRPr b="0" lang="en-US" sz="4400" spc="-1" strike="noStrike">
              <a:solidFill>
                <a:srgbClr val="000000"/>
              </a:solidFill>
              <a:latin typeface="Calibri"/>
            </a:endParaRPr>
          </a:p>
        </p:txBody>
      </p:sp>
      <p:sp>
        <p:nvSpPr>
          <p:cNvPr id="391" name="CustomShape 2"/>
          <p:cNvSpPr/>
          <p:nvPr/>
        </p:nvSpPr>
        <p:spPr>
          <a:xfrm>
            <a:off x="0" y="1523880"/>
            <a:ext cx="9143640" cy="4007520"/>
          </a:xfrm>
          <a:prstGeom prst="rect">
            <a:avLst/>
          </a:prstGeom>
          <a:noFill/>
          <a:ln>
            <a:noFill/>
          </a:ln>
        </p:spPr>
        <p:style>
          <a:lnRef idx="0"/>
          <a:fillRef idx="0"/>
          <a:effectRef idx="0"/>
          <a:fontRef idx="minor"/>
        </p:style>
        <p:txBody>
          <a:bodyPr lIns="0" rIns="0" tIns="55800" bIns="0"/>
          <a:p>
            <a:pPr marL="796320" indent="-286560">
              <a:lnSpc>
                <a:spcPct val="100000"/>
              </a:lnSpc>
              <a:spcBef>
                <a:spcPts val="439"/>
              </a:spcBef>
              <a:buClr>
                <a:srgbClr val="002939"/>
              </a:buClr>
              <a:buFont typeface="Symbol" charset="2"/>
              <a:buChar char=""/>
            </a:pPr>
            <a:r>
              <a:rPr b="0" lang="en-IN" sz="3200" spc="-12" strike="noStrike">
                <a:solidFill>
                  <a:srgbClr val="002939"/>
                </a:solidFill>
                <a:latin typeface="Times New Roman"/>
              </a:rPr>
              <a:t>“</a:t>
            </a:r>
            <a:r>
              <a:rPr b="0" lang="en-IN" sz="3200" spc="-12" strike="noStrike">
                <a:solidFill>
                  <a:srgbClr val="002939"/>
                </a:solidFill>
                <a:latin typeface="Times New Roman"/>
              </a:rPr>
              <a:t>network </a:t>
            </a:r>
            <a:r>
              <a:rPr b="0" lang="en-IN" sz="3200" spc="-9" strike="noStrike">
                <a:solidFill>
                  <a:srgbClr val="002939"/>
                </a:solidFill>
                <a:latin typeface="Times New Roman"/>
              </a:rPr>
              <a:t>of</a:t>
            </a:r>
            <a:r>
              <a:rPr b="0" lang="en-IN" sz="3200" spc="-287" strike="noStrike">
                <a:solidFill>
                  <a:srgbClr val="002939"/>
                </a:solidFill>
                <a:latin typeface="Times New Roman"/>
              </a:rPr>
              <a:t> </a:t>
            </a:r>
            <a:r>
              <a:rPr b="0" lang="en-IN" sz="3200" spc="-49" strike="noStrike">
                <a:solidFill>
                  <a:srgbClr val="002939"/>
                </a:solidFill>
                <a:latin typeface="Times New Roman"/>
              </a:rPr>
              <a:t>networks”</a:t>
            </a:r>
            <a:endParaRPr b="0" lang="en-IN" sz="3200" spc="-1" strike="noStrike">
              <a:latin typeface="Arial"/>
            </a:endParaRPr>
          </a:p>
          <a:p>
            <a:pPr marL="796320" indent="-286560">
              <a:lnSpc>
                <a:spcPct val="100000"/>
              </a:lnSpc>
              <a:spcBef>
                <a:spcPts val="340"/>
              </a:spcBef>
              <a:buClr>
                <a:srgbClr val="000000"/>
              </a:buClr>
              <a:buFont typeface="Symbol" charset="2"/>
              <a:buChar char=""/>
            </a:pPr>
            <a:r>
              <a:rPr b="0" lang="en-IN" sz="3200" spc="-89" strike="noStrike">
                <a:solidFill>
                  <a:srgbClr val="000000"/>
                </a:solidFill>
                <a:latin typeface="Times New Roman"/>
              </a:rPr>
              <a:t>Interconnected</a:t>
            </a:r>
            <a:r>
              <a:rPr b="0" lang="en-IN" sz="3200" spc="-143" strike="noStrike">
                <a:solidFill>
                  <a:srgbClr val="000000"/>
                </a:solidFill>
                <a:latin typeface="Times New Roman"/>
              </a:rPr>
              <a:t> </a:t>
            </a:r>
            <a:r>
              <a:rPr b="0" lang="en-IN" sz="3200" spc="-364" strike="noStrike">
                <a:solidFill>
                  <a:srgbClr val="000000"/>
                </a:solidFill>
                <a:latin typeface="Times New Roman"/>
              </a:rPr>
              <a:t>I S Ps</a:t>
            </a:r>
            <a:endParaRPr b="0" lang="en-IN" sz="3200" spc="-1" strike="noStrike">
              <a:latin typeface="Arial"/>
            </a:endParaRPr>
          </a:p>
          <a:p>
            <a:pPr marL="355680" indent="-342720">
              <a:lnSpc>
                <a:spcPts val="3461"/>
              </a:lnSpc>
              <a:spcBef>
                <a:spcPts val="816"/>
              </a:spcBef>
              <a:buClr>
                <a:srgbClr val="000000"/>
              </a:buClr>
              <a:buFont typeface="Symbol" charset="2"/>
              <a:buChar char=""/>
            </a:pPr>
            <a:r>
              <a:rPr b="0" lang="en-IN" sz="3200" spc="-38" strike="noStrike">
                <a:solidFill>
                  <a:srgbClr val="000000"/>
                </a:solidFill>
                <a:latin typeface="Times New Roman"/>
              </a:rPr>
              <a:t>Internet </a:t>
            </a:r>
            <a:r>
              <a:rPr b="0" lang="en-IN" sz="3200" spc="-162" strike="noStrike">
                <a:solidFill>
                  <a:srgbClr val="000000"/>
                </a:solidFill>
                <a:latin typeface="Times New Roman"/>
              </a:rPr>
              <a:t>is </a:t>
            </a:r>
            <a:r>
              <a:rPr b="0" lang="en-IN" sz="3200" spc="-242" strike="noStrike">
                <a:solidFill>
                  <a:srgbClr val="000000"/>
                </a:solidFill>
                <a:latin typeface="Times New Roman"/>
              </a:rPr>
              <a:t>a </a:t>
            </a:r>
            <a:r>
              <a:rPr b="1" lang="en-IN" sz="3200" spc="-83" strike="noStrike">
                <a:solidFill>
                  <a:srgbClr val="000000"/>
                </a:solidFill>
                <a:latin typeface="Times New Roman"/>
              </a:rPr>
              <a:t>combination </a:t>
            </a:r>
            <a:r>
              <a:rPr b="1" lang="en-IN" sz="3200" spc="-4" strike="noStrike">
                <a:solidFill>
                  <a:srgbClr val="000000"/>
                </a:solidFill>
                <a:latin typeface="Times New Roman"/>
              </a:rPr>
              <a:t>of </a:t>
            </a:r>
            <a:r>
              <a:rPr b="1" lang="en-IN" sz="3200" spc="-111" strike="noStrike">
                <a:solidFill>
                  <a:srgbClr val="000000"/>
                </a:solidFill>
                <a:latin typeface="Times New Roman"/>
              </a:rPr>
              <a:t>links,</a:t>
            </a:r>
            <a:r>
              <a:rPr b="1" lang="en-IN" sz="3200" spc="-469" strike="noStrike">
                <a:solidFill>
                  <a:srgbClr val="000000"/>
                </a:solidFill>
                <a:latin typeface="Times New Roman"/>
              </a:rPr>
              <a:t> </a:t>
            </a:r>
            <a:r>
              <a:rPr b="1" lang="en-IN" sz="3200" spc="-180" strike="noStrike">
                <a:solidFill>
                  <a:srgbClr val="000000"/>
                </a:solidFill>
                <a:latin typeface="Times New Roman"/>
              </a:rPr>
              <a:t>Switches  </a:t>
            </a:r>
            <a:r>
              <a:rPr b="1" lang="en-IN" sz="3200" spc="-143" strike="noStrike">
                <a:solidFill>
                  <a:srgbClr val="000000"/>
                </a:solidFill>
                <a:latin typeface="Times New Roman"/>
              </a:rPr>
              <a:t>and</a:t>
            </a:r>
            <a:r>
              <a:rPr b="1" lang="en-IN" sz="3200" spc="-157" strike="noStrike">
                <a:solidFill>
                  <a:srgbClr val="000000"/>
                </a:solidFill>
                <a:latin typeface="Times New Roman"/>
              </a:rPr>
              <a:t> </a:t>
            </a:r>
            <a:r>
              <a:rPr b="1" lang="en-IN" sz="3200" spc="-180" strike="noStrike">
                <a:solidFill>
                  <a:srgbClr val="000000"/>
                </a:solidFill>
                <a:latin typeface="Times New Roman"/>
              </a:rPr>
              <a:t>Routers</a:t>
            </a:r>
            <a:endParaRPr b="0" lang="en-IN" sz="3200" spc="-1" strike="noStrike">
              <a:latin typeface="Arial"/>
            </a:endParaRPr>
          </a:p>
          <a:p>
            <a:pPr marL="355680" indent="-342720">
              <a:lnSpc>
                <a:spcPts val="3461"/>
              </a:lnSpc>
              <a:spcBef>
                <a:spcPts val="760"/>
              </a:spcBef>
              <a:buClr>
                <a:srgbClr val="000000"/>
              </a:buClr>
              <a:buFont typeface="Symbol" charset="2"/>
              <a:buChar char=""/>
            </a:pPr>
            <a:r>
              <a:rPr b="0" lang="en-IN" sz="3200" spc="49" strike="noStrike">
                <a:solidFill>
                  <a:srgbClr val="000000"/>
                </a:solidFill>
                <a:latin typeface="Times New Roman"/>
              </a:rPr>
              <a:t>It </a:t>
            </a:r>
            <a:r>
              <a:rPr b="0" lang="en-IN" sz="3200" spc="-162" strike="noStrike">
                <a:solidFill>
                  <a:srgbClr val="000000"/>
                </a:solidFill>
                <a:latin typeface="Times New Roman"/>
              </a:rPr>
              <a:t>is </a:t>
            </a:r>
            <a:r>
              <a:rPr b="0" lang="en-IN" sz="3200" spc="-242" strike="noStrike">
                <a:solidFill>
                  <a:srgbClr val="000000"/>
                </a:solidFill>
                <a:latin typeface="Times New Roman"/>
              </a:rPr>
              <a:t>a </a:t>
            </a:r>
            <a:r>
              <a:rPr b="1" lang="en-IN" sz="3200" spc="-109" strike="noStrike">
                <a:solidFill>
                  <a:srgbClr val="000000"/>
                </a:solidFill>
                <a:latin typeface="Times New Roman"/>
              </a:rPr>
              <a:t>switched </a:t>
            </a:r>
            <a:r>
              <a:rPr b="1" lang="en-IN" sz="3200" spc="-52" strike="noStrike">
                <a:solidFill>
                  <a:srgbClr val="000000"/>
                </a:solidFill>
                <a:latin typeface="Times New Roman"/>
              </a:rPr>
              <a:t>network </a:t>
            </a:r>
            <a:r>
              <a:rPr b="0" lang="en-IN" sz="3200" spc="-38" strike="noStrike">
                <a:solidFill>
                  <a:srgbClr val="000000"/>
                </a:solidFill>
                <a:latin typeface="Times New Roman"/>
              </a:rPr>
              <a:t>in </a:t>
            </a:r>
            <a:r>
              <a:rPr b="0" lang="en-IN" sz="3200" spc="-89" strike="noStrike">
                <a:solidFill>
                  <a:srgbClr val="000000"/>
                </a:solidFill>
                <a:latin typeface="Times New Roman"/>
              </a:rPr>
              <a:t>which</a:t>
            </a:r>
            <a:r>
              <a:rPr b="0" lang="en-IN" sz="3200" spc="-528" strike="noStrike">
                <a:solidFill>
                  <a:srgbClr val="000000"/>
                </a:solidFill>
                <a:latin typeface="Times New Roman"/>
              </a:rPr>
              <a:t>   </a:t>
            </a:r>
            <a:r>
              <a:rPr b="0" lang="en-IN" sz="3200" spc="-242" strike="noStrike">
                <a:solidFill>
                  <a:srgbClr val="000000"/>
                </a:solidFill>
                <a:latin typeface="Times New Roman"/>
              </a:rPr>
              <a:t>a  </a:t>
            </a:r>
            <a:r>
              <a:rPr b="0" lang="en-IN" sz="3200" spc="-94" strike="noStrike">
                <a:solidFill>
                  <a:srgbClr val="000000"/>
                </a:solidFill>
                <a:latin typeface="Times New Roman"/>
              </a:rPr>
              <a:t>switch  </a:t>
            </a:r>
            <a:r>
              <a:rPr b="0" lang="en-IN" sz="3200" spc="-148" strike="noStrike">
                <a:solidFill>
                  <a:srgbClr val="000000"/>
                </a:solidFill>
                <a:latin typeface="Times New Roman"/>
              </a:rPr>
              <a:t>connects </a:t>
            </a:r>
            <a:r>
              <a:rPr b="0" lang="en-IN" sz="3200" spc="-49" strike="noStrike">
                <a:solidFill>
                  <a:srgbClr val="000000"/>
                </a:solidFill>
                <a:latin typeface="Times New Roman"/>
              </a:rPr>
              <a:t>at </a:t>
            </a:r>
            <a:r>
              <a:rPr b="0" lang="en-IN" sz="3200" spc="-123" strike="noStrike">
                <a:solidFill>
                  <a:srgbClr val="000000"/>
                </a:solidFill>
                <a:latin typeface="Times New Roman"/>
              </a:rPr>
              <a:t>least </a:t>
            </a:r>
            <a:r>
              <a:rPr b="0" lang="en-IN" sz="3200" spc="9" strike="noStrike">
                <a:solidFill>
                  <a:srgbClr val="000000"/>
                </a:solidFill>
                <a:latin typeface="Times New Roman"/>
              </a:rPr>
              <a:t>two </a:t>
            </a:r>
            <a:r>
              <a:rPr b="0" lang="en-IN" sz="3200" spc="-117" strike="noStrike">
                <a:solidFill>
                  <a:srgbClr val="000000"/>
                </a:solidFill>
                <a:latin typeface="Times New Roman"/>
              </a:rPr>
              <a:t>links</a:t>
            </a:r>
            <a:r>
              <a:rPr b="0" lang="en-IN" sz="3200" spc="-534" strike="noStrike">
                <a:solidFill>
                  <a:srgbClr val="000000"/>
                </a:solidFill>
                <a:latin typeface="Times New Roman"/>
              </a:rPr>
              <a:t> </a:t>
            </a:r>
            <a:r>
              <a:rPr b="0" lang="en-IN" sz="3200" spc="-63" strike="noStrike">
                <a:solidFill>
                  <a:srgbClr val="000000"/>
                </a:solidFill>
                <a:latin typeface="Times New Roman"/>
              </a:rPr>
              <a:t>together.</a:t>
            </a:r>
            <a:endParaRPr b="0" lang="en-IN" sz="3200" spc="-1" strike="noStrike">
              <a:latin typeface="Arial"/>
            </a:endParaRPr>
          </a:p>
          <a:p>
            <a:pPr marL="355680" indent="-342720">
              <a:lnSpc>
                <a:spcPts val="3461"/>
              </a:lnSpc>
              <a:spcBef>
                <a:spcPts val="760"/>
              </a:spcBef>
              <a:buClr>
                <a:srgbClr val="000000"/>
              </a:buClr>
              <a:buFont typeface="Symbol" charset="2"/>
              <a:buChar char=""/>
            </a:pPr>
            <a:r>
              <a:rPr b="0" lang="en-IN" sz="3200" spc="-63" strike="noStrike">
                <a:solidFill>
                  <a:srgbClr val="000000"/>
                </a:solidFill>
                <a:latin typeface="Times New Roman"/>
              </a:rPr>
              <a:t>Figure shows  a </a:t>
            </a:r>
            <a:r>
              <a:rPr b="1" lang="en-IN" sz="3200" spc="-63" strike="noStrike">
                <a:solidFill>
                  <a:srgbClr val="000000"/>
                </a:solidFill>
                <a:latin typeface="Times New Roman"/>
              </a:rPr>
              <a:t>conceptual</a:t>
            </a:r>
            <a:r>
              <a:rPr b="0" lang="en-IN" sz="3200" spc="-63" strike="noStrike">
                <a:solidFill>
                  <a:srgbClr val="000000"/>
                </a:solidFill>
                <a:latin typeface="Times New Roman"/>
              </a:rPr>
              <a:t>(not geographical) </a:t>
            </a:r>
            <a:r>
              <a:rPr b="1" lang="en-IN" sz="3200" spc="-63" strike="noStrike">
                <a:solidFill>
                  <a:srgbClr val="000000"/>
                </a:solidFill>
                <a:latin typeface="Times New Roman"/>
              </a:rPr>
              <a:t>view</a:t>
            </a:r>
            <a:r>
              <a:rPr b="0" lang="en-IN" sz="3200" spc="-63" strike="noStrike">
                <a:solidFill>
                  <a:srgbClr val="000000"/>
                </a:solidFill>
                <a:latin typeface="Times New Roman"/>
              </a:rPr>
              <a:t> of the internet.</a:t>
            </a:r>
            <a:endParaRPr b="0" lang="en-IN" sz="3200" spc="-1" strike="noStrike">
              <a:latin typeface="Arial"/>
            </a:endParaRPr>
          </a:p>
        </p:txBody>
      </p:sp>
    </p:spTree>
  </p:cSld>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2" name="TextShape 1"/>
          <p:cNvSpPr txBox="1"/>
          <p:nvPr/>
        </p:nvSpPr>
        <p:spPr>
          <a:xfrm>
            <a:off x="231120" y="96840"/>
            <a:ext cx="7769520" cy="1157400"/>
          </a:xfrm>
          <a:prstGeom prst="rect">
            <a:avLst/>
          </a:prstGeom>
          <a:noFill/>
          <a:ln>
            <a:noFill/>
          </a:ln>
        </p:spPr>
        <p:txBody>
          <a:bodyPr lIns="0" rIns="0" tIns="12240" bIns="0"/>
          <a:p>
            <a:pPr marL="12600">
              <a:lnSpc>
                <a:spcPct val="100000"/>
              </a:lnSpc>
              <a:spcBef>
                <a:spcPts val="96"/>
              </a:spcBef>
            </a:pPr>
            <a:r>
              <a:rPr b="1" lang="en-US" sz="4000" spc="-4" strike="noStrike">
                <a:solidFill>
                  <a:srgbClr val="000000"/>
                </a:solidFill>
                <a:latin typeface="Times New Roman"/>
              </a:rPr>
              <a:t>The </a:t>
            </a:r>
            <a:r>
              <a:rPr b="1" lang="en-US" sz="4000" spc="-1" strike="noStrike">
                <a:solidFill>
                  <a:srgbClr val="000000"/>
                </a:solidFill>
                <a:latin typeface="Times New Roman"/>
              </a:rPr>
              <a:t>Internet</a:t>
            </a:r>
            <a:r>
              <a:rPr b="1" lang="en-US" sz="4000" spc="-94" strike="noStrike">
                <a:solidFill>
                  <a:srgbClr val="000000"/>
                </a:solidFill>
                <a:latin typeface="Times New Roman"/>
              </a:rPr>
              <a:t> </a:t>
            </a:r>
            <a:r>
              <a:rPr b="1" lang="en-US" sz="4000" spc="-1" strike="noStrike">
                <a:solidFill>
                  <a:srgbClr val="000000"/>
                </a:solidFill>
                <a:latin typeface="Times New Roman"/>
              </a:rPr>
              <a:t>today</a:t>
            </a:r>
            <a:endParaRPr b="0" lang="en-US" sz="4000" spc="-1" strike="noStrike">
              <a:solidFill>
                <a:srgbClr val="000000"/>
              </a:solidFill>
              <a:latin typeface="Calibri"/>
            </a:endParaRPr>
          </a:p>
        </p:txBody>
      </p:sp>
      <p:sp>
        <p:nvSpPr>
          <p:cNvPr id="393" name="CustomShape 2"/>
          <p:cNvSpPr/>
          <p:nvPr/>
        </p:nvSpPr>
        <p:spPr>
          <a:xfrm>
            <a:off x="2090880" y="2971800"/>
            <a:ext cx="4993920" cy="1165680"/>
          </a:xfrm>
          <a:prstGeom prst="rect">
            <a:avLst/>
          </a:prstGeom>
          <a:blipFill rotWithShape="0">
            <a:blip r:embed="rId1"/>
            <a:stretch>
              <a:fillRect/>
            </a:stretch>
          </a:blipFill>
          <a:ln>
            <a:noFill/>
          </a:ln>
        </p:spPr>
        <p:style>
          <a:lnRef idx="0"/>
          <a:fillRef idx="0"/>
          <a:effectRef idx="0"/>
          <a:fontRef idx="minor"/>
        </p:style>
      </p:sp>
      <p:sp>
        <p:nvSpPr>
          <p:cNvPr id="394" name="CustomShape 3"/>
          <p:cNvSpPr/>
          <p:nvPr/>
        </p:nvSpPr>
        <p:spPr>
          <a:xfrm>
            <a:off x="3541320" y="2453400"/>
            <a:ext cx="1359000" cy="866880"/>
          </a:xfrm>
          <a:custGeom>
            <a:avLst/>
            <a:gdLst/>
            <a:ahLst/>
            <a:rect l="l" t="t" r="r" b="b"/>
            <a:pathLst>
              <a:path w="1359535" h="867410">
                <a:moveTo>
                  <a:pt x="9605" y="0"/>
                </a:moveTo>
                <a:lnTo>
                  <a:pt x="0" y="15235"/>
                </a:lnTo>
                <a:lnTo>
                  <a:pt x="1349579" y="867047"/>
                </a:lnTo>
                <a:lnTo>
                  <a:pt x="1359195" y="851832"/>
                </a:lnTo>
                <a:lnTo>
                  <a:pt x="9605" y="0"/>
                </a:lnTo>
                <a:close/>
              </a:path>
            </a:pathLst>
          </a:custGeom>
          <a:solidFill>
            <a:srgbClr val="000000"/>
          </a:solidFill>
          <a:ln>
            <a:noFill/>
          </a:ln>
        </p:spPr>
        <p:style>
          <a:lnRef idx="0"/>
          <a:fillRef idx="0"/>
          <a:effectRef idx="0"/>
          <a:fontRef idx="minor"/>
        </p:style>
      </p:sp>
      <p:sp>
        <p:nvSpPr>
          <p:cNvPr id="395" name="CustomShape 4"/>
          <p:cNvSpPr/>
          <p:nvPr/>
        </p:nvSpPr>
        <p:spPr>
          <a:xfrm>
            <a:off x="3151800" y="2459520"/>
            <a:ext cx="135000" cy="685440"/>
          </a:xfrm>
          <a:custGeom>
            <a:avLst/>
            <a:gdLst/>
            <a:ahLst/>
            <a:rect l="l" t="t" r="r" b="b"/>
            <a:pathLst>
              <a:path w="135254" h="685800">
                <a:moveTo>
                  <a:pt x="116966" y="0"/>
                </a:moveTo>
                <a:lnTo>
                  <a:pt x="0" y="682377"/>
                </a:lnTo>
                <a:lnTo>
                  <a:pt x="17736" y="685419"/>
                </a:lnTo>
                <a:lnTo>
                  <a:pt x="134700" y="3036"/>
                </a:lnTo>
                <a:lnTo>
                  <a:pt x="116966" y="0"/>
                </a:lnTo>
                <a:close/>
              </a:path>
            </a:pathLst>
          </a:custGeom>
          <a:solidFill>
            <a:srgbClr val="000000"/>
          </a:solidFill>
          <a:ln>
            <a:noFill/>
          </a:ln>
        </p:spPr>
        <p:style>
          <a:lnRef idx="0"/>
          <a:fillRef idx="0"/>
          <a:effectRef idx="0"/>
          <a:fontRef idx="minor"/>
        </p:style>
      </p:sp>
      <p:sp>
        <p:nvSpPr>
          <p:cNvPr id="396" name="CustomShape 5"/>
          <p:cNvSpPr/>
          <p:nvPr/>
        </p:nvSpPr>
        <p:spPr>
          <a:xfrm>
            <a:off x="6201000" y="2451600"/>
            <a:ext cx="500760" cy="1124280"/>
          </a:xfrm>
          <a:custGeom>
            <a:avLst/>
            <a:gdLst/>
            <a:ahLst/>
            <a:rect l="l" t="t" r="r" b="b"/>
            <a:pathLst>
              <a:path w="501015" h="1124585">
                <a:moveTo>
                  <a:pt x="484337" y="0"/>
                </a:moveTo>
                <a:lnTo>
                  <a:pt x="0" y="1117285"/>
                </a:lnTo>
                <a:lnTo>
                  <a:pt x="16498" y="1124444"/>
                </a:lnTo>
                <a:lnTo>
                  <a:pt x="500835" y="7136"/>
                </a:lnTo>
                <a:lnTo>
                  <a:pt x="484337" y="0"/>
                </a:lnTo>
                <a:close/>
              </a:path>
            </a:pathLst>
          </a:custGeom>
          <a:solidFill>
            <a:srgbClr val="000000"/>
          </a:solidFill>
          <a:ln>
            <a:noFill/>
          </a:ln>
        </p:spPr>
        <p:style>
          <a:lnRef idx="0"/>
          <a:fillRef idx="0"/>
          <a:effectRef idx="0"/>
          <a:fontRef idx="minor"/>
        </p:style>
      </p:sp>
      <p:sp>
        <p:nvSpPr>
          <p:cNvPr id="397" name="CustomShape 6"/>
          <p:cNvSpPr/>
          <p:nvPr/>
        </p:nvSpPr>
        <p:spPr>
          <a:xfrm>
            <a:off x="6237000" y="2451600"/>
            <a:ext cx="245880" cy="534960"/>
          </a:xfrm>
          <a:custGeom>
            <a:avLst/>
            <a:gdLst/>
            <a:ahLst/>
            <a:rect l="l" t="t" r="r" b="b"/>
            <a:pathLst>
              <a:path w="246379" h="535305">
                <a:moveTo>
                  <a:pt x="229414" y="0"/>
                </a:moveTo>
                <a:lnTo>
                  <a:pt x="0" y="527868"/>
                </a:lnTo>
                <a:lnTo>
                  <a:pt x="16498" y="535055"/>
                </a:lnTo>
                <a:lnTo>
                  <a:pt x="245913" y="7187"/>
                </a:lnTo>
                <a:lnTo>
                  <a:pt x="229414" y="0"/>
                </a:lnTo>
                <a:close/>
              </a:path>
            </a:pathLst>
          </a:custGeom>
          <a:solidFill>
            <a:srgbClr val="000000"/>
          </a:solidFill>
          <a:ln>
            <a:noFill/>
          </a:ln>
        </p:spPr>
        <p:style>
          <a:lnRef idx="0"/>
          <a:fillRef idx="0"/>
          <a:effectRef idx="0"/>
          <a:fontRef idx="minor"/>
        </p:style>
      </p:sp>
      <p:sp>
        <p:nvSpPr>
          <p:cNvPr id="398" name="CustomShape 7"/>
          <p:cNvSpPr/>
          <p:nvPr/>
        </p:nvSpPr>
        <p:spPr>
          <a:xfrm>
            <a:off x="5523120" y="4127040"/>
            <a:ext cx="1399680" cy="667080"/>
          </a:xfrm>
          <a:custGeom>
            <a:avLst/>
            <a:gdLst/>
            <a:ahLst/>
            <a:rect l="l" t="t" r="r" b="b"/>
            <a:pathLst>
              <a:path w="1400175" h="667385">
                <a:moveTo>
                  <a:pt x="7593" y="0"/>
                </a:moveTo>
                <a:lnTo>
                  <a:pt x="0" y="16290"/>
                </a:lnTo>
                <a:lnTo>
                  <a:pt x="1391958" y="666862"/>
                </a:lnTo>
                <a:lnTo>
                  <a:pt x="1399603" y="650567"/>
                </a:lnTo>
                <a:lnTo>
                  <a:pt x="7593" y="0"/>
                </a:lnTo>
                <a:close/>
              </a:path>
            </a:pathLst>
          </a:custGeom>
          <a:solidFill>
            <a:srgbClr val="000000"/>
          </a:solidFill>
          <a:ln>
            <a:noFill/>
          </a:ln>
        </p:spPr>
        <p:style>
          <a:lnRef idx="0"/>
          <a:fillRef idx="0"/>
          <a:effectRef idx="0"/>
          <a:fontRef idx="minor"/>
        </p:style>
      </p:sp>
      <p:sp>
        <p:nvSpPr>
          <p:cNvPr id="399" name="CustomShape 8"/>
          <p:cNvSpPr/>
          <p:nvPr/>
        </p:nvSpPr>
        <p:spPr>
          <a:xfrm>
            <a:off x="1115280" y="4126680"/>
            <a:ext cx="1710360" cy="667080"/>
          </a:xfrm>
          <a:custGeom>
            <a:avLst/>
            <a:gdLst/>
            <a:ahLst/>
            <a:rect l="l" t="t" r="r" b="b"/>
            <a:pathLst>
              <a:path w="1710689" h="667385">
                <a:moveTo>
                  <a:pt x="1703946" y="0"/>
                </a:moveTo>
                <a:lnTo>
                  <a:pt x="0" y="650565"/>
                </a:lnTo>
                <a:lnTo>
                  <a:pt x="6423" y="667369"/>
                </a:lnTo>
                <a:lnTo>
                  <a:pt x="1710376" y="16796"/>
                </a:lnTo>
                <a:lnTo>
                  <a:pt x="1703946" y="0"/>
                </a:lnTo>
                <a:close/>
              </a:path>
            </a:pathLst>
          </a:custGeom>
          <a:solidFill>
            <a:srgbClr val="000000"/>
          </a:solidFill>
          <a:ln>
            <a:noFill/>
          </a:ln>
        </p:spPr>
        <p:style>
          <a:lnRef idx="0"/>
          <a:fillRef idx="0"/>
          <a:effectRef idx="0"/>
          <a:fontRef idx="minor"/>
        </p:style>
      </p:sp>
      <p:sp>
        <p:nvSpPr>
          <p:cNvPr id="400" name="CustomShape 9"/>
          <p:cNvSpPr/>
          <p:nvPr/>
        </p:nvSpPr>
        <p:spPr>
          <a:xfrm>
            <a:off x="6354000" y="3885120"/>
            <a:ext cx="544320" cy="644040"/>
          </a:xfrm>
          <a:custGeom>
            <a:avLst/>
            <a:gdLst/>
            <a:ahLst/>
            <a:rect l="l" t="t" r="r" b="b"/>
            <a:pathLst>
              <a:path w="544829" h="644525">
                <a:moveTo>
                  <a:pt x="13769" y="0"/>
                </a:moveTo>
                <a:lnTo>
                  <a:pt x="0" y="11585"/>
                </a:lnTo>
                <a:lnTo>
                  <a:pt x="530995" y="644149"/>
                </a:lnTo>
                <a:lnTo>
                  <a:pt x="544765" y="632589"/>
                </a:lnTo>
                <a:lnTo>
                  <a:pt x="13769" y="0"/>
                </a:lnTo>
                <a:close/>
              </a:path>
            </a:pathLst>
          </a:custGeom>
          <a:solidFill>
            <a:srgbClr val="000000"/>
          </a:solidFill>
          <a:ln>
            <a:noFill/>
          </a:ln>
        </p:spPr>
        <p:style>
          <a:lnRef idx="0"/>
          <a:fillRef idx="0"/>
          <a:effectRef idx="0"/>
          <a:fontRef idx="minor"/>
        </p:style>
      </p:sp>
      <p:sp>
        <p:nvSpPr>
          <p:cNvPr id="401" name="CustomShape 10"/>
          <p:cNvSpPr/>
          <p:nvPr/>
        </p:nvSpPr>
        <p:spPr>
          <a:xfrm>
            <a:off x="4175640" y="4134960"/>
            <a:ext cx="360" cy="398520"/>
          </a:xfrm>
          <a:custGeom>
            <a:avLst/>
            <a:gdLst/>
            <a:ahLst/>
            <a:rect l="l" t="t" r="r" b="b"/>
            <a:pathLst>
              <a:path w="0" h="398779">
                <a:moveTo>
                  <a:pt x="0" y="0"/>
                </a:moveTo>
                <a:lnTo>
                  <a:pt x="0" y="398738"/>
                </a:lnTo>
              </a:path>
            </a:pathLst>
          </a:custGeom>
          <a:noFill/>
          <a:ln w="18000">
            <a:solidFill>
              <a:srgbClr val="000000"/>
            </a:solidFill>
            <a:round/>
          </a:ln>
        </p:spPr>
        <p:style>
          <a:lnRef idx="0"/>
          <a:fillRef idx="0"/>
          <a:effectRef idx="0"/>
          <a:fontRef idx="minor"/>
        </p:style>
      </p:sp>
      <p:sp>
        <p:nvSpPr>
          <p:cNvPr id="402" name="CustomShape 11"/>
          <p:cNvSpPr/>
          <p:nvPr/>
        </p:nvSpPr>
        <p:spPr>
          <a:xfrm>
            <a:off x="152280" y="4495680"/>
            <a:ext cx="8215560" cy="1436760"/>
          </a:xfrm>
          <a:prstGeom prst="rect">
            <a:avLst/>
          </a:prstGeom>
          <a:blipFill rotWithShape="0">
            <a:blip r:embed="rId2"/>
            <a:stretch>
              <a:fillRect/>
            </a:stretch>
          </a:blipFill>
          <a:ln>
            <a:noFill/>
          </a:ln>
        </p:spPr>
        <p:style>
          <a:lnRef idx="0"/>
          <a:fillRef idx="0"/>
          <a:effectRef idx="0"/>
          <a:fontRef idx="minor"/>
        </p:style>
      </p:sp>
      <p:sp>
        <p:nvSpPr>
          <p:cNvPr id="403" name="CustomShape 12"/>
          <p:cNvSpPr/>
          <p:nvPr/>
        </p:nvSpPr>
        <p:spPr>
          <a:xfrm>
            <a:off x="2010240" y="1121760"/>
            <a:ext cx="5990400" cy="1392480"/>
          </a:xfrm>
          <a:prstGeom prst="rect">
            <a:avLst/>
          </a:prstGeom>
          <a:blipFill rotWithShape="0">
            <a:blip r:embed="rId3"/>
            <a:stretch>
              <a:fillRect/>
            </a:stretch>
          </a:blipFill>
          <a:ln>
            <a:noFill/>
          </a:ln>
        </p:spPr>
        <p:style>
          <a:lnRef idx="0"/>
          <a:fillRef idx="0"/>
          <a:effectRef idx="0"/>
          <a:fontRef idx="minor"/>
        </p:style>
      </p:sp>
      <p:sp>
        <p:nvSpPr>
          <p:cNvPr id="404" name="CustomShape 13"/>
          <p:cNvSpPr/>
          <p:nvPr/>
        </p:nvSpPr>
        <p:spPr>
          <a:xfrm>
            <a:off x="76320" y="2133720"/>
            <a:ext cx="3276360" cy="2457720"/>
          </a:xfrm>
          <a:prstGeom prst="rect">
            <a:avLst/>
          </a:prstGeom>
          <a:blipFill rotWithShape="0">
            <a:blip r:embed="rId4"/>
            <a:stretch>
              <a:fillRect/>
            </a:stretch>
          </a:blipFill>
          <a:ln>
            <a:noFill/>
          </a:ln>
        </p:spPr>
        <p:style>
          <a:lnRef idx="0"/>
          <a:fillRef idx="0"/>
          <a:effectRef idx="0"/>
          <a:fontRef idx="minor"/>
        </p:style>
      </p:sp>
      <p:sp>
        <p:nvSpPr>
          <p:cNvPr id="405" name="CustomShape 14"/>
          <p:cNvSpPr/>
          <p:nvPr/>
        </p:nvSpPr>
        <p:spPr>
          <a:xfrm>
            <a:off x="6172200" y="2971800"/>
            <a:ext cx="2201760" cy="1352880"/>
          </a:xfrm>
          <a:prstGeom prst="rect">
            <a:avLst/>
          </a:prstGeom>
          <a:blipFill rotWithShape="0">
            <a:blip r:embed="rId5"/>
            <a:stretch>
              <a:fillRect/>
            </a:stretch>
          </a:blipFill>
          <a:ln>
            <a:noFill/>
          </a:ln>
        </p:spPr>
        <p:style>
          <a:lnRef idx="0"/>
          <a:fillRef idx="0"/>
          <a:effectRef idx="0"/>
          <a:fontRef idx="minor"/>
        </p:style>
      </p:sp>
    </p:spTree>
  </p:cSld>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6" name="TextShape 1"/>
          <p:cNvSpPr txBox="1"/>
          <p:nvPr/>
        </p:nvSpPr>
        <p:spPr>
          <a:xfrm>
            <a:off x="673920" y="461880"/>
            <a:ext cx="7795440" cy="696240"/>
          </a:xfrm>
          <a:prstGeom prst="rect">
            <a:avLst/>
          </a:prstGeom>
          <a:noFill/>
          <a:ln>
            <a:noFill/>
          </a:ln>
        </p:spPr>
        <p:txBody>
          <a:bodyPr lIns="0" rIns="0" tIns="0" bIns="0"/>
          <a:p>
            <a:pPr>
              <a:lnSpc>
                <a:spcPct val="100000"/>
              </a:lnSpc>
            </a:pPr>
            <a:r>
              <a:rPr b="1" lang="en-US" sz="4400" spc="-1" strike="noStrike">
                <a:solidFill>
                  <a:srgbClr val="000000"/>
                </a:solidFill>
                <a:latin typeface="Times New Roman"/>
              </a:rPr>
              <a:t>The Internet</a:t>
            </a:r>
            <a:endParaRPr b="0" lang="en-US" sz="4400" spc="-1" strike="noStrike">
              <a:solidFill>
                <a:srgbClr val="000000"/>
              </a:solidFill>
              <a:latin typeface="Calibri"/>
            </a:endParaRPr>
          </a:p>
        </p:txBody>
      </p:sp>
      <p:sp>
        <p:nvSpPr>
          <p:cNvPr id="407" name="TextShape 2"/>
          <p:cNvSpPr txBox="1"/>
          <p:nvPr/>
        </p:nvSpPr>
        <p:spPr>
          <a:xfrm>
            <a:off x="228600" y="1295280"/>
            <a:ext cx="8915040" cy="4723920"/>
          </a:xfrm>
          <a:prstGeom prst="rect">
            <a:avLst/>
          </a:prstGeom>
          <a:noFill/>
          <a:ln>
            <a:noFill/>
          </a:ln>
        </p:spPr>
        <p:txBody>
          <a:bodyPr lIns="0" rIns="0" tIns="0" bIns="0"/>
          <a:p>
            <a:pPr marL="457200" indent="-456840">
              <a:lnSpc>
                <a:spcPct val="100000"/>
              </a:lnSpc>
              <a:buClr>
                <a:srgbClr val="000000"/>
              </a:buClr>
              <a:buFont typeface="Arial"/>
              <a:buChar char="•"/>
            </a:pPr>
            <a:r>
              <a:rPr b="0" lang="en-US" sz="3200" spc="-1" strike="noStrike">
                <a:solidFill>
                  <a:srgbClr val="000000"/>
                </a:solidFill>
                <a:latin typeface="Times New Roman"/>
              </a:rPr>
              <a:t>The internet as several </a:t>
            </a:r>
            <a:r>
              <a:rPr b="1" lang="en-US" sz="3200" spc="-1" strike="noStrike">
                <a:solidFill>
                  <a:srgbClr val="000000"/>
                </a:solidFill>
                <a:latin typeface="Times New Roman"/>
              </a:rPr>
              <a:t>backbones, provider networks and customer networks</a:t>
            </a:r>
            <a:r>
              <a:rPr b="0" lang="en-US" sz="3200" spc="-1" strike="noStrike">
                <a:solidFill>
                  <a:srgbClr val="000000"/>
                </a:solidFill>
                <a:latin typeface="Times New Roman"/>
              </a:rPr>
              <a:t>.</a:t>
            </a:r>
            <a:endParaRPr b="0" lang="en-US" sz="3200" spc="-1" strike="noStrike">
              <a:solidFill>
                <a:srgbClr val="000000"/>
              </a:solidFill>
              <a:latin typeface="Calibri"/>
            </a:endParaRPr>
          </a:p>
          <a:p>
            <a:pPr marL="457200" indent="-456840">
              <a:lnSpc>
                <a:spcPct val="100000"/>
              </a:lnSpc>
              <a:buClr>
                <a:srgbClr val="ff0000"/>
              </a:buClr>
              <a:buFont typeface="Arial"/>
              <a:buChar char="•"/>
            </a:pPr>
            <a:r>
              <a:rPr b="1" lang="en-US" sz="3200" spc="-1" strike="noStrike">
                <a:solidFill>
                  <a:srgbClr val="ff0000"/>
                </a:solidFill>
                <a:latin typeface="Times New Roman"/>
              </a:rPr>
              <a:t>Backbones</a:t>
            </a:r>
            <a:r>
              <a:rPr b="1" lang="en-US" sz="3200" spc="-1" strike="noStrike">
                <a:solidFill>
                  <a:srgbClr val="000000"/>
                </a:solidFill>
                <a:latin typeface="Times New Roman"/>
              </a:rPr>
              <a:t>—</a:t>
            </a:r>
            <a:r>
              <a:rPr b="0" lang="en-US" sz="3200" spc="-1" strike="noStrike">
                <a:solidFill>
                  <a:srgbClr val="000000"/>
                </a:solidFill>
                <a:latin typeface="Times New Roman"/>
              </a:rPr>
              <a:t>These are </a:t>
            </a:r>
            <a:r>
              <a:rPr b="1" lang="en-US" sz="3200" spc="-1" strike="noStrike">
                <a:solidFill>
                  <a:srgbClr val="000000"/>
                </a:solidFill>
                <a:latin typeface="Times New Roman"/>
              </a:rPr>
              <a:t>large networks </a:t>
            </a:r>
            <a:r>
              <a:rPr b="0" lang="en-US" sz="3200" spc="-1" strike="noStrike">
                <a:solidFill>
                  <a:srgbClr val="000000"/>
                </a:solidFill>
                <a:latin typeface="Times New Roman"/>
              </a:rPr>
              <a:t>owned by some communication companies such as Sprint, Verizon, AT&amp;T and NTT.</a:t>
            </a:r>
            <a:endParaRPr b="0" lang="en-US" sz="3200" spc="-1" strike="noStrike">
              <a:solidFill>
                <a:srgbClr val="000000"/>
              </a:solidFill>
              <a:latin typeface="Calibri"/>
            </a:endParaRPr>
          </a:p>
          <a:p>
            <a:pPr marL="457200" indent="-456840">
              <a:lnSpc>
                <a:spcPct val="100000"/>
              </a:lnSpc>
              <a:buClr>
                <a:srgbClr val="000000"/>
              </a:buClr>
              <a:buFont typeface="Arial"/>
              <a:buChar char="•"/>
            </a:pPr>
            <a:r>
              <a:rPr b="0" lang="en-US" sz="3200" spc="-1" strike="noStrike">
                <a:solidFill>
                  <a:srgbClr val="000000"/>
                </a:solidFill>
                <a:latin typeface="Times New Roman"/>
              </a:rPr>
              <a:t>The backbone n/ws are connected through some complex switching systems, called </a:t>
            </a:r>
            <a:r>
              <a:rPr b="1" lang="en-US" sz="3200" spc="-1" strike="noStrike">
                <a:solidFill>
                  <a:srgbClr val="000000"/>
                </a:solidFill>
                <a:latin typeface="Times New Roman"/>
              </a:rPr>
              <a:t>peering points.</a:t>
            </a:r>
            <a:endParaRPr b="0" lang="en-US" sz="3200" spc="-1" strike="noStrike">
              <a:solidFill>
                <a:srgbClr val="000000"/>
              </a:solidFill>
              <a:latin typeface="Calibri"/>
            </a:endParaRPr>
          </a:p>
          <a:p>
            <a:pPr>
              <a:lnSpc>
                <a:spcPct val="100000"/>
              </a:lnSpc>
            </a:pPr>
            <a:endParaRPr b="0" lang="en-US" sz="3200" spc="-1" strike="noStrike">
              <a:solidFill>
                <a:srgbClr val="000000"/>
              </a:solidFill>
              <a:latin typeface="Calibri"/>
            </a:endParaRPr>
          </a:p>
        </p:txBody>
      </p:sp>
    </p:spTree>
  </p:cSld>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8" name="TextShape 1"/>
          <p:cNvSpPr txBox="1"/>
          <p:nvPr/>
        </p:nvSpPr>
        <p:spPr>
          <a:xfrm>
            <a:off x="0" y="228600"/>
            <a:ext cx="9143640" cy="7386120"/>
          </a:xfrm>
          <a:prstGeom prst="rect">
            <a:avLst/>
          </a:prstGeom>
          <a:noFill/>
          <a:ln>
            <a:noFill/>
          </a:ln>
        </p:spPr>
        <p:txBody>
          <a:bodyPr lIns="0" rIns="0" tIns="0" bIns="0"/>
          <a:p>
            <a:pPr>
              <a:lnSpc>
                <a:spcPct val="100000"/>
              </a:lnSpc>
            </a:pPr>
            <a:r>
              <a:rPr b="1" lang="en-US" sz="3200" spc="-1" strike="noStrike">
                <a:solidFill>
                  <a:srgbClr val="ff0000"/>
                </a:solidFill>
                <a:latin typeface="Times New Roman"/>
              </a:rPr>
              <a:t>Provider networks–</a:t>
            </a:r>
            <a:r>
              <a:rPr b="1" lang="en-US" sz="3200" spc="-1" strike="noStrike">
                <a:solidFill>
                  <a:srgbClr val="0000cc"/>
                </a:solidFill>
                <a:latin typeface="Times New Roman"/>
              </a:rPr>
              <a:t> </a:t>
            </a:r>
            <a:r>
              <a:rPr b="0" lang="en-US" sz="3200" spc="-1" strike="noStrike">
                <a:solidFill>
                  <a:srgbClr val="000000"/>
                </a:solidFill>
                <a:latin typeface="Times New Roman"/>
              </a:rPr>
              <a:t>At the second level, there are </a:t>
            </a:r>
            <a:r>
              <a:rPr b="1" lang="en-US" sz="3200" spc="-1" strike="noStrike">
                <a:solidFill>
                  <a:srgbClr val="000000"/>
                </a:solidFill>
                <a:latin typeface="Times New Roman"/>
              </a:rPr>
              <a:t>smaller networks</a:t>
            </a:r>
            <a:r>
              <a:rPr b="0" lang="en-US" sz="3200" spc="-1" strike="noStrike">
                <a:solidFill>
                  <a:srgbClr val="000000"/>
                </a:solidFill>
                <a:latin typeface="Times New Roman"/>
              </a:rPr>
              <a:t>, called </a:t>
            </a:r>
            <a:r>
              <a:rPr b="1" lang="en-US" sz="3200" spc="-1" strike="noStrike">
                <a:solidFill>
                  <a:srgbClr val="000000"/>
                </a:solidFill>
                <a:latin typeface="Times New Roman"/>
              </a:rPr>
              <a:t>provider networks.</a:t>
            </a:r>
            <a:endParaRPr b="0" lang="en-US" sz="3200" spc="-1" strike="noStrike">
              <a:solidFill>
                <a:srgbClr val="000000"/>
              </a:solidFill>
              <a:latin typeface="Calibri"/>
            </a:endParaRPr>
          </a:p>
          <a:p>
            <a:pPr marL="457200" indent="-456840">
              <a:lnSpc>
                <a:spcPct val="100000"/>
              </a:lnSpc>
              <a:buClr>
                <a:srgbClr val="000000"/>
              </a:buClr>
              <a:buFont typeface="Arial"/>
              <a:buChar char="•"/>
            </a:pPr>
            <a:r>
              <a:rPr b="0" lang="en-US" sz="3200" spc="-1" strike="noStrike">
                <a:solidFill>
                  <a:srgbClr val="000000"/>
                </a:solidFill>
                <a:latin typeface="Times New Roman"/>
              </a:rPr>
              <a:t>Use the services of the backbones for a fee.</a:t>
            </a:r>
            <a:endParaRPr b="0" lang="en-US" sz="3200" spc="-1" strike="noStrike">
              <a:solidFill>
                <a:srgbClr val="000000"/>
              </a:solidFill>
              <a:latin typeface="Calibri"/>
            </a:endParaRPr>
          </a:p>
          <a:p>
            <a:pPr marL="457200" indent="-456840">
              <a:lnSpc>
                <a:spcPct val="100000"/>
              </a:lnSpc>
              <a:buClr>
                <a:srgbClr val="000000"/>
              </a:buClr>
              <a:buFont typeface="Arial"/>
              <a:buChar char="•"/>
            </a:pPr>
            <a:r>
              <a:rPr b="0" lang="en-US" sz="3200" spc="-1" strike="noStrike">
                <a:solidFill>
                  <a:srgbClr val="000000"/>
                </a:solidFill>
                <a:latin typeface="Times New Roman"/>
              </a:rPr>
              <a:t>The provider networks are connected to backbones and sometimes to other provider networks.</a:t>
            </a:r>
            <a:endParaRPr b="0" lang="en-US" sz="3200" spc="-1" strike="noStrike">
              <a:solidFill>
                <a:srgbClr val="000000"/>
              </a:solidFill>
              <a:latin typeface="Calibri"/>
            </a:endParaRPr>
          </a:p>
          <a:p>
            <a:pPr>
              <a:lnSpc>
                <a:spcPct val="100000"/>
              </a:lnSpc>
            </a:pPr>
            <a:r>
              <a:rPr b="1" lang="en-US" sz="3200" spc="-1" strike="noStrike">
                <a:solidFill>
                  <a:srgbClr val="ff0000"/>
                </a:solidFill>
                <a:latin typeface="Times New Roman"/>
              </a:rPr>
              <a:t>Customer networks—</a:t>
            </a:r>
            <a:r>
              <a:rPr b="0" lang="en-US" sz="3200" spc="-1" strike="noStrike">
                <a:solidFill>
                  <a:srgbClr val="000000"/>
                </a:solidFill>
                <a:latin typeface="Times New Roman"/>
              </a:rPr>
              <a:t>These are networks at the </a:t>
            </a:r>
            <a:r>
              <a:rPr b="1" lang="en-US" sz="3200" spc="-1" strike="noStrike">
                <a:solidFill>
                  <a:srgbClr val="000000"/>
                </a:solidFill>
                <a:latin typeface="Times New Roman"/>
              </a:rPr>
              <a:t>edge of the internet </a:t>
            </a:r>
            <a:r>
              <a:rPr b="0" lang="en-US" sz="3200" spc="-1" strike="noStrike">
                <a:solidFill>
                  <a:srgbClr val="000000"/>
                </a:solidFill>
                <a:latin typeface="Times New Roman"/>
              </a:rPr>
              <a:t>that actually use the services provided by the internet.</a:t>
            </a:r>
            <a:endParaRPr b="0" lang="en-US" sz="3200" spc="-1" strike="noStrike">
              <a:solidFill>
                <a:srgbClr val="000000"/>
              </a:solidFill>
              <a:latin typeface="Calibri"/>
            </a:endParaRPr>
          </a:p>
          <a:p>
            <a:pPr marL="457200" indent="-456840">
              <a:lnSpc>
                <a:spcPct val="100000"/>
              </a:lnSpc>
              <a:buClr>
                <a:srgbClr val="000000"/>
              </a:buClr>
              <a:buFont typeface="Arial"/>
              <a:buChar char="•"/>
            </a:pPr>
            <a:r>
              <a:rPr b="0" lang="en-US" sz="3200" spc="-1" strike="noStrike">
                <a:solidFill>
                  <a:srgbClr val="000000"/>
                </a:solidFill>
                <a:latin typeface="Times New Roman"/>
              </a:rPr>
              <a:t>They pay fees to provider networks for receiving services.</a:t>
            </a:r>
            <a:endParaRPr b="0" lang="en-US" sz="3200" spc="-1" strike="noStrike">
              <a:solidFill>
                <a:srgbClr val="000000"/>
              </a:solidFill>
              <a:latin typeface="Calibri"/>
            </a:endParaRPr>
          </a:p>
          <a:p>
            <a:pPr>
              <a:lnSpc>
                <a:spcPct val="100000"/>
              </a:lnSpc>
            </a:pPr>
            <a:r>
              <a:rPr b="0" lang="en-US" sz="3200" spc="-1" strike="noStrike">
                <a:solidFill>
                  <a:srgbClr val="392d93"/>
                </a:solidFill>
                <a:latin typeface="Times New Roman"/>
              </a:rPr>
              <a:t>Backbones, Provider networks-</a:t>
            </a:r>
            <a:r>
              <a:rPr b="0" lang="en-US" sz="3200" spc="-1" strike="noStrike">
                <a:solidFill>
                  <a:srgbClr val="000000"/>
                </a:solidFill>
                <a:latin typeface="Times New Roman"/>
              </a:rPr>
              <a:t>--Internet Service Providers(ISPs). </a:t>
            </a:r>
            <a:r>
              <a:rPr b="1" lang="en-US" sz="3200" spc="-1" strike="noStrike">
                <a:solidFill>
                  <a:srgbClr val="000000"/>
                </a:solidFill>
                <a:latin typeface="Times New Roman"/>
              </a:rPr>
              <a:t>International </a:t>
            </a:r>
            <a:r>
              <a:rPr b="0" lang="en-US" sz="3200" spc="-1" strike="noStrike">
                <a:solidFill>
                  <a:srgbClr val="000000"/>
                </a:solidFill>
                <a:latin typeface="Times New Roman"/>
              </a:rPr>
              <a:t>ISPs—Backbones, </a:t>
            </a:r>
            <a:r>
              <a:rPr b="1" lang="en-US" sz="3200" spc="-1" strike="noStrike">
                <a:solidFill>
                  <a:srgbClr val="000000"/>
                </a:solidFill>
                <a:latin typeface="Times New Roman"/>
              </a:rPr>
              <a:t>National /Regional </a:t>
            </a:r>
            <a:r>
              <a:rPr b="0" lang="en-US" sz="3200" spc="-1" strike="noStrike">
                <a:solidFill>
                  <a:srgbClr val="000000"/>
                </a:solidFill>
                <a:latin typeface="Times New Roman"/>
              </a:rPr>
              <a:t>ISPs—Provider networks</a:t>
            </a:r>
            <a:endParaRPr b="0" lang="en-US" sz="3200" spc="-1" strike="noStrike">
              <a:solidFill>
                <a:srgbClr val="000000"/>
              </a:solidFill>
              <a:latin typeface="Calibri"/>
            </a:endParaRPr>
          </a:p>
          <a:p>
            <a:pPr>
              <a:lnSpc>
                <a:spcPct val="100000"/>
              </a:lnSpc>
            </a:pPr>
            <a:endParaRPr b="0" lang="en-US" sz="3200" spc="-1" strike="noStrike">
              <a:solidFill>
                <a:srgbClr val="000000"/>
              </a:solidFill>
              <a:latin typeface="Calibri"/>
            </a:endParaRPr>
          </a:p>
          <a:p>
            <a:pPr>
              <a:lnSpc>
                <a:spcPct val="100000"/>
              </a:lnSpc>
            </a:pPr>
            <a:endParaRPr b="0" lang="en-US" sz="3200" spc="-1" strike="noStrike">
              <a:solidFill>
                <a:srgbClr val="000000"/>
              </a:solidFill>
              <a:latin typeface="Calibri"/>
            </a:endParaRPr>
          </a:p>
        </p:txBody>
      </p:sp>
    </p:spTree>
  </p:cSld>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9" name="TextShape 1"/>
          <p:cNvSpPr txBox="1"/>
          <p:nvPr/>
        </p:nvSpPr>
        <p:spPr>
          <a:xfrm>
            <a:off x="457200" y="461880"/>
            <a:ext cx="8305560" cy="1158480"/>
          </a:xfrm>
          <a:prstGeom prst="rect">
            <a:avLst/>
          </a:prstGeom>
          <a:noFill/>
          <a:ln>
            <a:noFill/>
          </a:ln>
        </p:spPr>
        <p:txBody>
          <a:bodyPr lIns="0" rIns="0" tIns="13320" bIns="0"/>
          <a:p>
            <a:pPr marL="12600">
              <a:lnSpc>
                <a:spcPct val="100000"/>
              </a:lnSpc>
              <a:spcBef>
                <a:spcPts val="105"/>
              </a:spcBef>
            </a:pPr>
            <a:r>
              <a:rPr b="1" lang="en-US" sz="4400" spc="-304" strike="noStrike">
                <a:solidFill>
                  <a:srgbClr val="000000"/>
                </a:solidFill>
                <a:latin typeface="Times New Roman"/>
              </a:rPr>
              <a:t>Accessing </a:t>
            </a:r>
            <a:r>
              <a:rPr b="1" lang="en-US" sz="4400" spc="-49" strike="noStrike">
                <a:solidFill>
                  <a:srgbClr val="000000"/>
                </a:solidFill>
                <a:latin typeface="Times New Roman"/>
              </a:rPr>
              <a:t>the</a:t>
            </a:r>
            <a:r>
              <a:rPr b="1" lang="en-US" sz="4400" spc="-222" strike="noStrike">
                <a:solidFill>
                  <a:srgbClr val="000000"/>
                </a:solidFill>
                <a:latin typeface="Times New Roman"/>
              </a:rPr>
              <a:t> </a:t>
            </a:r>
            <a:r>
              <a:rPr b="1" lang="en-US" sz="4400" spc="-49" strike="noStrike">
                <a:solidFill>
                  <a:srgbClr val="000000"/>
                </a:solidFill>
                <a:latin typeface="Times New Roman"/>
              </a:rPr>
              <a:t>Internet</a:t>
            </a:r>
            <a:endParaRPr b="0" lang="en-US" sz="4400" spc="-1" strike="noStrike">
              <a:solidFill>
                <a:srgbClr val="000000"/>
              </a:solidFill>
              <a:latin typeface="Calibri"/>
            </a:endParaRPr>
          </a:p>
        </p:txBody>
      </p:sp>
      <p:sp>
        <p:nvSpPr>
          <p:cNvPr id="410" name="CustomShape 2"/>
          <p:cNvSpPr/>
          <p:nvPr/>
        </p:nvSpPr>
        <p:spPr>
          <a:xfrm>
            <a:off x="0" y="1509840"/>
            <a:ext cx="9143640" cy="2354400"/>
          </a:xfrm>
          <a:prstGeom prst="rect">
            <a:avLst/>
          </a:prstGeom>
          <a:noFill/>
          <a:ln>
            <a:noFill/>
          </a:ln>
        </p:spPr>
        <p:style>
          <a:lnRef idx="0"/>
          <a:fillRef idx="0"/>
          <a:effectRef idx="0"/>
          <a:fontRef idx="minor"/>
        </p:style>
        <p:txBody>
          <a:bodyPr lIns="0" rIns="0" tIns="110520" bIns="0"/>
          <a:p>
            <a:pPr marL="355680" indent="-342720">
              <a:lnSpc>
                <a:spcPct val="100000"/>
              </a:lnSpc>
              <a:spcBef>
                <a:spcPts val="870"/>
              </a:spcBef>
              <a:buClr>
                <a:srgbClr val="000000"/>
              </a:buClr>
              <a:buFont typeface="Symbol" charset="2"/>
              <a:buChar char=""/>
            </a:pPr>
            <a:r>
              <a:rPr b="0" lang="en-IN" sz="3200" spc="-194" strike="noStrike">
                <a:solidFill>
                  <a:srgbClr val="000000"/>
                </a:solidFill>
                <a:latin typeface="Times New Roman"/>
              </a:rPr>
              <a:t>Using </a:t>
            </a:r>
            <a:r>
              <a:rPr b="0" lang="en-IN" sz="3200" spc="-180" strike="noStrike">
                <a:solidFill>
                  <a:srgbClr val="000000"/>
                </a:solidFill>
                <a:latin typeface="Times New Roman"/>
              </a:rPr>
              <a:t>Telephone </a:t>
            </a:r>
            <a:r>
              <a:rPr b="0" lang="en-IN" sz="3200" spc="-94" strike="noStrike">
                <a:solidFill>
                  <a:srgbClr val="000000"/>
                </a:solidFill>
                <a:latin typeface="Times New Roman"/>
              </a:rPr>
              <a:t>networks </a:t>
            </a:r>
            <a:r>
              <a:rPr b="0" lang="en-IN" sz="3200" spc="-182" strike="noStrike">
                <a:solidFill>
                  <a:srgbClr val="000000"/>
                </a:solidFill>
                <a:latin typeface="Times New Roman"/>
              </a:rPr>
              <a:t>– </a:t>
            </a:r>
            <a:r>
              <a:rPr b="0" lang="en-IN" sz="3200" spc="-89" strike="noStrike">
                <a:solidFill>
                  <a:srgbClr val="000000"/>
                </a:solidFill>
                <a:latin typeface="Times New Roman"/>
              </a:rPr>
              <a:t>dial-up,</a:t>
            </a:r>
            <a:r>
              <a:rPr b="0" lang="en-IN" sz="3200" spc="-182" strike="noStrike">
                <a:solidFill>
                  <a:srgbClr val="000000"/>
                </a:solidFill>
                <a:latin typeface="Times New Roman"/>
              </a:rPr>
              <a:t> </a:t>
            </a:r>
            <a:r>
              <a:rPr b="0" lang="en-IN" sz="3200" spc="-483" strike="noStrike">
                <a:solidFill>
                  <a:srgbClr val="000000"/>
                </a:solidFill>
                <a:latin typeface="Times New Roman"/>
              </a:rPr>
              <a:t>D S L</a:t>
            </a:r>
            <a:endParaRPr b="0" lang="en-IN" sz="3200" spc="-1" strike="noStrike">
              <a:latin typeface="Arial"/>
            </a:endParaRPr>
          </a:p>
          <a:p>
            <a:pPr marL="355680" indent="-342720">
              <a:lnSpc>
                <a:spcPct val="100000"/>
              </a:lnSpc>
              <a:spcBef>
                <a:spcPts val="771"/>
              </a:spcBef>
              <a:buClr>
                <a:srgbClr val="000000"/>
              </a:buClr>
              <a:buFont typeface="Symbol" charset="2"/>
              <a:buChar char=""/>
            </a:pPr>
            <a:r>
              <a:rPr b="0" lang="en-IN" sz="3200" spc="-194" strike="noStrike">
                <a:solidFill>
                  <a:srgbClr val="000000"/>
                </a:solidFill>
                <a:latin typeface="Times New Roman"/>
              </a:rPr>
              <a:t>Using </a:t>
            </a:r>
            <a:r>
              <a:rPr b="0" lang="en-IN" sz="3200" spc="-222" strike="noStrike">
                <a:solidFill>
                  <a:srgbClr val="000000"/>
                </a:solidFill>
                <a:latin typeface="Times New Roman"/>
              </a:rPr>
              <a:t>Cable</a:t>
            </a:r>
            <a:r>
              <a:rPr b="0" lang="en-IN" sz="3200" spc="-128" strike="noStrike">
                <a:solidFill>
                  <a:srgbClr val="000000"/>
                </a:solidFill>
                <a:latin typeface="Times New Roman"/>
              </a:rPr>
              <a:t> </a:t>
            </a:r>
            <a:r>
              <a:rPr b="0" lang="en-IN" sz="3200" spc="-94" strike="noStrike">
                <a:solidFill>
                  <a:srgbClr val="000000"/>
                </a:solidFill>
                <a:latin typeface="Times New Roman"/>
              </a:rPr>
              <a:t>networks</a:t>
            </a:r>
            <a:endParaRPr b="0" lang="en-IN" sz="3200" spc="-1" strike="noStrike">
              <a:latin typeface="Arial"/>
            </a:endParaRPr>
          </a:p>
          <a:p>
            <a:pPr marL="355680" indent="-342720">
              <a:lnSpc>
                <a:spcPct val="100000"/>
              </a:lnSpc>
              <a:spcBef>
                <a:spcPts val="771"/>
              </a:spcBef>
              <a:buClr>
                <a:srgbClr val="000000"/>
              </a:buClr>
              <a:buFont typeface="Symbol" charset="2"/>
              <a:buChar char=""/>
            </a:pPr>
            <a:r>
              <a:rPr b="0" lang="en-IN" sz="3200" spc="-194" strike="noStrike">
                <a:solidFill>
                  <a:srgbClr val="000000"/>
                </a:solidFill>
                <a:latin typeface="Times New Roman"/>
              </a:rPr>
              <a:t>Using </a:t>
            </a:r>
            <a:r>
              <a:rPr b="0" lang="en-IN" sz="3200" spc="-128" strike="noStrike">
                <a:solidFill>
                  <a:srgbClr val="000000"/>
                </a:solidFill>
                <a:latin typeface="Times New Roman"/>
              </a:rPr>
              <a:t>wireless</a:t>
            </a:r>
            <a:r>
              <a:rPr b="0" lang="en-IN" sz="3200" spc="-154" strike="noStrike">
                <a:solidFill>
                  <a:srgbClr val="000000"/>
                </a:solidFill>
                <a:latin typeface="Times New Roman"/>
              </a:rPr>
              <a:t> </a:t>
            </a:r>
            <a:r>
              <a:rPr b="0" lang="en-IN" sz="3200" spc="-94" strike="noStrike">
                <a:solidFill>
                  <a:srgbClr val="000000"/>
                </a:solidFill>
                <a:latin typeface="Times New Roman"/>
              </a:rPr>
              <a:t>networks</a:t>
            </a:r>
            <a:endParaRPr b="0" lang="en-IN" sz="3200" spc="-1" strike="noStrike">
              <a:latin typeface="Arial"/>
            </a:endParaRPr>
          </a:p>
          <a:p>
            <a:pPr marL="355680" indent="-342720">
              <a:lnSpc>
                <a:spcPct val="100000"/>
              </a:lnSpc>
              <a:spcBef>
                <a:spcPts val="771"/>
              </a:spcBef>
              <a:buClr>
                <a:srgbClr val="000000"/>
              </a:buClr>
              <a:buFont typeface="Symbol" charset="2"/>
              <a:buChar char=""/>
            </a:pPr>
            <a:r>
              <a:rPr b="0" lang="en-IN" sz="3200" spc="-94" strike="noStrike">
                <a:solidFill>
                  <a:srgbClr val="000000"/>
                </a:solidFill>
                <a:latin typeface="Times New Roman"/>
              </a:rPr>
              <a:t>Direct connection to the internet</a:t>
            </a:r>
            <a:endParaRPr b="0" lang="en-IN" sz="3200" spc="-1" strike="noStrike">
              <a:latin typeface="Arial"/>
            </a:endParaRPr>
          </a:p>
        </p:txBody>
      </p:sp>
    </p:spTree>
  </p:cSld>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1" name="TextShape 1"/>
          <p:cNvSpPr txBox="1"/>
          <p:nvPr/>
        </p:nvSpPr>
        <p:spPr>
          <a:xfrm>
            <a:off x="673920" y="461880"/>
            <a:ext cx="7795440" cy="696240"/>
          </a:xfrm>
          <a:prstGeom prst="rect">
            <a:avLst/>
          </a:prstGeom>
          <a:noFill/>
          <a:ln>
            <a:noFill/>
          </a:ln>
        </p:spPr>
        <p:txBody>
          <a:bodyPr lIns="0" rIns="0" tIns="0" bIns="0"/>
          <a:p>
            <a:pPr>
              <a:lnSpc>
                <a:spcPct val="100000"/>
              </a:lnSpc>
            </a:pPr>
            <a:r>
              <a:rPr b="1" lang="en-US" sz="4400" spc="-194" strike="noStrike">
                <a:solidFill>
                  <a:srgbClr val="ff0000"/>
                </a:solidFill>
                <a:latin typeface="Times New Roman"/>
              </a:rPr>
              <a:t>Using </a:t>
            </a:r>
            <a:r>
              <a:rPr b="1" lang="en-US" sz="4400" spc="-180" strike="noStrike">
                <a:solidFill>
                  <a:srgbClr val="ff0000"/>
                </a:solidFill>
                <a:latin typeface="Times New Roman"/>
              </a:rPr>
              <a:t>Telephone </a:t>
            </a:r>
            <a:r>
              <a:rPr b="1" lang="en-US" sz="4400" spc="-94" strike="noStrike">
                <a:solidFill>
                  <a:srgbClr val="ff0000"/>
                </a:solidFill>
                <a:latin typeface="Times New Roman"/>
              </a:rPr>
              <a:t>networks</a:t>
            </a:r>
            <a:endParaRPr b="0" lang="en-US" sz="4400" spc="-1" strike="noStrike">
              <a:solidFill>
                <a:srgbClr val="000000"/>
              </a:solidFill>
              <a:latin typeface="Calibri"/>
            </a:endParaRPr>
          </a:p>
        </p:txBody>
      </p:sp>
      <p:sp>
        <p:nvSpPr>
          <p:cNvPr id="412" name="TextShape 2"/>
          <p:cNvSpPr txBox="1"/>
          <p:nvPr/>
        </p:nvSpPr>
        <p:spPr>
          <a:xfrm>
            <a:off x="152280" y="1676520"/>
            <a:ext cx="9143640" cy="4431600"/>
          </a:xfrm>
          <a:prstGeom prst="rect">
            <a:avLst/>
          </a:prstGeom>
          <a:noFill/>
          <a:ln>
            <a:noFill/>
          </a:ln>
        </p:spPr>
        <p:txBody>
          <a:bodyPr lIns="0" rIns="0" tIns="0" bIns="0"/>
          <a:p>
            <a:pPr marL="457200" indent="-456840">
              <a:lnSpc>
                <a:spcPct val="100000"/>
              </a:lnSpc>
              <a:buClr>
                <a:srgbClr val="000000"/>
              </a:buClr>
              <a:buFont typeface="Arial"/>
              <a:buChar char="•"/>
            </a:pPr>
            <a:r>
              <a:rPr b="1" lang="en-US" sz="3200" spc="-1" strike="noStrike">
                <a:solidFill>
                  <a:srgbClr val="000000"/>
                </a:solidFill>
                <a:latin typeface="Times New Roman"/>
              </a:rPr>
              <a:t>Residences and small businesses </a:t>
            </a:r>
            <a:r>
              <a:rPr b="0" lang="en-US" sz="3200" spc="-1" strike="noStrike">
                <a:solidFill>
                  <a:srgbClr val="000000"/>
                </a:solidFill>
                <a:latin typeface="Times New Roman"/>
              </a:rPr>
              <a:t>have telephone service, they are connected to a telephone network.</a:t>
            </a:r>
            <a:endParaRPr b="0" lang="en-US" sz="3200" spc="-1" strike="noStrike">
              <a:solidFill>
                <a:srgbClr val="000000"/>
              </a:solidFill>
              <a:latin typeface="Calibri"/>
            </a:endParaRPr>
          </a:p>
          <a:p>
            <a:pPr marL="457200" indent="-456840">
              <a:lnSpc>
                <a:spcPct val="100000"/>
              </a:lnSpc>
              <a:buClr>
                <a:srgbClr val="000000"/>
              </a:buClr>
              <a:buFont typeface="Arial"/>
              <a:buChar char="•"/>
            </a:pPr>
            <a:r>
              <a:rPr b="0" lang="en-US" sz="3200" spc="-1" strike="noStrike">
                <a:solidFill>
                  <a:srgbClr val="000000"/>
                </a:solidFill>
                <a:latin typeface="Times New Roman"/>
              </a:rPr>
              <a:t>Telephone networks already connected to internet.</a:t>
            </a:r>
            <a:endParaRPr b="0" lang="en-US" sz="3200" spc="-1" strike="noStrike">
              <a:solidFill>
                <a:srgbClr val="000000"/>
              </a:solidFill>
              <a:latin typeface="Calibri"/>
            </a:endParaRPr>
          </a:p>
          <a:p>
            <a:pPr marL="457200" indent="-456840">
              <a:lnSpc>
                <a:spcPct val="100000"/>
              </a:lnSpc>
              <a:buClr>
                <a:srgbClr val="000000"/>
              </a:buClr>
              <a:buFont typeface="Arial"/>
              <a:buChar char="•"/>
            </a:pPr>
            <a:r>
              <a:rPr b="0" lang="en-US" sz="3200" spc="-1" strike="noStrike">
                <a:solidFill>
                  <a:srgbClr val="000000"/>
                </a:solidFill>
                <a:latin typeface="Times New Roman"/>
              </a:rPr>
              <a:t>This can be done in 2 ways</a:t>
            </a:r>
            <a:endParaRPr b="0" lang="en-US" sz="3200" spc="-1" strike="noStrike">
              <a:solidFill>
                <a:srgbClr val="000000"/>
              </a:solidFill>
              <a:latin typeface="Calibri"/>
            </a:endParaRPr>
          </a:p>
          <a:p>
            <a:pPr>
              <a:lnSpc>
                <a:spcPct val="100000"/>
              </a:lnSpc>
            </a:pPr>
            <a:r>
              <a:rPr b="0" lang="en-US" sz="3200" spc="-1" strike="noStrike">
                <a:solidFill>
                  <a:srgbClr val="000000"/>
                </a:solidFill>
                <a:latin typeface="Times New Roman"/>
              </a:rPr>
              <a:t>1.Dial-up service</a:t>
            </a:r>
            <a:endParaRPr b="0" lang="en-US" sz="3200" spc="-1" strike="noStrike">
              <a:solidFill>
                <a:srgbClr val="000000"/>
              </a:solidFill>
              <a:latin typeface="Calibri"/>
            </a:endParaRPr>
          </a:p>
          <a:p>
            <a:pPr>
              <a:lnSpc>
                <a:spcPct val="100000"/>
              </a:lnSpc>
            </a:pPr>
            <a:r>
              <a:rPr b="0" lang="en-US" sz="3200" spc="-1" strike="noStrike">
                <a:solidFill>
                  <a:srgbClr val="000000"/>
                </a:solidFill>
                <a:latin typeface="Times New Roman"/>
              </a:rPr>
              <a:t>2. DSL service(</a:t>
            </a:r>
            <a:r>
              <a:rPr b="0" lang="en-US" sz="3200" spc="-1" strike="noStrike">
                <a:solidFill>
                  <a:srgbClr val="0000cc"/>
                </a:solidFill>
                <a:latin typeface="Times New Roman"/>
              </a:rPr>
              <a:t>Digital Subscriber Line)</a:t>
            </a:r>
            <a:endParaRPr b="0" lang="en-US" sz="3200" spc="-1" strike="noStrike">
              <a:solidFill>
                <a:srgbClr val="000000"/>
              </a:solidFill>
              <a:latin typeface="Calibri"/>
            </a:endParaRPr>
          </a:p>
          <a:p>
            <a:pPr>
              <a:lnSpc>
                <a:spcPct val="100000"/>
              </a:lnSpc>
            </a:pPr>
            <a:endParaRPr b="0" lang="en-US" sz="3200" spc="-1" strike="noStrike">
              <a:solidFill>
                <a:srgbClr val="000000"/>
              </a:solidFill>
              <a:latin typeface="Calibri"/>
            </a:endParaRPr>
          </a:p>
        </p:txBody>
      </p:sp>
    </p:spTree>
  </p:cSld>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3" name="TextShape 1"/>
          <p:cNvSpPr txBox="1"/>
          <p:nvPr/>
        </p:nvSpPr>
        <p:spPr>
          <a:xfrm>
            <a:off x="152280" y="152280"/>
            <a:ext cx="8991360" cy="5970600"/>
          </a:xfrm>
          <a:prstGeom prst="rect">
            <a:avLst/>
          </a:prstGeom>
          <a:noFill/>
          <a:ln>
            <a:noFill/>
          </a:ln>
        </p:spPr>
        <p:txBody>
          <a:bodyPr lIns="0" rIns="0" tIns="0" bIns="0"/>
          <a:p>
            <a:pPr>
              <a:lnSpc>
                <a:spcPct val="100000"/>
              </a:lnSpc>
            </a:pPr>
            <a:r>
              <a:rPr b="1" lang="en-US" sz="3600" spc="-1" strike="noStrike">
                <a:solidFill>
                  <a:srgbClr val="392d93"/>
                </a:solidFill>
                <a:latin typeface="Times New Roman"/>
              </a:rPr>
              <a:t>1.Dial-up service</a:t>
            </a:r>
            <a:r>
              <a:rPr b="0" lang="en-US" sz="3200" spc="-1" strike="noStrike">
                <a:solidFill>
                  <a:srgbClr val="000000"/>
                </a:solidFill>
                <a:latin typeface="Times New Roman"/>
              </a:rPr>
              <a:t>—add to the telephone line a modem that converts data to voice. The software installed on the computer dials the ISP and imitates making a telephone connection.</a:t>
            </a:r>
            <a:endParaRPr b="0" lang="en-US" sz="3200" spc="-1" strike="noStrike">
              <a:solidFill>
                <a:srgbClr val="000000"/>
              </a:solidFill>
              <a:latin typeface="Calibri"/>
            </a:endParaRPr>
          </a:p>
          <a:p>
            <a:pPr lvl="3" marL="1828800" indent="-456840">
              <a:lnSpc>
                <a:spcPct val="100000"/>
              </a:lnSpc>
              <a:buClr>
                <a:srgbClr val="000000"/>
              </a:buClr>
              <a:buFont typeface="Arial"/>
              <a:buChar char="•"/>
            </a:pPr>
            <a:r>
              <a:rPr b="0" lang="en-US" sz="3200" spc="-1" strike="noStrike">
                <a:solidFill>
                  <a:srgbClr val="000000"/>
                </a:solidFill>
                <a:latin typeface="Times New Roman"/>
              </a:rPr>
              <a:t>Very slow</a:t>
            </a:r>
            <a:endParaRPr b="0" lang="en-US" sz="3200" spc="-1" strike="noStrike">
              <a:solidFill>
                <a:srgbClr val="000000"/>
              </a:solidFill>
              <a:latin typeface="Calibri"/>
            </a:endParaRPr>
          </a:p>
          <a:p>
            <a:pPr lvl="3" marL="1828800" indent="-456840">
              <a:lnSpc>
                <a:spcPct val="100000"/>
              </a:lnSpc>
              <a:buClr>
                <a:srgbClr val="000000"/>
              </a:buClr>
              <a:buFont typeface="Arial"/>
              <a:buChar char="•"/>
            </a:pPr>
            <a:r>
              <a:rPr b="0" lang="en-US" sz="3200" spc="-1" strike="noStrike">
                <a:solidFill>
                  <a:srgbClr val="000000"/>
                </a:solidFill>
                <a:latin typeface="Times New Roman"/>
              </a:rPr>
              <a:t>When line is used for internet, it cannot be used for telephone(voice) connection.</a:t>
            </a:r>
            <a:endParaRPr b="0" lang="en-US" sz="3200" spc="-1" strike="noStrike">
              <a:solidFill>
                <a:srgbClr val="000000"/>
              </a:solidFill>
              <a:latin typeface="Calibri"/>
            </a:endParaRPr>
          </a:p>
          <a:p>
            <a:pPr lvl="3" marL="1828800" indent="-456840">
              <a:lnSpc>
                <a:spcPct val="100000"/>
              </a:lnSpc>
              <a:buClr>
                <a:srgbClr val="000000"/>
              </a:buClr>
              <a:buFont typeface="Arial"/>
              <a:buChar char="•"/>
            </a:pPr>
            <a:r>
              <a:rPr b="0" lang="en-US" sz="3200" spc="-1" strike="noStrike">
                <a:solidFill>
                  <a:srgbClr val="000000"/>
                </a:solidFill>
                <a:latin typeface="Times New Roman"/>
              </a:rPr>
              <a:t>Only useful for small residences, business with occasional connection to the internet.</a:t>
            </a:r>
            <a:endParaRPr b="0" lang="en-US" sz="3200" spc="-1" strike="noStrike">
              <a:solidFill>
                <a:srgbClr val="000000"/>
              </a:solidFill>
              <a:latin typeface="Calibri"/>
            </a:endParaRPr>
          </a:p>
          <a:p>
            <a:pPr>
              <a:lnSpc>
                <a:spcPct val="100000"/>
              </a:lnSpc>
            </a:pPr>
            <a:r>
              <a:rPr b="1" lang="en-US" sz="3200" spc="-1" strike="noStrike">
                <a:solidFill>
                  <a:srgbClr val="392d93"/>
                </a:solidFill>
                <a:latin typeface="Times New Roman"/>
              </a:rPr>
              <a:t>2.DSL Service-</a:t>
            </a:r>
            <a:r>
              <a:rPr b="1" lang="en-US" sz="3200" spc="-1" strike="noStrike">
                <a:solidFill>
                  <a:srgbClr val="000000"/>
                </a:solidFill>
                <a:latin typeface="Times New Roman"/>
              </a:rPr>
              <a:t>-</a:t>
            </a:r>
            <a:r>
              <a:rPr b="0" lang="en-US" sz="3200" spc="-1" strike="noStrike">
                <a:solidFill>
                  <a:srgbClr val="0000cc"/>
                </a:solidFill>
                <a:latin typeface="Times New Roman"/>
              </a:rPr>
              <a:t>  </a:t>
            </a:r>
            <a:r>
              <a:rPr b="0" lang="en-US" sz="3200" spc="-1" strike="noStrike">
                <a:solidFill>
                  <a:srgbClr val="000000"/>
                </a:solidFill>
                <a:latin typeface="Times New Roman"/>
              </a:rPr>
              <a:t>Upgrading telephone lines to provide </a:t>
            </a:r>
            <a:r>
              <a:rPr b="1" lang="en-US" sz="3200" spc="-1" strike="noStrike">
                <a:solidFill>
                  <a:srgbClr val="000000"/>
                </a:solidFill>
                <a:latin typeface="Times New Roman"/>
              </a:rPr>
              <a:t>high speed internet </a:t>
            </a:r>
            <a:r>
              <a:rPr b="0" lang="en-US" sz="3200" spc="-1" strike="noStrike">
                <a:solidFill>
                  <a:srgbClr val="000000"/>
                </a:solidFill>
                <a:latin typeface="Times New Roman"/>
              </a:rPr>
              <a:t>services,</a:t>
            </a:r>
            <a:endParaRPr b="0" lang="en-US" sz="3200" spc="-1" strike="noStrike">
              <a:solidFill>
                <a:srgbClr val="000000"/>
              </a:solidFill>
              <a:latin typeface="Calibri"/>
            </a:endParaRPr>
          </a:p>
          <a:p>
            <a:pPr marL="457200" indent="-456840">
              <a:lnSpc>
                <a:spcPct val="100000"/>
              </a:lnSpc>
              <a:buClr>
                <a:srgbClr val="000000"/>
              </a:buClr>
              <a:buFont typeface="Arial"/>
              <a:buChar char="•"/>
            </a:pPr>
            <a:r>
              <a:rPr b="0" lang="en-US" sz="3200" spc="-1" strike="noStrike">
                <a:solidFill>
                  <a:srgbClr val="000000"/>
                </a:solidFill>
                <a:latin typeface="Times New Roman"/>
              </a:rPr>
              <a:t>Line to be used simultaneously for voice and data.</a:t>
            </a:r>
            <a:endParaRPr b="0" lang="en-US" sz="3200" spc="-1" strike="noStrike">
              <a:solidFill>
                <a:srgbClr val="000000"/>
              </a:solidFill>
              <a:latin typeface="Calibri"/>
            </a:endParaRPr>
          </a:p>
        </p:txBody>
      </p:sp>
    </p:spTree>
  </p:cSld>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3" name="TextShape 1"/>
          <p:cNvSpPr txBox="1"/>
          <p:nvPr/>
        </p:nvSpPr>
        <p:spPr>
          <a:xfrm>
            <a:off x="152280" y="228600"/>
            <a:ext cx="8317080" cy="929520"/>
          </a:xfrm>
          <a:prstGeom prst="rect">
            <a:avLst/>
          </a:prstGeom>
          <a:noFill/>
          <a:ln>
            <a:noFill/>
          </a:ln>
        </p:spPr>
        <p:txBody>
          <a:bodyPr lIns="0" rIns="0" tIns="0" bIns="0"/>
          <a:p>
            <a:pPr>
              <a:lnSpc>
                <a:spcPct val="100000"/>
              </a:lnSpc>
            </a:pPr>
            <a:r>
              <a:rPr b="1" lang="en-US" sz="4400" spc="-174" strike="noStrike">
                <a:solidFill>
                  <a:srgbClr val="000000"/>
                </a:solidFill>
                <a:latin typeface="Times New Roman"/>
              </a:rPr>
              <a:t>Computer</a:t>
            </a:r>
            <a:r>
              <a:rPr b="1" lang="en-US" sz="4400" spc="-299" strike="noStrike">
                <a:solidFill>
                  <a:srgbClr val="000000"/>
                </a:solidFill>
                <a:latin typeface="Times New Roman"/>
              </a:rPr>
              <a:t> </a:t>
            </a:r>
            <a:r>
              <a:rPr b="1" lang="en-US" sz="4400" spc="-97" strike="noStrike">
                <a:solidFill>
                  <a:srgbClr val="000000"/>
                </a:solidFill>
                <a:latin typeface="Times New Roman"/>
              </a:rPr>
              <a:t>Network</a:t>
            </a:r>
            <a:endParaRPr b="0" lang="en-US" sz="4400" spc="-1" strike="noStrike">
              <a:solidFill>
                <a:srgbClr val="000000"/>
              </a:solidFill>
              <a:latin typeface="Calibri"/>
            </a:endParaRPr>
          </a:p>
        </p:txBody>
      </p:sp>
      <p:sp>
        <p:nvSpPr>
          <p:cNvPr id="224" name="TextShape 2"/>
          <p:cNvSpPr txBox="1"/>
          <p:nvPr/>
        </p:nvSpPr>
        <p:spPr>
          <a:xfrm>
            <a:off x="152280" y="1371600"/>
            <a:ext cx="8991360" cy="2121120"/>
          </a:xfrm>
          <a:prstGeom prst="rect">
            <a:avLst/>
          </a:prstGeom>
          <a:noFill/>
          <a:ln>
            <a:noFill/>
          </a:ln>
        </p:spPr>
        <p:txBody>
          <a:bodyPr lIns="0" rIns="0" tIns="0" bIns="0"/>
          <a:p>
            <a:pPr marL="457200" indent="-456840">
              <a:lnSpc>
                <a:spcPct val="100000"/>
              </a:lnSpc>
              <a:buClr>
                <a:srgbClr val="0000cc"/>
              </a:buClr>
              <a:buFont typeface="Arial"/>
              <a:buChar char="•"/>
            </a:pPr>
            <a:r>
              <a:rPr b="0" lang="en-US" sz="3200" spc="-1" strike="noStrike">
                <a:solidFill>
                  <a:srgbClr val="0000cc"/>
                </a:solidFill>
                <a:latin typeface="Times New Roman"/>
              </a:rPr>
              <a:t>Network of computers. </a:t>
            </a:r>
            <a:endParaRPr b="0" lang="en-US" sz="3200" spc="-1" strike="noStrike">
              <a:solidFill>
                <a:srgbClr val="000000"/>
              </a:solidFill>
              <a:latin typeface="Calibri"/>
            </a:endParaRPr>
          </a:p>
          <a:p>
            <a:pPr marL="457200" indent="-456840">
              <a:lnSpc>
                <a:spcPct val="100000"/>
              </a:lnSpc>
              <a:buClr>
                <a:srgbClr val="0000cc"/>
              </a:buClr>
              <a:buFont typeface="Arial"/>
              <a:buChar char="•"/>
            </a:pPr>
            <a:r>
              <a:rPr b="0" lang="en-US" sz="3200" spc="-1" strike="noStrike">
                <a:solidFill>
                  <a:srgbClr val="0000cc"/>
                </a:solidFill>
                <a:latin typeface="Times New Roman"/>
              </a:rPr>
              <a:t>A computer network means where a number of computers are linked together. It allows them to share resources with others. </a:t>
            </a:r>
            <a:endParaRPr b="0" lang="en-US" sz="3200" spc="-1" strike="noStrike">
              <a:solidFill>
                <a:srgbClr val="000000"/>
              </a:solidFill>
              <a:latin typeface="Calibri"/>
            </a:endParaRPr>
          </a:p>
        </p:txBody>
      </p:sp>
      <p:pic>
        <p:nvPicPr>
          <p:cNvPr id="225" name="Picture 2" descr=""/>
          <p:cNvPicPr/>
          <p:nvPr/>
        </p:nvPicPr>
        <p:blipFill>
          <a:blip r:embed="rId1"/>
          <a:stretch/>
        </p:blipFill>
        <p:spPr>
          <a:xfrm>
            <a:off x="1600200" y="3276720"/>
            <a:ext cx="5181120" cy="3580920"/>
          </a:xfrm>
          <a:prstGeom prst="rect">
            <a:avLst/>
          </a:prstGeom>
          <a:ln>
            <a:noFill/>
          </a:ln>
        </p:spPr>
      </p:pic>
    </p:spTree>
  </p:cSld>
  <p:timing>
    <p:tnLst>
      <p:par>
        <p:cTn id="7" dur="indefinite" restart="never" nodeType="tmRoot">
          <p:childTnLst>
            <p:seq>
              <p:cTn id="8" dur="indefinite" nodeType="mainSeq"/>
              <p:prevCondLst>
                <p:cond delay="0" evt="onPrev">
                  <p:tgtEl>
                    <p:sldTgt/>
                  </p:tgtEl>
                </p:cond>
              </p:prevCondLst>
              <p:nextCondLst>
                <p:cond delay="0" evt="onNext">
                  <p:tgtEl>
                    <p:sldTgt/>
                  </p:tgtEl>
                </p:cond>
              </p:nextCondLst>
            </p:seq>
          </p:childTnLst>
        </p:cTn>
      </p:par>
    </p:tnLst>
  </p:timing>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4" name="TextShape 1"/>
          <p:cNvSpPr txBox="1"/>
          <p:nvPr/>
        </p:nvSpPr>
        <p:spPr>
          <a:xfrm>
            <a:off x="673920" y="461880"/>
            <a:ext cx="7795440" cy="1353960"/>
          </a:xfrm>
          <a:prstGeom prst="rect">
            <a:avLst/>
          </a:prstGeom>
          <a:noFill/>
          <a:ln>
            <a:noFill/>
          </a:ln>
        </p:spPr>
        <p:txBody>
          <a:bodyPr lIns="0" rIns="0" tIns="0" bIns="0"/>
          <a:p>
            <a:pPr>
              <a:lnSpc>
                <a:spcPct val="100000"/>
              </a:lnSpc>
            </a:pPr>
            <a:r>
              <a:rPr b="1" lang="en-US" sz="4400" spc="-194" strike="noStrike">
                <a:solidFill>
                  <a:srgbClr val="ff0000"/>
                </a:solidFill>
                <a:latin typeface="Times New Roman"/>
              </a:rPr>
              <a:t>Using </a:t>
            </a:r>
            <a:r>
              <a:rPr b="1" lang="en-US" sz="4400" spc="-222" strike="noStrike">
                <a:solidFill>
                  <a:srgbClr val="ff0000"/>
                </a:solidFill>
                <a:latin typeface="Times New Roman"/>
              </a:rPr>
              <a:t>Cable</a:t>
            </a:r>
            <a:r>
              <a:rPr b="1" lang="en-US" sz="4400" spc="-128" strike="noStrike">
                <a:solidFill>
                  <a:srgbClr val="ff0000"/>
                </a:solidFill>
                <a:latin typeface="Times New Roman"/>
              </a:rPr>
              <a:t> </a:t>
            </a:r>
            <a:r>
              <a:rPr b="1" lang="en-US" sz="4400" spc="-94" strike="noStrike">
                <a:solidFill>
                  <a:srgbClr val="ff0000"/>
                </a:solidFill>
                <a:latin typeface="Times New Roman"/>
              </a:rPr>
              <a:t>networks</a:t>
            </a:r>
            <a:br/>
            <a:endParaRPr b="0" lang="en-US" sz="4400" spc="-1" strike="noStrike">
              <a:solidFill>
                <a:srgbClr val="000000"/>
              </a:solidFill>
              <a:latin typeface="Calibri"/>
            </a:endParaRPr>
          </a:p>
        </p:txBody>
      </p:sp>
      <p:sp>
        <p:nvSpPr>
          <p:cNvPr id="415" name="TextShape 2"/>
          <p:cNvSpPr txBox="1"/>
          <p:nvPr/>
        </p:nvSpPr>
        <p:spPr>
          <a:xfrm>
            <a:off x="0" y="1447920"/>
            <a:ext cx="8991360" cy="2461680"/>
          </a:xfrm>
          <a:prstGeom prst="rect">
            <a:avLst/>
          </a:prstGeom>
          <a:noFill/>
          <a:ln>
            <a:noFill/>
          </a:ln>
        </p:spPr>
        <p:txBody>
          <a:bodyPr lIns="0" rIns="0" tIns="0" bIns="0"/>
          <a:p>
            <a:pPr marL="457200" indent="-456840">
              <a:lnSpc>
                <a:spcPct val="100000"/>
              </a:lnSpc>
              <a:buClr>
                <a:srgbClr val="000000"/>
              </a:buClr>
              <a:buFont typeface="Arial"/>
              <a:buChar char="•"/>
            </a:pPr>
            <a:r>
              <a:rPr b="0" lang="en-US" sz="3200" spc="-1" strike="noStrike">
                <a:solidFill>
                  <a:srgbClr val="000000"/>
                </a:solidFill>
                <a:latin typeface="Times New Roman"/>
              </a:rPr>
              <a:t>Using </a:t>
            </a:r>
            <a:r>
              <a:rPr b="1" lang="en-US" sz="3200" spc="-1" strike="noStrike">
                <a:solidFill>
                  <a:srgbClr val="000000"/>
                </a:solidFill>
                <a:latin typeface="Times New Roman"/>
              </a:rPr>
              <a:t>cable TV services </a:t>
            </a:r>
            <a:r>
              <a:rPr b="0" lang="en-US" sz="3200" spc="-1" strike="noStrike">
                <a:solidFill>
                  <a:srgbClr val="000000"/>
                </a:solidFill>
                <a:latin typeface="Times New Roman"/>
              </a:rPr>
              <a:t>instead of antennas to receive TV broadcasting.</a:t>
            </a:r>
            <a:endParaRPr b="0" lang="en-US" sz="3200" spc="-1" strike="noStrike">
              <a:solidFill>
                <a:srgbClr val="000000"/>
              </a:solidFill>
              <a:latin typeface="Calibri"/>
            </a:endParaRPr>
          </a:p>
          <a:p>
            <a:pPr marL="457200" indent="-456840">
              <a:lnSpc>
                <a:spcPct val="100000"/>
              </a:lnSpc>
              <a:buClr>
                <a:srgbClr val="000000"/>
              </a:buClr>
              <a:buFont typeface="Arial"/>
              <a:buChar char="•"/>
            </a:pPr>
            <a:r>
              <a:rPr b="0" lang="en-US" sz="3200" spc="-1" strike="noStrike">
                <a:solidFill>
                  <a:srgbClr val="000000"/>
                </a:solidFill>
                <a:latin typeface="Times New Roman"/>
              </a:rPr>
              <a:t>The cable companies have been upgrading their cable networks and </a:t>
            </a:r>
            <a:r>
              <a:rPr b="1" lang="en-US" sz="3200" spc="-1" strike="noStrike">
                <a:solidFill>
                  <a:srgbClr val="000000"/>
                </a:solidFill>
                <a:latin typeface="Times New Roman"/>
              </a:rPr>
              <a:t>connecting to the internet</a:t>
            </a:r>
            <a:r>
              <a:rPr b="0" lang="en-US" sz="3200" spc="-1" strike="noStrike">
                <a:solidFill>
                  <a:srgbClr val="000000"/>
                </a:solidFill>
                <a:latin typeface="Times New Roman"/>
              </a:rPr>
              <a:t>.</a:t>
            </a:r>
            <a:endParaRPr b="0" lang="en-US" sz="3200" spc="-1" strike="noStrike">
              <a:solidFill>
                <a:srgbClr val="000000"/>
              </a:solidFill>
              <a:latin typeface="Calibri"/>
            </a:endParaRPr>
          </a:p>
          <a:p>
            <a:pPr marL="457200" indent="-456840">
              <a:lnSpc>
                <a:spcPct val="100000"/>
              </a:lnSpc>
              <a:buClr>
                <a:srgbClr val="000000"/>
              </a:buClr>
              <a:buFont typeface="Arial"/>
              <a:buChar char="•"/>
            </a:pPr>
            <a:r>
              <a:rPr b="0" lang="en-US" sz="3200" spc="-1" strike="noStrike">
                <a:solidFill>
                  <a:srgbClr val="000000"/>
                </a:solidFill>
                <a:latin typeface="Times New Roman"/>
              </a:rPr>
              <a:t>It provides a </a:t>
            </a:r>
            <a:r>
              <a:rPr b="1" lang="en-US" sz="3200" spc="-1" strike="noStrike">
                <a:solidFill>
                  <a:srgbClr val="000000"/>
                </a:solidFill>
                <a:latin typeface="Times New Roman"/>
              </a:rPr>
              <a:t>higher speed </a:t>
            </a:r>
            <a:r>
              <a:rPr b="0" lang="en-US" sz="3200" spc="-1" strike="noStrike">
                <a:solidFill>
                  <a:srgbClr val="000000"/>
                </a:solidFill>
                <a:latin typeface="Times New Roman"/>
              </a:rPr>
              <a:t>connection</a:t>
            </a:r>
            <a:endParaRPr b="0" lang="en-US" sz="3200" spc="-1" strike="noStrike">
              <a:solidFill>
                <a:srgbClr val="000000"/>
              </a:solidFill>
              <a:latin typeface="Calibri"/>
            </a:endParaRPr>
          </a:p>
        </p:txBody>
      </p:sp>
    </p:spTree>
  </p:cSld>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6" name="TextShape 1"/>
          <p:cNvSpPr txBox="1"/>
          <p:nvPr/>
        </p:nvSpPr>
        <p:spPr>
          <a:xfrm>
            <a:off x="380880" y="228600"/>
            <a:ext cx="7795440" cy="696240"/>
          </a:xfrm>
          <a:prstGeom prst="rect">
            <a:avLst/>
          </a:prstGeom>
          <a:noFill/>
          <a:ln>
            <a:noFill/>
          </a:ln>
        </p:spPr>
        <p:txBody>
          <a:bodyPr lIns="0" rIns="0" tIns="0" bIns="0"/>
          <a:p>
            <a:pPr>
              <a:lnSpc>
                <a:spcPct val="100000"/>
              </a:lnSpc>
            </a:pPr>
            <a:r>
              <a:rPr b="1" lang="en-US" sz="4400" spc="-1" strike="noStrike">
                <a:solidFill>
                  <a:srgbClr val="ff0000"/>
                </a:solidFill>
                <a:latin typeface="Times New Roman"/>
              </a:rPr>
              <a:t>Using Wireless Networks</a:t>
            </a:r>
            <a:endParaRPr b="0" lang="en-US" sz="4400" spc="-1" strike="noStrike">
              <a:solidFill>
                <a:srgbClr val="000000"/>
              </a:solidFill>
              <a:latin typeface="Calibri"/>
            </a:endParaRPr>
          </a:p>
        </p:txBody>
      </p:sp>
      <p:sp>
        <p:nvSpPr>
          <p:cNvPr id="417" name="TextShape 2"/>
          <p:cNvSpPr txBox="1"/>
          <p:nvPr/>
        </p:nvSpPr>
        <p:spPr>
          <a:xfrm>
            <a:off x="0" y="925200"/>
            <a:ext cx="9143640" cy="5909040"/>
          </a:xfrm>
          <a:prstGeom prst="rect">
            <a:avLst/>
          </a:prstGeom>
          <a:noFill/>
          <a:ln>
            <a:noFill/>
          </a:ln>
        </p:spPr>
        <p:txBody>
          <a:bodyPr lIns="0" rIns="0" tIns="0" bIns="0"/>
          <a:p>
            <a:pPr>
              <a:lnSpc>
                <a:spcPct val="100000"/>
              </a:lnSpc>
            </a:pPr>
            <a:endParaRPr b="0" lang="en-US" sz="1800" spc="-1" strike="noStrike">
              <a:solidFill>
                <a:srgbClr val="000000"/>
              </a:solidFill>
              <a:latin typeface="Calibri"/>
            </a:endParaRPr>
          </a:p>
          <a:p>
            <a:pPr marL="457200" indent="-456840">
              <a:lnSpc>
                <a:spcPct val="100000"/>
              </a:lnSpc>
              <a:buClr>
                <a:srgbClr val="000000"/>
              </a:buClr>
              <a:buFont typeface="Arial"/>
              <a:buChar char="•"/>
            </a:pPr>
            <a:r>
              <a:rPr b="0" lang="en-US" sz="3200" spc="-1" strike="noStrike">
                <a:solidFill>
                  <a:srgbClr val="000000"/>
                </a:solidFill>
                <a:latin typeface="Times New Roman"/>
              </a:rPr>
              <a:t>Recently become increasingly popular</a:t>
            </a:r>
            <a:endParaRPr b="0" lang="en-US" sz="3200" spc="-1" strike="noStrike">
              <a:solidFill>
                <a:srgbClr val="000000"/>
              </a:solidFill>
              <a:latin typeface="Calibri"/>
            </a:endParaRPr>
          </a:p>
          <a:p>
            <a:pPr marL="457200" indent="-456840">
              <a:lnSpc>
                <a:spcPct val="100000"/>
              </a:lnSpc>
              <a:buClr>
                <a:srgbClr val="000000"/>
              </a:buClr>
              <a:buFont typeface="Arial"/>
              <a:buChar char="•"/>
            </a:pPr>
            <a:r>
              <a:rPr b="0" lang="en-US" sz="3200" spc="-1" strike="noStrike">
                <a:solidFill>
                  <a:srgbClr val="000000"/>
                </a:solidFill>
                <a:latin typeface="Times New Roman"/>
              </a:rPr>
              <a:t>Small business can be connected to the internet through a </a:t>
            </a:r>
            <a:r>
              <a:rPr b="1" lang="en-US" sz="3200" spc="-1" strike="noStrike">
                <a:solidFill>
                  <a:srgbClr val="000000"/>
                </a:solidFill>
                <a:latin typeface="Times New Roman"/>
              </a:rPr>
              <a:t>wireless WAN</a:t>
            </a:r>
            <a:r>
              <a:rPr b="0" lang="en-US" sz="3200" spc="-1" strike="noStrike">
                <a:solidFill>
                  <a:srgbClr val="000000"/>
                </a:solidFill>
                <a:latin typeface="Times New Roman"/>
              </a:rPr>
              <a:t>.</a:t>
            </a:r>
            <a:endParaRPr b="0" lang="en-US" sz="3200" spc="-1" strike="noStrike">
              <a:solidFill>
                <a:srgbClr val="000000"/>
              </a:solidFill>
              <a:latin typeface="Calibri"/>
            </a:endParaRPr>
          </a:p>
          <a:p>
            <a:pPr>
              <a:lnSpc>
                <a:spcPct val="100000"/>
              </a:lnSpc>
            </a:pPr>
            <a:r>
              <a:rPr b="1" lang="en-US" sz="3200" spc="-94" strike="noStrike">
                <a:solidFill>
                  <a:srgbClr val="4f81bd"/>
                </a:solidFill>
                <a:latin typeface="Times New Roman"/>
              </a:rPr>
              <a:t>          </a:t>
            </a:r>
            <a:endParaRPr b="0" lang="en-US" sz="3200" spc="-1" strike="noStrike">
              <a:solidFill>
                <a:srgbClr val="000000"/>
              </a:solidFill>
              <a:latin typeface="Calibri"/>
            </a:endParaRPr>
          </a:p>
          <a:p>
            <a:pPr>
              <a:lnSpc>
                <a:spcPct val="100000"/>
              </a:lnSpc>
            </a:pPr>
            <a:r>
              <a:rPr b="1" lang="en-US" sz="3200" spc="-94" strike="noStrike">
                <a:solidFill>
                  <a:srgbClr val="4f81bd"/>
                </a:solidFill>
                <a:latin typeface="Times New Roman"/>
              </a:rPr>
              <a:t>       </a:t>
            </a:r>
            <a:r>
              <a:rPr b="1" lang="en-US" sz="3200" spc="-94" strike="noStrike">
                <a:solidFill>
                  <a:srgbClr val="ff0000"/>
                </a:solidFill>
                <a:latin typeface="Times New Roman"/>
              </a:rPr>
              <a:t>Direct connection to the internet</a:t>
            </a:r>
            <a:endParaRPr b="0" lang="en-US" sz="3200" spc="-1" strike="noStrike">
              <a:solidFill>
                <a:srgbClr val="000000"/>
              </a:solidFill>
              <a:latin typeface="Calibri"/>
            </a:endParaRPr>
          </a:p>
          <a:p>
            <a:pPr marL="457200" indent="-456840">
              <a:lnSpc>
                <a:spcPct val="100000"/>
              </a:lnSpc>
              <a:buClr>
                <a:srgbClr val="000000"/>
              </a:buClr>
              <a:buFont typeface="Arial"/>
              <a:buChar char="•"/>
            </a:pPr>
            <a:r>
              <a:rPr b="0" lang="en-US" sz="3200" spc="-1" strike="noStrike">
                <a:solidFill>
                  <a:srgbClr val="000000"/>
                </a:solidFill>
                <a:latin typeface="Times New Roman"/>
              </a:rPr>
              <a:t>A large organization can itself become a </a:t>
            </a:r>
            <a:r>
              <a:rPr b="1" lang="en-US" sz="3200" spc="-1" strike="noStrike">
                <a:solidFill>
                  <a:srgbClr val="000000"/>
                </a:solidFill>
                <a:latin typeface="Times New Roman"/>
              </a:rPr>
              <a:t>local ISP </a:t>
            </a:r>
            <a:r>
              <a:rPr b="0" lang="en-US" sz="3200" spc="-1" strike="noStrike">
                <a:solidFill>
                  <a:srgbClr val="000000"/>
                </a:solidFill>
                <a:latin typeface="Times New Roman"/>
              </a:rPr>
              <a:t>and be connected to the internet.</a:t>
            </a:r>
            <a:endParaRPr b="0" lang="en-US" sz="3200" spc="-1" strike="noStrike">
              <a:solidFill>
                <a:srgbClr val="000000"/>
              </a:solidFill>
              <a:latin typeface="Calibri"/>
            </a:endParaRPr>
          </a:p>
          <a:p>
            <a:pPr>
              <a:lnSpc>
                <a:spcPct val="100000"/>
              </a:lnSpc>
            </a:pPr>
            <a:r>
              <a:rPr b="0" lang="en-US" sz="3200" spc="-1" strike="noStrike">
                <a:solidFill>
                  <a:srgbClr val="000000"/>
                </a:solidFill>
                <a:latin typeface="Times New Roman"/>
              </a:rPr>
              <a:t>Eg—A university with several campuses can create an internetwork and then connect the internetwork to the internet.</a:t>
            </a:r>
            <a:endParaRPr b="0" lang="en-US" sz="3200" spc="-1" strike="noStrike">
              <a:solidFill>
                <a:srgbClr val="000000"/>
              </a:solidFill>
              <a:latin typeface="Calibri"/>
            </a:endParaRPr>
          </a:p>
          <a:p>
            <a:pPr>
              <a:lnSpc>
                <a:spcPct val="100000"/>
              </a:lnSpc>
            </a:pPr>
            <a:endParaRPr b="0" lang="en-US" sz="3200" spc="-1" strike="noStrike">
              <a:solidFill>
                <a:srgbClr val="000000"/>
              </a:solidFill>
              <a:latin typeface="Calibri"/>
            </a:endParaRPr>
          </a:p>
        </p:txBody>
      </p:sp>
    </p:spTree>
  </p:cSld>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8" name="TextShape 1"/>
          <p:cNvSpPr txBox="1"/>
          <p:nvPr/>
        </p:nvSpPr>
        <p:spPr>
          <a:xfrm>
            <a:off x="76320" y="57240"/>
            <a:ext cx="9219960" cy="1157760"/>
          </a:xfrm>
          <a:prstGeom prst="rect">
            <a:avLst/>
          </a:prstGeom>
          <a:noFill/>
          <a:ln>
            <a:noFill/>
          </a:ln>
        </p:spPr>
        <p:txBody>
          <a:bodyPr lIns="0" rIns="0" tIns="12600" bIns="0"/>
          <a:p>
            <a:pPr marL="1917720" indent="-1905120">
              <a:lnSpc>
                <a:spcPct val="100000"/>
              </a:lnSpc>
              <a:spcBef>
                <a:spcPts val="99"/>
              </a:spcBef>
            </a:pPr>
            <a:r>
              <a:rPr b="1" lang="en-US" sz="3600" spc="-318" strike="noStrike">
                <a:solidFill>
                  <a:srgbClr val="000000"/>
                </a:solidFill>
                <a:latin typeface="Times New Roman"/>
              </a:rPr>
              <a:t>A </a:t>
            </a:r>
            <a:r>
              <a:rPr b="1" lang="en-US" sz="3600" spc="-148" strike="noStrike">
                <a:solidFill>
                  <a:srgbClr val="000000"/>
                </a:solidFill>
                <a:latin typeface="Times New Roman"/>
              </a:rPr>
              <a:t>closer </a:t>
            </a:r>
            <a:r>
              <a:rPr b="1" lang="en-US" sz="3600" spc="-89" strike="noStrike">
                <a:solidFill>
                  <a:srgbClr val="000000"/>
                </a:solidFill>
                <a:latin typeface="Times New Roman"/>
              </a:rPr>
              <a:t>look </a:t>
            </a:r>
            <a:r>
              <a:rPr b="1" lang="en-US" sz="3600" spc="-52" strike="noStrike">
                <a:solidFill>
                  <a:srgbClr val="000000"/>
                </a:solidFill>
                <a:latin typeface="Times New Roman"/>
              </a:rPr>
              <a:t>at </a:t>
            </a:r>
            <a:r>
              <a:rPr b="1" lang="en-US" sz="3600" spc="-63" strike="noStrike">
                <a:solidFill>
                  <a:srgbClr val="000000"/>
                </a:solidFill>
                <a:latin typeface="Times New Roman"/>
              </a:rPr>
              <a:t>network</a:t>
            </a:r>
            <a:r>
              <a:rPr b="1" lang="en-US" sz="3600" spc="-358" strike="noStrike">
                <a:solidFill>
                  <a:srgbClr val="000000"/>
                </a:solidFill>
                <a:latin typeface="Times New Roman"/>
              </a:rPr>
              <a:t> </a:t>
            </a:r>
            <a:r>
              <a:rPr b="1" lang="en-US" sz="3600" spc="-72" strike="noStrike">
                <a:solidFill>
                  <a:srgbClr val="000000"/>
                </a:solidFill>
                <a:latin typeface="Times New Roman"/>
              </a:rPr>
              <a:t>structure:  </a:t>
            </a:r>
            <a:r>
              <a:rPr b="1" lang="en-US" sz="3600" spc="-89" strike="noStrike">
                <a:solidFill>
                  <a:srgbClr val="000000"/>
                </a:solidFill>
                <a:latin typeface="Times New Roman"/>
              </a:rPr>
              <a:t>Network</a:t>
            </a:r>
            <a:r>
              <a:rPr b="1" lang="en-US" sz="3600" spc="-194" strike="noStrike">
                <a:solidFill>
                  <a:srgbClr val="000000"/>
                </a:solidFill>
                <a:latin typeface="Times New Roman"/>
              </a:rPr>
              <a:t> </a:t>
            </a:r>
            <a:r>
              <a:rPr b="1" lang="en-US" sz="3600" spc="-338" strike="noStrike">
                <a:solidFill>
                  <a:srgbClr val="000000"/>
                </a:solidFill>
                <a:latin typeface="Times New Roman"/>
              </a:rPr>
              <a:t>Edge</a:t>
            </a:r>
            <a:endParaRPr b="0" lang="en-US" sz="3600" spc="-1" strike="noStrike">
              <a:solidFill>
                <a:srgbClr val="000000"/>
              </a:solidFill>
              <a:latin typeface="Calibri"/>
            </a:endParaRPr>
          </a:p>
        </p:txBody>
      </p:sp>
      <p:sp>
        <p:nvSpPr>
          <p:cNvPr id="419" name="CustomShape 2"/>
          <p:cNvSpPr/>
          <p:nvPr/>
        </p:nvSpPr>
        <p:spPr>
          <a:xfrm>
            <a:off x="0" y="838080"/>
            <a:ext cx="9143640" cy="4913280"/>
          </a:xfrm>
          <a:prstGeom prst="rect">
            <a:avLst/>
          </a:prstGeom>
          <a:noFill/>
          <a:ln>
            <a:noFill/>
          </a:ln>
        </p:spPr>
        <p:style>
          <a:lnRef idx="0"/>
          <a:fillRef idx="0"/>
          <a:effectRef idx="0"/>
          <a:fontRef idx="minor"/>
        </p:style>
        <p:txBody>
          <a:bodyPr lIns="0" rIns="0" tIns="12240" bIns="0"/>
          <a:p>
            <a:pPr marL="355680" indent="-342720">
              <a:lnSpc>
                <a:spcPct val="100000"/>
              </a:lnSpc>
              <a:spcBef>
                <a:spcPts val="96"/>
              </a:spcBef>
              <a:buClr>
                <a:srgbClr val="ff0000"/>
              </a:buClr>
              <a:buSzPct val="75000"/>
              <a:buFont typeface="Arial"/>
              <a:buChar char="•"/>
            </a:pPr>
            <a:r>
              <a:rPr b="1" i="1" lang="en-IN" sz="2800" spc="-89" strike="noStrike">
                <a:solidFill>
                  <a:srgbClr val="ff0000"/>
                </a:solidFill>
                <a:latin typeface="Times New Roman"/>
              </a:rPr>
              <a:t>network</a:t>
            </a:r>
            <a:r>
              <a:rPr b="1" i="1" lang="en-IN" sz="2800" spc="-109" strike="noStrike">
                <a:solidFill>
                  <a:srgbClr val="ff0000"/>
                </a:solidFill>
                <a:latin typeface="Times New Roman"/>
              </a:rPr>
              <a:t> </a:t>
            </a:r>
            <a:r>
              <a:rPr b="1" i="1" lang="en-IN" sz="2800" spc="-83" strike="noStrike">
                <a:solidFill>
                  <a:srgbClr val="ff0000"/>
                </a:solidFill>
                <a:latin typeface="Times New Roman"/>
              </a:rPr>
              <a:t>edge:</a:t>
            </a:r>
            <a:endParaRPr b="0" lang="en-IN" sz="2800" spc="-1" strike="noStrike">
              <a:latin typeface="Arial"/>
            </a:endParaRPr>
          </a:p>
          <a:p>
            <a:pPr lvl="1" marL="756360" indent="-286200">
              <a:lnSpc>
                <a:spcPct val="100000"/>
              </a:lnSpc>
              <a:buClr>
                <a:srgbClr val="000000"/>
              </a:buClr>
              <a:buSzPct val="75000"/>
              <a:buFont typeface="Symbol" charset="2"/>
              <a:buChar char=""/>
            </a:pPr>
            <a:r>
              <a:rPr b="0" lang="en-IN" sz="2800" spc="-69" strike="noStrike">
                <a:solidFill>
                  <a:srgbClr val="000000"/>
                </a:solidFill>
                <a:latin typeface="Times New Roman"/>
              </a:rPr>
              <a:t>hosts: </a:t>
            </a:r>
            <a:r>
              <a:rPr b="0" lang="en-IN" sz="2800" spc="4" strike="noStrike">
                <a:solidFill>
                  <a:srgbClr val="000000"/>
                </a:solidFill>
                <a:latin typeface="Times New Roman"/>
              </a:rPr>
              <a:t>two </a:t>
            </a:r>
            <a:r>
              <a:rPr b="0" lang="en-IN" sz="2800" spc="-63" strike="noStrike">
                <a:solidFill>
                  <a:srgbClr val="000000"/>
                </a:solidFill>
                <a:latin typeface="Times New Roman"/>
              </a:rPr>
              <a:t>types </a:t>
            </a:r>
            <a:r>
              <a:rPr b="0" lang="en-IN" sz="2800" spc="-43" strike="noStrike">
                <a:solidFill>
                  <a:srgbClr val="000000"/>
                </a:solidFill>
                <a:latin typeface="Times New Roman"/>
              </a:rPr>
              <a:t>- </a:t>
            </a:r>
            <a:r>
              <a:rPr b="1" lang="en-IN" sz="2800" spc="-49" strike="noStrike">
                <a:solidFill>
                  <a:srgbClr val="000000"/>
                </a:solidFill>
                <a:latin typeface="Times New Roman"/>
              </a:rPr>
              <a:t>clients </a:t>
            </a:r>
            <a:r>
              <a:rPr b="1" lang="en-IN" sz="2800" spc="-77" strike="noStrike">
                <a:solidFill>
                  <a:srgbClr val="000000"/>
                </a:solidFill>
                <a:latin typeface="Times New Roman"/>
              </a:rPr>
              <a:t>and</a:t>
            </a:r>
            <a:r>
              <a:rPr b="1" lang="en-IN" sz="2800" spc="-299" strike="noStrike">
                <a:solidFill>
                  <a:srgbClr val="000000"/>
                </a:solidFill>
                <a:latin typeface="Times New Roman"/>
              </a:rPr>
              <a:t> </a:t>
            </a:r>
            <a:r>
              <a:rPr b="1" lang="en-IN" sz="2800" spc="-94" strike="noStrike">
                <a:solidFill>
                  <a:srgbClr val="000000"/>
                </a:solidFill>
                <a:latin typeface="Times New Roman"/>
              </a:rPr>
              <a:t>servers</a:t>
            </a:r>
            <a:endParaRPr b="0" lang="en-IN" sz="2800" spc="-1" strike="noStrike">
              <a:latin typeface="Arial"/>
            </a:endParaRPr>
          </a:p>
          <a:p>
            <a:pPr lvl="1" marL="756360" indent="-286200">
              <a:lnSpc>
                <a:spcPct val="100000"/>
              </a:lnSpc>
              <a:buClr>
                <a:srgbClr val="000000"/>
              </a:buClr>
              <a:buSzPct val="75000"/>
              <a:buFont typeface="Symbol" charset="2"/>
              <a:buChar char=""/>
            </a:pPr>
            <a:r>
              <a:rPr b="0" lang="en-IN" sz="2800" spc="-94" strike="noStrike">
                <a:solidFill>
                  <a:srgbClr val="000000"/>
                </a:solidFill>
                <a:latin typeface="Times New Roman"/>
              </a:rPr>
              <a:t>servers </a:t>
            </a:r>
            <a:r>
              <a:rPr b="0" lang="en-IN" sz="2800" spc="-18" strike="noStrike">
                <a:solidFill>
                  <a:srgbClr val="000000"/>
                </a:solidFill>
                <a:latin typeface="Times New Roman"/>
              </a:rPr>
              <a:t>often in </a:t>
            </a:r>
            <a:r>
              <a:rPr b="1" lang="en-IN" sz="2800" spc="-63" strike="noStrike">
                <a:solidFill>
                  <a:srgbClr val="000000"/>
                </a:solidFill>
                <a:latin typeface="Times New Roman"/>
              </a:rPr>
              <a:t>data</a:t>
            </a:r>
            <a:r>
              <a:rPr b="1" lang="en-IN" sz="2800" spc="-194" strike="noStrike">
                <a:solidFill>
                  <a:srgbClr val="000000"/>
                </a:solidFill>
                <a:latin typeface="Times New Roman"/>
              </a:rPr>
              <a:t> </a:t>
            </a:r>
            <a:r>
              <a:rPr b="1" lang="en-IN" sz="2800" spc="-72" strike="noStrike">
                <a:solidFill>
                  <a:srgbClr val="000000"/>
                </a:solidFill>
                <a:latin typeface="Times New Roman"/>
              </a:rPr>
              <a:t>centers</a:t>
            </a:r>
            <a:endParaRPr b="0" lang="en-IN" sz="2800" spc="-1" strike="noStrike">
              <a:latin typeface="Arial"/>
            </a:endParaRPr>
          </a:p>
          <a:p>
            <a:pPr lvl="2" marL="1022400" indent="-286200">
              <a:lnSpc>
                <a:spcPct val="100000"/>
              </a:lnSpc>
              <a:spcBef>
                <a:spcPts val="669"/>
              </a:spcBef>
              <a:buClr>
                <a:srgbClr val="000000"/>
              </a:buClr>
              <a:buSzPct val="75000"/>
              <a:buFont typeface="Symbol" charset="2"/>
              <a:buChar char=""/>
            </a:pPr>
            <a:r>
              <a:rPr b="0" lang="en-IN" sz="2800" spc="-157" strike="noStrike">
                <a:solidFill>
                  <a:srgbClr val="000000"/>
                </a:solidFill>
                <a:latin typeface="Times New Roman"/>
              </a:rPr>
              <a:t>A </a:t>
            </a:r>
            <a:r>
              <a:rPr b="1" lang="en-IN" sz="2800" spc="-32" strike="noStrike">
                <a:solidFill>
                  <a:srgbClr val="000000"/>
                </a:solidFill>
                <a:latin typeface="Times New Roman"/>
              </a:rPr>
              <a:t>client </a:t>
            </a:r>
            <a:r>
              <a:rPr b="1" lang="en-IN" sz="2800" spc="-69" strike="noStrike">
                <a:solidFill>
                  <a:srgbClr val="000000"/>
                </a:solidFill>
                <a:latin typeface="Times New Roman"/>
              </a:rPr>
              <a:t>program </a:t>
            </a:r>
            <a:r>
              <a:rPr b="0" lang="en-IN" sz="2800" spc="-49" strike="noStrike">
                <a:solidFill>
                  <a:srgbClr val="000000"/>
                </a:solidFill>
                <a:latin typeface="Times New Roman"/>
              </a:rPr>
              <a:t>running </a:t>
            </a:r>
            <a:r>
              <a:rPr b="0" lang="en-IN" sz="2800" spc="-52" strike="noStrike">
                <a:solidFill>
                  <a:srgbClr val="000000"/>
                </a:solidFill>
                <a:latin typeface="Times New Roman"/>
              </a:rPr>
              <a:t>on </a:t>
            </a:r>
            <a:r>
              <a:rPr b="0" lang="en-IN" sz="2800" spc="-72" strike="noStrike">
                <a:solidFill>
                  <a:srgbClr val="000000"/>
                </a:solidFill>
                <a:latin typeface="Times New Roman"/>
              </a:rPr>
              <a:t>one end </a:t>
            </a:r>
            <a:r>
              <a:rPr b="0" lang="en-IN" sz="2800" spc="-109" strike="noStrike">
                <a:solidFill>
                  <a:srgbClr val="000000"/>
                </a:solidFill>
                <a:latin typeface="Times New Roman"/>
              </a:rPr>
              <a:t>system </a:t>
            </a:r>
            <a:r>
              <a:rPr b="0" lang="en-IN" sz="2800" spc="-77" strike="noStrike">
                <a:solidFill>
                  <a:srgbClr val="000000"/>
                </a:solidFill>
                <a:latin typeface="Times New Roman"/>
              </a:rPr>
              <a:t>requests </a:t>
            </a:r>
            <a:r>
              <a:rPr b="0" lang="en-IN" sz="2800" spc="-83" strike="noStrike">
                <a:solidFill>
                  <a:srgbClr val="000000"/>
                </a:solidFill>
                <a:latin typeface="Times New Roman"/>
              </a:rPr>
              <a:t>and</a:t>
            </a:r>
            <a:r>
              <a:rPr b="0" lang="en-IN" sz="2800" spc="-174" strike="noStrike">
                <a:solidFill>
                  <a:srgbClr val="000000"/>
                </a:solidFill>
                <a:latin typeface="Times New Roman"/>
              </a:rPr>
              <a:t> </a:t>
            </a:r>
            <a:r>
              <a:rPr b="0" lang="en-IN" sz="2800" spc="-94" strike="noStrike">
                <a:solidFill>
                  <a:srgbClr val="000000"/>
                </a:solidFill>
                <a:latin typeface="Times New Roman"/>
              </a:rPr>
              <a:t>receives </a:t>
            </a:r>
            <a:r>
              <a:rPr b="0" lang="en-IN" sz="2800" spc="-18" strike="noStrike">
                <a:solidFill>
                  <a:srgbClr val="000000"/>
                </a:solidFill>
                <a:latin typeface="Times New Roman"/>
              </a:rPr>
              <a:t> the </a:t>
            </a:r>
            <a:r>
              <a:rPr b="0" lang="en-IN" sz="2800" spc="-89" strike="noStrike">
                <a:solidFill>
                  <a:srgbClr val="000000"/>
                </a:solidFill>
                <a:latin typeface="Times New Roman"/>
              </a:rPr>
              <a:t>service </a:t>
            </a:r>
            <a:r>
              <a:rPr b="0" lang="en-IN" sz="2800" spc="-18" strike="noStrike">
                <a:solidFill>
                  <a:srgbClr val="000000"/>
                </a:solidFill>
                <a:latin typeface="Times New Roman"/>
              </a:rPr>
              <a:t>from </a:t>
            </a:r>
            <a:r>
              <a:rPr b="0" lang="en-IN" sz="2800" spc="-137" strike="noStrike">
                <a:solidFill>
                  <a:srgbClr val="000000"/>
                </a:solidFill>
                <a:latin typeface="Times New Roman"/>
              </a:rPr>
              <a:t>a </a:t>
            </a:r>
            <a:r>
              <a:rPr b="1" lang="en-IN" sz="2800" spc="-72" strike="noStrike">
                <a:solidFill>
                  <a:srgbClr val="000000"/>
                </a:solidFill>
                <a:latin typeface="Times New Roman"/>
              </a:rPr>
              <a:t>server </a:t>
            </a:r>
            <a:r>
              <a:rPr b="1" lang="en-IN" sz="2800" spc="-69" strike="noStrike">
                <a:solidFill>
                  <a:srgbClr val="000000"/>
                </a:solidFill>
                <a:latin typeface="Times New Roman"/>
              </a:rPr>
              <a:t>program </a:t>
            </a:r>
            <a:r>
              <a:rPr b="0" lang="en-IN" sz="2800" spc="-58" strike="noStrike">
                <a:solidFill>
                  <a:srgbClr val="000000"/>
                </a:solidFill>
                <a:latin typeface="Times New Roman"/>
              </a:rPr>
              <a:t>on </a:t>
            </a:r>
            <a:r>
              <a:rPr b="0" lang="en-IN" sz="2800" spc="-38" strike="noStrike">
                <a:solidFill>
                  <a:srgbClr val="000000"/>
                </a:solidFill>
                <a:latin typeface="Times New Roman"/>
              </a:rPr>
              <a:t>another </a:t>
            </a:r>
            <a:r>
              <a:rPr b="0" lang="en-IN" sz="2800" spc="-72" strike="noStrike">
                <a:solidFill>
                  <a:srgbClr val="000000"/>
                </a:solidFill>
                <a:latin typeface="Times New Roman"/>
              </a:rPr>
              <a:t>end</a:t>
            </a:r>
            <a:r>
              <a:rPr b="0" lang="en-IN" sz="2800" spc="-287" strike="noStrike">
                <a:solidFill>
                  <a:srgbClr val="000000"/>
                </a:solidFill>
                <a:latin typeface="Times New Roman"/>
              </a:rPr>
              <a:t> </a:t>
            </a:r>
            <a:r>
              <a:rPr b="0" lang="en-IN" sz="2800" spc="-109" strike="noStrike">
                <a:solidFill>
                  <a:srgbClr val="000000"/>
                </a:solidFill>
                <a:latin typeface="Times New Roman"/>
              </a:rPr>
              <a:t>system.</a:t>
            </a:r>
            <a:endParaRPr b="0" lang="en-IN" sz="2800" spc="-1" strike="noStrike">
              <a:latin typeface="Arial"/>
            </a:endParaRPr>
          </a:p>
          <a:p>
            <a:pPr lvl="2" marL="1022400" indent="-286200">
              <a:lnSpc>
                <a:spcPct val="100000"/>
              </a:lnSpc>
              <a:buClr>
                <a:srgbClr val="000000"/>
              </a:buClr>
              <a:buSzPct val="75000"/>
              <a:buFont typeface="Symbol" charset="2"/>
              <a:buChar char=""/>
            </a:pPr>
            <a:r>
              <a:rPr b="0" lang="en-IN" sz="2800" spc="-123" strike="noStrike">
                <a:solidFill>
                  <a:srgbClr val="000000"/>
                </a:solidFill>
                <a:latin typeface="Times New Roman"/>
              </a:rPr>
              <a:t>They </a:t>
            </a:r>
            <a:r>
              <a:rPr b="0" lang="en-IN" sz="2800" spc="-83" strike="noStrike">
                <a:solidFill>
                  <a:srgbClr val="000000"/>
                </a:solidFill>
                <a:latin typeface="Times New Roman"/>
              </a:rPr>
              <a:t>are </a:t>
            </a:r>
            <a:r>
              <a:rPr b="1" lang="en-IN" sz="2800" spc="-32" strike="noStrike">
                <a:solidFill>
                  <a:srgbClr val="000000"/>
                </a:solidFill>
                <a:latin typeface="Times New Roman"/>
              </a:rPr>
              <a:t>distributed </a:t>
            </a:r>
            <a:r>
              <a:rPr b="1" lang="en-IN" sz="2800" spc="-63" strike="noStrike">
                <a:solidFill>
                  <a:srgbClr val="000000"/>
                </a:solidFill>
                <a:latin typeface="Times New Roman"/>
              </a:rPr>
              <a:t>applications</a:t>
            </a:r>
            <a:r>
              <a:rPr b="0" lang="en-IN" sz="2800" spc="-63" strike="noStrike">
                <a:solidFill>
                  <a:srgbClr val="000000"/>
                </a:solidFill>
                <a:latin typeface="Times New Roman"/>
              </a:rPr>
              <a:t>.</a:t>
            </a:r>
            <a:endParaRPr b="0" lang="en-IN" sz="2800" spc="-1" strike="noStrike">
              <a:latin typeface="Arial"/>
            </a:endParaRPr>
          </a:p>
          <a:p>
            <a:pPr marL="356760" indent="-342720">
              <a:lnSpc>
                <a:spcPct val="100000"/>
              </a:lnSpc>
              <a:spcBef>
                <a:spcPts val="865"/>
              </a:spcBef>
              <a:buClr>
                <a:srgbClr val="000099"/>
              </a:buClr>
              <a:buSzPct val="63000"/>
              <a:buFont typeface="Wingdings" charset="2"/>
              <a:buChar char=""/>
            </a:pPr>
            <a:r>
              <a:rPr b="0" lang="en-IN" sz="2800" spc="-1" strike="noStrike">
                <a:solidFill>
                  <a:srgbClr val="000000"/>
                </a:solidFill>
                <a:latin typeface="Times New Roman"/>
              </a:rPr>
              <a:t>Most </a:t>
            </a:r>
            <a:r>
              <a:rPr b="0" lang="en-IN" sz="2800" spc="-103" strike="noStrike">
                <a:solidFill>
                  <a:srgbClr val="000000"/>
                </a:solidFill>
                <a:latin typeface="Times New Roman"/>
              </a:rPr>
              <a:t>applications </a:t>
            </a:r>
            <a:r>
              <a:rPr b="0" lang="en-IN" sz="2800" spc="-109" strike="noStrike">
                <a:solidFill>
                  <a:srgbClr val="000000"/>
                </a:solidFill>
                <a:latin typeface="Times New Roman"/>
              </a:rPr>
              <a:t>today </a:t>
            </a:r>
            <a:r>
              <a:rPr b="0" lang="en-IN" sz="2800" spc="-111" strike="noStrike">
                <a:solidFill>
                  <a:srgbClr val="000000"/>
                </a:solidFill>
                <a:latin typeface="Times New Roman"/>
              </a:rPr>
              <a:t>are </a:t>
            </a:r>
            <a:r>
              <a:rPr b="0" lang="en-IN" sz="2800" spc="-72" strike="noStrike">
                <a:solidFill>
                  <a:srgbClr val="000000"/>
                </a:solidFill>
                <a:latin typeface="Times New Roman"/>
              </a:rPr>
              <a:t>P2P </a:t>
            </a:r>
            <a:r>
              <a:rPr b="0" lang="en-IN" sz="2800" spc="-103" strike="noStrike">
                <a:solidFill>
                  <a:srgbClr val="000000"/>
                </a:solidFill>
                <a:latin typeface="Times New Roman"/>
              </a:rPr>
              <a:t>in</a:t>
            </a:r>
            <a:r>
              <a:rPr b="0" lang="en-IN" sz="2800" spc="77" strike="noStrike">
                <a:solidFill>
                  <a:srgbClr val="000000"/>
                </a:solidFill>
                <a:latin typeface="Times New Roman"/>
              </a:rPr>
              <a:t> </a:t>
            </a:r>
            <a:r>
              <a:rPr b="0" lang="en-IN" sz="2800" spc="-103" strike="noStrike">
                <a:solidFill>
                  <a:srgbClr val="000000"/>
                </a:solidFill>
                <a:latin typeface="Times New Roman"/>
              </a:rPr>
              <a:t>nature.</a:t>
            </a:r>
            <a:endParaRPr b="0" lang="en-IN" sz="2800" spc="-1" strike="noStrike">
              <a:latin typeface="Arial"/>
            </a:endParaRPr>
          </a:p>
          <a:p>
            <a:pPr marL="356760" indent="-342720">
              <a:lnSpc>
                <a:spcPct val="100000"/>
              </a:lnSpc>
              <a:spcBef>
                <a:spcPts val="105"/>
              </a:spcBef>
              <a:buClr>
                <a:srgbClr val="000099"/>
              </a:buClr>
              <a:buSzPct val="63000"/>
              <a:buFont typeface="Wingdings" charset="2"/>
              <a:buChar char=""/>
            </a:pPr>
            <a:r>
              <a:rPr b="0" lang="en-IN" sz="2800" spc="-77" strike="noStrike">
                <a:solidFill>
                  <a:srgbClr val="000000"/>
                </a:solidFill>
                <a:latin typeface="Times New Roman"/>
              </a:rPr>
              <a:t>End systems </a:t>
            </a:r>
            <a:r>
              <a:rPr b="0" lang="en-IN" sz="2800" spc="-109" strike="noStrike">
                <a:solidFill>
                  <a:srgbClr val="000000"/>
                </a:solidFill>
                <a:latin typeface="Times New Roman"/>
              </a:rPr>
              <a:t>acts as </a:t>
            </a:r>
            <a:r>
              <a:rPr b="0" lang="en-IN" sz="2800" spc="-103" strike="noStrike">
                <a:solidFill>
                  <a:srgbClr val="000000"/>
                </a:solidFill>
                <a:latin typeface="Times New Roman"/>
              </a:rPr>
              <a:t>clients </a:t>
            </a:r>
            <a:r>
              <a:rPr b="0" lang="en-IN" sz="2800" spc="-117" strike="noStrike">
                <a:solidFill>
                  <a:srgbClr val="000000"/>
                </a:solidFill>
                <a:latin typeface="Times New Roman"/>
              </a:rPr>
              <a:t>and</a:t>
            </a:r>
            <a:r>
              <a:rPr b="0" lang="en-IN" sz="2800" spc="137" strike="noStrike">
                <a:solidFill>
                  <a:srgbClr val="000000"/>
                </a:solidFill>
                <a:latin typeface="Times New Roman"/>
              </a:rPr>
              <a:t> </a:t>
            </a:r>
            <a:r>
              <a:rPr b="0" lang="en-IN" sz="2800" spc="-52" strike="noStrike">
                <a:solidFill>
                  <a:srgbClr val="000000"/>
                </a:solidFill>
                <a:latin typeface="Times New Roman"/>
              </a:rPr>
              <a:t>servers</a:t>
            </a:r>
            <a:endParaRPr b="0" lang="en-IN" sz="2800" spc="-1" strike="noStrike">
              <a:latin typeface="Arial"/>
            </a:endParaRPr>
          </a:p>
          <a:p>
            <a:pPr marL="405720" indent="-343080">
              <a:lnSpc>
                <a:spcPct val="100000"/>
              </a:lnSpc>
              <a:buClr>
                <a:srgbClr val="000099"/>
              </a:buClr>
              <a:buSzPct val="64000"/>
              <a:buFont typeface="Wingdings" charset="2"/>
              <a:buChar char=""/>
            </a:pPr>
            <a:r>
              <a:rPr b="1" lang="en-IN" sz="2800" spc="-199" strike="noStrike">
                <a:solidFill>
                  <a:srgbClr val="ff0000"/>
                </a:solidFill>
                <a:latin typeface="Times New Roman"/>
              </a:rPr>
              <a:t>access </a:t>
            </a:r>
            <a:r>
              <a:rPr b="1" lang="en-IN" sz="2800" spc="-287" strike="noStrike">
                <a:solidFill>
                  <a:srgbClr val="ff0000"/>
                </a:solidFill>
                <a:latin typeface="Times New Roman"/>
              </a:rPr>
              <a:t>networks</a:t>
            </a:r>
            <a:r>
              <a:rPr b="0" i="1" lang="en-IN" sz="2800" spc="-287" strike="noStrike">
                <a:solidFill>
                  <a:srgbClr val="cc0000"/>
                </a:solidFill>
                <a:latin typeface="Times New Roman"/>
              </a:rPr>
              <a:t>: </a:t>
            </a:r>
            <a:r>
              <a:rPr b="0" lang="en-IN" sz="2800" spc="-174" strike="noStrike">
                <a:solidFill>
                  <a:srgbClr val="000000"/>
                </a:solidFill>
                <a:latin typeface="Times New Roman"/>
              </a:rPr>
              <a:t>wired, </a:t>
            </a:r>
            <a:r>
              <a:rPr b="0" lang="en-IN" sz="2800" spc="-128" strike="noStrike">
                <a:solidFill>
                  <a:srgbClr val="000000"/>
                </a:solidFill>
                <a:latin typeface="Times New Roman"/>
              </a:rPr>
              <a:t>wireless </a:t>
            </a:r>
            <a:r>
              <a:rPr b="0" lang="en-IN" sz="2800" spc="-143" strike="noStrike">
                <a:solidFill>
                  <a:srgbClr val="000000"/>
                </a:solidFill>
                <a:latin typeface="Times New Roman"/>
              </a:rPr>
              <a:t>communication</a:t>
            </a:r>
            <a:r>
              <a:rPr b="0" lang="en-IN" sz="2800" spc="-49" strike="noStrike">
                <a:solidFill>
                  <a:srgbClr val="000000"/>
                </a:solidFill>
                <a:latin typeface="Times New Roman"/>
              </a:rPr>
              <a:t> </a:t>
            </a:r>
            <a:r>
              <a:rPr b="0" lang="en-IN" sz="2800" spc="-134" strike="noStrike">
                <a:solidFill>
                  <a:srgbClr val="000000"/>
                </a:solidFill>
                <a:latin typeface="Times New Roman"/>
              </a:rPr>
              <a:t>links </a:t>
            </a:r>
            <a:r>
              <a:rPr b="0" lang="en-IN" sz="2800" spc="-123" strike="noStrike">
                <a:solidFill>
                  <a:srgbClr val="000000"/>
                </a:solidFill>
                <a:latin typeface="Times New Roman"/>
              </a:rPr>
              <a:t>that </a:t>
            </a:r>
            <a:r>
              <a:rPr b="0" lang="en-IN" sz="2800" spc="-77" strike="noStrike">
                <a:solidFill>
                  <a:srgbClr val="000000"/>
                </a:solidFill>
                <a:latin typeface="Times New Roman"/>
              </a:rPr>
              <a:t>connects </a:t>
            </a:r>
            <a:r>
              <a:rPr b="0" lang="en-IN" sz="2800" spc="-128" strike="noStrike">
                <a:solidFill>
                  <a:srgbClr val="000000"/>
                </a:solidFill>
                <a:latin typeface="Times New Roman"/>
              </a:rPr>
              <a:t>an </a:t>
            </a:r>
            <a:r>
              <a:rPr b="0" lang="en-IN" sz="2800" spc="-94" strike="noStrike">
                <a:solidFill>
                  <a:srgbClr val="000000"/>
                </a:solidFill>
                <a:latin typeface="Times New Roman"/>
              </a:rPr>
              <a:t>end </a:t>
            </a:r>
            <a:r>
              <a:rPr b="0" lang="en-IN" sz="2800" spc="-83" strike="noStrike">
                <a:solidFill>
                  <a:srgbClr val="000000"/>
                </a:solidFill>
                <a:latin typeface="Times New Roman"/>
              </a:rPr>
              <a:t>system </a:t>
            </a:r>
            <a:r>
              <a:rPr b="0" lang="en-IN" sz="2800" spc="-43" strike="noStrike">
                <a:solidFill>
                  <a:srgbClr val="000000"/>
                </a:solidFill>
                <a:latin typeface="Times New Roman"/>
              </a:rPr>
              <a:t>to </a:t>
            </a:r>
            <a:r>
              <a:rPr b="0" lang="en-IN" sz="2800" spc="-128" strike="noStrike">
                <a:solidFill>
                  <a:srgbClr val="000000"/>
                </a:solidFill>
                <a:latin typeface="Times New Roman"/>
              </a:rPr>
              <a:t>an </a:t>
            </a:r>
            <a:r>
              <a:rPr b="0" lang="en-IN" sz="2800" spc="-117" strike="noStrike">
                <a:solidFill>
                  <a:srgbClr val="000000"/>
                </a:solidFill>
                <a:latin typeface="Times New Roman"/>
              </a:rPr>
              <a:t>edge</a:t>
            </a:r>
            <a:r>
              <a:rPr b="0" lang="en-IN" sz="2800" spc="228" strike="noStrike">
                <a:solidFill>
                  <a:srgbClr val="000000"/>
                </a:solidFill>
                <a:latin typeface="Times New Roman"/>
              </a:rPr>
              <a:t> </a:t>
            </a:r>
            <a:r>
              <a:rPr b="0" lang="en-IN" sz="2800" spc="-52" strike="noStrike">
                <a:solidFill>
                  <a:srgbClr val="000000"/>
                </a:solidFill>
                <a:latin typeface="Times New Roman"/>
              </a:rPr>
              <a:t>router</a:t>
            </a:r>
            <a:endParaRPr b="0" lang="en-IN" sz="2800" spc="-1" strike="noStrike">
              <a:latin typeface="Arial"/>
            </a:endParaRPr>
          </a:p>
        </p:txBody>
      </p:sp>
    </p:spTree>
  </p:cSld>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20" name="Picture 3" descr=""/>
          <p:cNvPicPr/>
          <p:nvPr/>
        </p:nvPicPr>
        <p:blipFill>
          <a:blip r:embed="rId1"/>
          <a:stretch/>
        </p:blipFill>
        <p:spPr>
          <a:xfrm>
            <a:off x="1066680" y="0"/>
            <a:ext cx="7810200" cy="7086240"/>
          </a:xfrm>
          <a:prstGeom prst="rect">
            <a:avLst/>
          </a:prstGeom>
          <a:ln>
            <a:noFill/>
          </a:ln>
        </p:spPr>
      </p:pic>
      <p:sp>
        <p:nvSpPr>
          <p:cNvPr id="421" name="CustomShape 1"/>
          <p:cNvSpPr/>
          <p:nvPr/>
        </p:nvSpPr>
        <p:spPr>
          <a:xfrm>
            <a:off x="76320" y="133920"/>
            <a:ext cx="2057040" cy="395280"/>
          </a:xfrm>
          <a:prstGeom prst="rect">
            <a:avLst/>
          </a:prstGeom>
          <a:noFill/>
          <a:ln>
            <a:noFill/>
          </a:ln>
        </p:spPr>
        <p:style>
          <a:lnRef idx="0"/>
          <a:fillRef idx="0"/>
          <a:effectRef idx="0"/>
          <a:fontRef idx="minor"/>
        </p:style>
        <p:txBody>
          <a:bodyPr lIns="90000" rIns="90000" tIns="45000" bIns="45000"/>
          <a:p>
            <a:pPr>
              <a:lnSpc>
                <a:spcPct val="100000"/>
              </a:lnSpc>
            </a:pPr>
            <a:r>
              <a:rPr b="1" lang="en-IN" sz="2000" spc="-313" strike="noStrike">
                <a:solidFill>
                  <a:srgbClr val="000000"/>
                </a:solidFill>
                <a:latin typeface="Times New Roman"/>
              </a:rPr>
              <a:t>A  c  c e s  s    </a:t>
            </a:r>
            <a:r>
              <a:rPr b="1" lang="en-IN" sz="2000" spc="-109" strike="noStrike">
                <a:solidFill>
                  <a:srgbClr val="000000"/>
                </a:solidFill>
                <a:latin typeface="Times New Roman"/>
              </a:rPr>
              <a:t>networks</a:t>
            </a:r>
            <a:endParaRPr b="0" lang="en-IN" sz="2000" spc="-1" strike="noStrike">
              <a:latin typeface="Arial"/>
            </a:endParaRPr>
          </a:p>
        </p:txBody>
      </p:sp>
    </p:spTree>
  </p:cSld>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2" name="CustomShape 1"/>
          <p:cNvSpPr/>
          <p:nvPr/>
        </p:nvSpPr>
        <p:spPr>
          <a:xfrm>
            <a:off x="785880" y="1116000"/>
            <a:ext cx="7866360" cy="4732920"/>
          </a:xfrm>
          <a:prstGeom prst="rect">
            <a:avLst/>
          </a:prstGeom>
          <a:blipFill rotWithShape="0">
            <a:blip r:embed="rId1"/>
            <a:stretch>
              <a:fillRect/>
            </a:stretch>
          </a:blipFill>
          <a:ln>
            <a:noFill/>
          </a:ln>
        </p:spPr>
        <p:style>
          <a:lnRef idx="0"/>
          <a:fillRef idx="0"/>
          <a:effectRef idx="0"/>
          <a:fontRef idx="minor"/>
        </p:style>
      </p:sp>
      <p:sp>
        <p:nvSpPr>
          <p:cNvPr id="423" name="CustomShape 2"/>
          <p:cNvSpPr/>
          <p:nvPr/>
        </p:nvSpPr>
        <p:spPr>
          <a:xfrm>
            <a:off x="3035880" y="2214360"/>
            <a:ext cx="452520" cy="277200"/>
          </a:xfrm>
          <a:custGeom>
            <a:avLst/>
            <a:gdLst/>
            <a:ahLst/>
            <a:rect l="l" t="t" r="r" b="b"/>
            <a:pathLst>
              <a:path w="452754" h="277494">
                <a:moveTo>
                  <a:pt x="0" y="277367"/>
                </a:moveTo>
                <a:lnTo>
                  <a:pt x="452628" y="277367"/>
                </a:lnTo>
                <a:lnTo>
                  <a:pt x="452628" y="0"/>
                </a:lnTo>
                <a:lnTo>
                  <a:pt x="0" y="0"/>
                </a:lnTo>
                <a:lnTo>
                  <a:pt x="0" y="277367"/>
                </a:lnTo>
                <a:close/>
              </a:path>
            </a:pathLst>
          </a:custGeom>
          <a:solidFill>
            <a:srgbClr val="ffffff"/>
          </a:solidFill>
          <a:ln>
            <a:noFill/>
          </a:ln>
        </p:spPr>
        <p:style>
          <a:lnRef idx="0"/>
          <a:fillRef idx="0"/>
          <a:effectRef idx="0"/>
          <a:fontRef idx="minor"/>
        </p:style>
      </p:sp>
    </p:spTree>
  </p:cSld>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4" name="TextShape 1"/>
          <p:cNvSpPr txBox="1"/>
          <p:nvPr/>
        </p:nvSpPr>
        <p:spPr>
          <a:xfrm>
            <a:off x="536040" y="209160"/>
            <a:ext cx="7194960" cy="1157760"/>
          </a:xfrm>
          <a:prstGeom prst="rect">
            <a:avLst/>
          </a:prstGeom>
          <a:noFill/>
          <a:ln>
            <a:noFill/>
          </a:ln>
        </p:spPr>
        <p:txBody>
          <a:bodyPr lIns="0" rIns="0" tIns="12600" bIns="0"/>
          <a:p>
            <a:pPr marL="12600">
              <a:lnSpc>
                <a:spcPct val="100000"/>
              </a:lnSpc>
              <a:spcBef>
                <a:spcPts val="99"/>
              </a:spcBef>
            </a:pPr>
            <a:r>
              <a:rPr b="1" lang="en-US" sz="4400" spc="-162" strike="noStrike">
                <a:solidFill>
                  <a:srgbClr val="000000"/>
                </a:solidFill>
                <a:latin typeface="Times New Roman"/>
              </a:rPr>
              <a:t>Dial-Up</a:t>
            </a:r>
            <a:endParaRPr b="0" lang="en-US" sz="4400" spc="-1" strike="noStrike">
              <a:solidFill>
                <a:srgbClr val="000000"/>
              </a:solidFill>
              <a:latin typeface="Calibri"/>
            </a:endParaRPr>
          </a:p>
        </p:txBody>
      </p:sp>
      <p:sp>
        <p:nvSpPr>
          <p:cNvPr id="425" name="CustomShape 2"/>
          <p:cNvSpPr/>
          <p:nvPr/>
        </p:nvSpPr>
        <p:spPr>
          <a:xfrm>
            <a:off x="3986640" y="1950840"/>
            <a:ext cx="673200" cy="240840"/>
          </a:xfrm>
          <a:custGeom>
            <a:avLst/>
            <a:gdLst/>
            <a:ahLst/>
            <a:rect l="l" t="t" r="r" b="b"/>
            <a:pathLst>
              <a:path w="673735" h="241300">
                <a:moveTo>
                  <a:pt x="0" y="0"/>
                </a:moveTo>
                <a:lnTo>
                  <a:pt x="0" y="240791"/>
                </a:lnTo>
                <a:lnTo>
                  <a:pt x="673607" y="240791"/>
                </a:lnTo>
              </a:path>
            </a:pathLst>
          </a:custGeom>
          <a:noFill/>
          <a:ln w="9000">
            <a:solidFill>
              <a:srgbClr val="edebe0"/>
            </a:solidFill>
            <a:round/>
          </a:ln>
        </p:spPr>
        <p:style>
          <a:lnRef idx="0"/>
          <a:fillRef idx="0"/>
          <a:effectRef idx="0"/>
          <a:fontRef idx="minor"/>
        </p:style>
      </p:sp>
      <p:sp>
        <p:nvSpPr>
          <p:cNvPr id="426" name="CustomShape 3"/>
          <p:cNvSpPr/>
          <p:nvPr/>
        </p:nvSpPr>
        <p:spPr>
          <a:xfrm>
            <a:off x="152280" y="4159080"/>
            <a:ext cx="8991360" cy="2277000"/>
          </a:xfrm>
          <a:prstGeom prst="rect">
            <a:avLst/>
          </a:prstGeom>
          <a:noFill/>
          <a:ln>
            <a:noFill/>
          </a:ln>
        </p:spPr>
        <p:style>
          <a:lnRef idx="0"/>
          <a:fillRef idx="0"/>
          <a:effectRef idx="0"/>
          <a:fontRef idx="minor"/>
        </p:style>
        <p:txBody>
          <a:bodyPr lIns="0" rIns="0" tIns="12600" bIns="0"/>
          <a:p>
            <a:pPr marL="299160" indent="-286200">
              <a:lnSpc>
                <a:spcPts val="2001"/>
              </a:lnSpc>
              <a:spcBef>
                <a:spcPts val="99"/>
              </a:spcBef>
              <a:buClr>
                <a:srgbClr val="000099"/>
              </a:buClr>
              <a:buSzPct val="63000"/>
              <a:buFont typeface="Wingdings" charset="2"/>
              <a:buChar char=""/>
            </a:pPr>
            <a:r>
              <a:rPr b="0" lang="en-IN" sz="2800" spc="-89" strike="noStrike">
                <a:solidFill>
                  <a:srgbClr val="000000"/>
                </a:solidFill>
                <a:latin typeface="Times New Roman"/>
              </a:rPr>
              <a:t>Technology </a:t>
            </a:r>
            <a:r>
              <a:rPr b="0" lang="en-IN" sz="2800" spc="-77" strike="noStrike">
                <a:solidFill>
                  <a:srgbClr val="000000"/>
                </a:solidFill>
                <a:latin typeface="Times New Roman"/>
              </a:rPr>
              <a:t>used </a:t>
            </a:r>
            <a:r>
              <a:rPr b="0" lang="en-IN" sz="2800" spc="-103" strike="noStrike">
                <a:solidFill>
                  <a:srgbClr val="000000"/>
                </a:solidFill>
                <a:latin typeface="Times New Roman"/>
              </a:rPr>
              <a:t>in </a:t>
            </a:r>
            <a:r>
              <a:rPr b="0" lang="en-IN" sz="2800" spc="-43" strike="noStrike">
                <a:solidFill>
                  <a:srgbClr val="000000"/>
                </a:solidFill>
                <a:latin typeface="Times New Roman"/>
              </a:rPr>
              <a:t>1990s </a:t>
            </a:r>
            <a:r>
              <a:rPr b="0" lang="en-IN" sz="3200" spc="-117" strike="noStrike">
                <a:solidFill>
                  <a:srgbClr val="000000"/>
                </a:solidFill>
                <a:latin typeface="Times New Roman"/>
              </a:rPr>
              <a:t>(</a:t>
            </a:r>
            <a:r>
              <a:rPr b="0" lang="en-IN" sz="2400" spc="-117" strike="noStrike">
                <a:solidFill>
                  <a:srgbClr val="000000"/>
                </a:solidFill>
                <a:latin typeface="Times New Roman"/>
              </a:rPr>
              <a:t>Today </a:t>
            </a:r>
            <a:r>
              <a:rPr b="0" lang="en-IN" sz="2400" spc="-77" strike="noStrike">
                <a:solidFill>
                  <a:srgbClr val="000000"/>
                </a:solidFill>
                <a:latin typeface="Times New Roman"/>
              </a:rPr>
              <a:t>rural </a:t>
            </a:r>
            <a:r>
              <a:rPr b="0" lang="en-IN" sz="2400" spc="-109" strike="noStrike">
                <a:solidFill>
                  <a:srgbClr val="000000"/>
                </a:solidFill>
                <a:latin typeface="Times New Roman"/>
              </a:rPr>
              <a:t>areas,d</a:t>
            </a:r>
            <a:r>
              <a:rPr b="0" lang="en-IN" sz="2400" spc="-103" strike="noStrike">
                <a:solidFill>
                  <a:srgbClr val="000000"/>
                </a:solidFill>
                <a:latin typeface="Times New Roman"/>
              </a:rPr>
              <a:t>developing </a:t>
            </a:r>
            <a:r>
              <a:rPr b="0" lang="en-IN" sz="2400" spc="-69" strike="noStrike">
                <a:solidFill>
                  <a:srgbClr val="000000"/>
                </a:solidFill>
                <a:latin typeface="Times New Roman"/>
              </a:rPr>
              <a:t>countries </a:t>
            </a:r>
            <a:r>
              <a:rPr b="0" lang="en-IN" sz="2400" spc="-77" strike="noStrike">
                <a:solidFill>
                  <a:srgbClr val="000000"/>
                </a:solidFill>
                <a:latin typeface="Times New Roman"/>
              </a:rPr>
              <a:t>use                 </a:t>
            </a:r>
            <a:endParaRPr b="0" lang="en-IN" sz="2400" spc="-1" strike="noStrike">
              <a:latin typeface="Arial"/>
            </a:endParaRPr>
          </a:p>
          <a:p>
            <a:pPr marL="12600">
              <a:lnSpc>
                <a:spcPts val="2001"/>
              </a:lnSpc>
              <a:spcBef>
                <a:spcPts val="99"/>
              </a:spcBef>
            </a:pPr>
            <a:r>
              <a:rPr b="0" lang="en-IN" sz="2400" spc="-77" strike="noStrike">
                <a:solidFill>
                  <a:srgbClr val="000000"/>
                </a:solidFill>
                <a:latin typeface="Times New Roman"/>
              </a:rPr>
              <a:t>                                                                                          </a:t>
            </a:r>
            <a:r>
              <a:rPr b="0" lang="en-IN" sz="2400" spc="-89" strike="noStrike">
                <a:solidFill>
                  <a:srgbClr val="000000"/>
                </a:solidFill>
                <a:latin typeface="Times New Roman"/>
              </a:rPr>
              <a:t>this</a:t>
            </a:r>
            <a:r>
              <a:rPr b="0" lang="en-IN" sz="2400" spc="38" strike="noStrike">
                <a:solidFill>
                  <a:srgbClr val="000000"/>
                </a:solidFill>
                <a:latin typeface="Times New Roman"/>
              </a:rPr>
              <a:t> </a:t>
            </a:r>
            <a:r>
              <a:rPr b="0" lang="en-IN" sz="2400" spc="-77" strike="noStrike">
                <a:solidFill>
                  <a:srgbClr val="000000"/>
                </a:solidFill>
                <a:latin typeface="Times New Roman"/>
              </a:rPr>
              <a:t>technology</a:t>
            </a:r>
            <a:r>
              <a:rPr b="0" lang="en-IN" sz="3200" spc="-77" strike="noStrike">
                <a:solidFill>
                  <a:srgbClr val="000000"/>
                </a:solidFill>
                <a:latin typeface="Times New Roman"/>
              </a:rPr>
              <a:t>)</a:t>
            </a:r>
            <a:endParaRPr b="0" lang="en-IN" sz="3200" spc="-1" strike="noStrike">
              <a:latin typeface="Arial"/>
            </a:endParaRPr>
          </a:p>
          <a:p>
            <a:pPr marL="299160" indent="-286200">
              <a:lnSpc>
                <a:spcPct val="100000"/>
              </a:lnSpc>
              <a:spcBef>
                <a:spcPts val="111"/>
              </a:spcBef>
              <a:buClr>
                <a:srgbClr val="000099"/>
              </a:buClr>
              <a:buSzPct val="63000"/>
              <a:buFont typeface="Wingdings" charset="2"/>
              <a:buChar char=""/>
            </a:pPr>
            <a:r>
              <a:rPr b="0" lang="en-IN" sz="3200" spc="-18" strike="noStrike">
                <a:solidFill>
                  <a:srgbClr val="000000"/>
                </a:solidFill>
                <a:latin typeface="Times New Roman"/>
              </a:rPr>
              <a:t>Use </a:t>
            </a:r>
            <a:r>
              <a:rPr b="0" lang="en-IN" sz="3200" spc="-111" strike="noStrike">
                <a:solidFill>
                  <a:srgbClr val="000000"/>
                </a:solidFill>
                <a:latin typeface="Times New Roman"/>
              </a:rPr>
              <a:t>analog </a:t>
            </a:r>
            <a:r>
              <a:rPr b="0" lang="en-IN" sz="3200" spc="-94" strike="noStrike">
                <a:solidFill>
                  <a:srgbClr val="000000"/>
                </a:solidFill>
                <a:latin typeface="Times New Roman"/>
              </a:rPr>
              <a:t>telephone </a:t>
            </a:r>
            <a:r>
              <a:rPr b="0" lang="en-IN" sz="3200" spc="-103" strike="noStrike">
                <a:solidFill>
                  <a:srgbClr val="000000"/>
                </a:solidFill>
                <a:latin typeface="Times New Roman"/>
              </a:rPr>
              <a:t>lines </a:t>
            </a:r>
            <a:r>
              <a:rPr b="0" lang="en-IN" sz="3200" spc="-94" strike="noStrike">
                <a:solidFill>
                  <a:srgbClr val="000000"/>
                </a:solidFill>
                <a:latin typeface="Times New Roman"/>
              </a:rPr>
              <a:t>using </a:t>
            </a:r>
            <a:r>
              <a:rPr b="0" lang="en-IN" sz="3200" spc="-111" strike="noStrike">
                <a:solidFill>
                  <a:srgbClr val="000000"/>
                </a:solidFill>
                <a:latin typeface="Times New Roman"/>
              </a:rPr>
              <a:t>dial-up </a:t>
            </a:r>
            <a:r>
              <a:rPr b="0" lang="en-IN" sz="3200" spc="-103" strike="noStrike">
                <a:solidFill>
                  <a:srgbClr val="000000"/>
                </a:solidFill>
                <a:latin typeface="Times New Roman"/>
              </a:rPr>
              <a:t>modem.(twisted </a:t>
            </a:r>
            <a:r>
              <a:rPr b="0" lang="en-IN" sz="3200" spc="-97" strike="noStrike">
                <a:solidFill>
                  <a:srgbClr val="000000"/>
                </a:solidFill>
                <a:latin typeface="Times New Roman"/>
              </a:rPr>
              <a:t>pair </a:t>
            </a:r>
            <a:r>
              <a:rPr b="0" lang="en-IN" sz="3200" spc="-63" strike="noStrike">
                <a:solidFill>
                  <a:srgbClr val="000000"/>
                </a:solidFill>
                <a:latin typeface="Times New Roman"/>
              </a:rPr>
              <a:t>copper</a:t>
            </a:r>
            <a:r>
              <a:rPr b="0" lang="en-IN" sz="3200" spc="313" strike="noStrike">
                <a:solidFill>
                  <a:srgbClr val="000000"/>
                </a:solidFill>
                <a:latin typeface="Times New Roman"/>
              </a:rPr>
              <a:t> </a:t>
            </a:r>
            <a:r>
              <a:rPr b="0" lang="en-IN" sz="3200" spc="-77" strike="noStrike">
                <a:solidFill>
                  <a:srgbClr val="000000"/>
                </a:solidFill>
                <a:latin typeface="Times New Roman"/>
              </a:rPr>
              <a:t>wire)</a:t>
            </a:r>
            <a:endParaRPr b="0" lang="en-IN" sz="3200" spc="-1" strike="noStrike">
              <a:latin typeface="Arial"/>
            </a:endParaRPr>
          </a:p>
          <a:p>
            <a:pPr marL="299160" indent="-286200">
              <a:lnSpc>
                <a:spcPct val="100000"/>
              </a:lnSpc>
              <a:spcBef>
                <a:spcPts val="105"/>
              </a:spcBef>
              <a:buClr>
                <a:srgbClr val="000099"/>
              </a:buClr>
              <a:buSzPct val="63000"/>
              <a:buFont typeface="Wingdings" charset="2"/>
              <a:buChar char=""/>
            </a:pPr>
            <a:r>
              <a:rPr b="0" lang="en-IN" sz="3200" spc="-77" strike="noStrike">
                <a:solidFill>
                  <a:srgbClr val="000000"/>
                </a:solidFill>
                <a:latin typeface="Times New Roman"/>
              </a:rPr>
              <a:t>use </a:t>
            </a:r>
            <a:r>
              <a:rPr b="1" i="1" lang="en-IN" sz="3200" spc="-103" strike="noStrike">
                <a:solidFill>
                  <a:srgbClr val="ff0000"/>
                </a:solidFill>
                <a:latin typeface="Times New Roman"/>
              </a:rPr>
              <a:t>existing </a:t>
            </a:r>
            <a:r>
              <a:rPr b="1" lang="en-IN" sz="3200" spc="-18" strike="noStrike">
                <a:solidFill>
                  <a:srgbClr val="ff0000"/>
                </a:solidFill>
                <a:latin typeface="Times New Roman"/>
              </a:rPr>
              <a:t>telephone </a:t>
            </a:r>
            <a:r>
              <a:rPr b="1" lang="en-IN" sz="3200" spc="-38" strike="noStrike">
                <a:solidFill>
                  <a:srgbClr val="ff0000"/>
                </a:solidFill>
                <a:latin typeface="Times New Roman"/>
              </a:rPr>
              <a:t>line </a:t>
            </a:r>
            <a:r>
              <a:rPr b="0" lang="en-IN" sz="3200" spc="-43" strike="noStrike">
                <a:solidFill>
                  <a:srgbClr val="000000"/>
                </a:solidFill>
                <a:latin typeface="Times New Roman"/>
              </a:rPr>
              <a:t>to </a:t>
            </a:r>
            <a:r>
              <a:rPr b="0" lang="en-IN" sz="3200" spc="-94" strike="noStrike">
                <a:solidFill>
                  <a:srgbClr val="000000"/>
                </a:solidFill>
                <a:latin typeface="Times New Roman"/>
              </a:rPr>
              <a:t>access </a:t>
            </a:r>
            <a:r>
              <a:rPr b="0" lang="en-IN" sz="3200" spc="-109" strike="noStrike">
                <a:solidFill>
                  <a:srgbClr val="000000"/>
                </a:solidFill>
                <a:latin typeface="Times New Roman"/>
              </a:rPr>
              <a:t>the</a:t>
            </a:r>
            <a:r>
              <a:rPr b="0" lang="en-IN" sz="3200" spc="-4" strike="noStrike">
                <a:solidFill>
                  <a:srgbClr val="000000"/>
                </a:solidFill>
                <a:latin typeface="Times New Roman"/>
              </a:rPr>
              <a:t> </a:t>
            </a:r>
            <a:r>
              <a:rPr b="0" lang="en-IN" sz="3200" spc="-83" strike="noStrike">
                <a:solidFill>
                  <a:srgbClr val="000000"/>
                </a:solidFill>
                <a:latin typeface="Times New Roman"/>
              </a:rPr>
              <a:t>Internet</a:t>
            </a:r>
            <a:endParaRPr b="0" lang="en-IN" sz="3200" spc="-1" strike="noStrike">
              <a:latin typeface="Arial"/>
            </a:endParaRPr>
          </a:p>
        </p:txBody>
      </p:sp>
      <p:sp>
        <p:nvSpPr>
          <p:cNvPr id="427" name="CustomShape 4"/>
          <p:cNvSpPr/>
          <p:nvPr/>
        </p:nvSpPr>
        <p:spPr>
          <a:xfrm>
            <a:off x="304920" y="899280"/>
            <a:ext cx="8457840" cy="3033720"/>
          </a:xfrm>
          <a:prstGeom prst="rect">
            <a:avLst/>
          </a:prstGeom>
          <a:blipFill rotWithShape="0">
            <a:blip r:embed="rId1"/>
            <a:stretch>
              <a:fillRect/>
            </a:stretch>
          </a:blipFill>
          <a:ln>
            <a:noFill/>
          </a:ln>
        </p:spPr>
        <p:style>
          <a:lnRef idx="0"/>
          <a:fillRef idx="0"/>
          <a:effectRef idx="0"/>
          <a:fontRef idx="minor"/>
        </p:style>
      </p:sp>
    </p:spTree>
  </p:cSld>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8" name="TextShape 1"/>
          <p:cNvSpPr txBox="1"/>
          <p:nvPr/>
        </p:nvSpPr>
        <p:spPr>
          <a:xfrm>
            <a:off x="228600" y="152280"/>
            <a:ext cx="7859880" cy="676800"/>
          </a:xfrm>
          <a:prstGeom prst="rect">
            <a:avLst/>
          </a:prstGeom>
          <a:noFill/>
          <a:ln>
            <a:noFill/>
          </a:ln>
        </p:spPr>
        <p:txBody>
          <a:bodyPr lIns="0" rIns="0" tIns="0" bIns="0"/>
          <a:p>
            <a:pPr>
              <a:lnSpc>
                <a:spcPct val="100000"/>
              </a:lnSpc>
            </a:pPr>
            <a:r>
              <a:rPr b="1" lang="en-US" sz="4400" spc="-162" strike="noStrike">
                <a:solidFill>
                  <a:srgbClr val="000000"/>
                </a:solidFill>
                <a:latin typeface="Times New Roman"/>
              </a:rPr>
              <a:t>Dial-Up</a:t>
            </a:r>
            <a:endParaRPr b="0" lang="en-US" sz="4400" spc="-1" strike="noStrike">
              <a:solidFill>
                <a:srgbClr val="000000"/>
              </a:solidFill>
              <a:latin typeface="Calibri"/>
            </a:endParaRPr>
          </a:p>
        </p:txBody>
      </p:sp>
      <p:sp>
        <p:nvSpPr>
          <p:cNvPr id="429" name="TextShape 2"/>
          <p:cNvSpPr txBox="1"/>
          <p:nvPr/>
        </p:nvSpPr>
        <p:spPr>
          <a:xfrm>
            <a:off x="152280" y="1066680"/>
            <a:ext cx="8457120" cy="5770440"/>
          </a:xfrm>
          <a:prstGeom prst="rect">
            <a:avLst/>
          </a:prstGeom>
          <a:noFill/>
          <a:ln>
            <a:noFill/>
          </a:ln>
        </p:spPr>
        <p:txBody>
          <a:bodyPr lIns="0" rIns="0" tIns="0" bIns="0"/>
          <a:p>
            <a:pPr marL="457200" indent="-456840">
              <a:lnSpc>
                <a:spcPct val="100000"/>
              </a:lnSpc>
              <a:buClr>
                <a:srgbClr val="000000"/>
              </a:buClr>
              <a:buFont typeface="Arial"/>
              <a:buChar char="•"/>
            </a:pPr>
            <a:r>
              <a:rPr b="0" lang="en-US" sz="3200" spc="-1" strike="noStrike">
                <a:solidFill>
                  <a:srgbClr val="000000"/>
                </a:solidFill>
                <a:latin typeface="Times New Roman"/>
              </a:rPr>
              <a:t>The home modem converts the digital output of the PC into an analog format appropriate for transmission over the analog phone line.</a:t>
            </a:r>
            <a:endParaRPr b="0" lang="en-US" sz="3200" spc="-1" strike="noStrike">
              <a:solidFill>
                <a:srgbClr val="000000"/>
              </a:solidFill>
              <a:latin typeface="Calibri"/>
            </a:endParaRPr>
          </a:p>
          <a:p>
            <a:pPr marL="457200" indent="-456840">
              <a:lnSpc>
                <a:spcPct val="100000"/>
              </a:lnSpc>
              <a:buClr>
                <a:srgbClr val="000000"/>
              </a:buClr>
              <a:buFont typeface="Arial"/>
              <a:buChar char="•"/>
            </a:pPr>
            <a:r>
              <a:rPr b="0" lang="en-US" sz="3200" spc="-1" strike="noStrike">
                <a:solidFill>
                  <a:srgbClr val="000000"/>
                </a:solidFill>
                <a:latin typeface="Times New Roman"/>
              </a:rPr>
              <a:t>At the other end of the connection, a modem in the ISP converts the analog signal back into digital form for input to the ISP’s router.</a:t>
            </a:r>
            <a:endParaRPr b="0" lang="en-US" sz="3200" spc="-1" strike="noStrike">
              <a:solidFill>
                <a:srgbClr val="000000"/>
              </a:solidFill>
              <a:latin typeface="Calibri"/>
            </a:endParaRPr>
          </a:p>
          <a:p>
            <a:pPr marL="299160" indent="-286200">
              <a:lnSpc>
                <a:spcPct val="100000"/>
              </a:lnSpc>
              <a:spcBef>
                <a:spcPts val="111"/>
              </a:spcBef>
              <a:buClr>
                <a:srgbClr val="000099"/>
              </a:buClr>
              <a:buSzPct val="63000"/>
              <a:buFont typeface="Wingdings" charset="2"/>
              <a:buChar char=""/>
            </a:pPr>
            <a:r>
              <a:rPr b="0" lang="en-US" sz="3200" spc="-94" strike="noStrike">
                <a:solidFill>
                  <a:srgbClr val="0000cc"/>
                </a:solidFill>
                <a:latin typeface="Times New Roman"/>
              </a:rPr>
              <a:t>Two</a:t>
            </a:r>
            <a:r>
              <a:rPr b="0" lang="en-US" sz="3200" spc="-63" strike="noStrike">
                <a:solidFill>
                  <a:srgbClr val="0000cc"/>
                </a:solidFill>
                <a:latin typeface="Times New Roman"/>
              </a:rPr>
              <a:t> </a:t>
            </a:r>
            <a:r>
              <a:rPr b="0" lang="en-US" sz="3200" spc="-111" strike="noStrike">
                <a:solidFill>
                  <a:srgbClr val="0000cc"/>
                </a:solidFill>
                <a:latin typeface="Times New Roman"/>
              </a:rPr>
              <a:t>drawbacks:</a:t>
            </a:r>
            <a:endParaRPr b="0" lang="en-US" sz="3200" spc="-1" strike="noStrike">
              <a:solidFill>
                <a:srgbClr val="000000"/>
              </a:solidFill>
              <a:latin typeface="Calibri"/>
            </a:endParaRPr>
          </a:p>
          <a:p>
            <a:pPr lvl="1" marL="698400" indent="-228240">
              <a:lnSpc>
                <a:spcPct val="100000"/>
              </a:lnSpc>
              <a:spcBef>
                <a:spcPts val="111"/>
              </a:spcBef>
              <a:buClr>
                <a:srgbClr val="000099"/>
              </a:buClr>
              <a:buFont typeface="Wingdings" charset="2"/>
              <a:buChar char=""/>
            </a:pPr>
            <a:r>
              <a:rPr b="0" lang="en-US" sz="3200" spc="-77" strike="noStrike">
                <a:solidFill>
                  <a:srgbClr val="0000cc"/>
                </a:solidFill>
                <a:latin typeface="Times New Roman"/>
              </a:rPr>
              <a:t>Very </a:t>
            </a:r>
            <a:r>
              <a:rPr b="0" lang="en-US" sz="3200" spc="-49" strike="noStrike">
                <a:solidFill>
                  <a:srgbClr val="0000cc"/>
                </a:solidFill>
                <a:latin typeface="Times New Roman"/>
              </a:rPr>
              <a:t>slow </a:t>
            </a:r>
            <a:r>
              <a:rPr b="0" lang="en-US" sz="3200" spc="-32" strike="noStrike">
                <a:solidFill>
                  <a:srgbClr val="0000cc"/>
                </a:solidFill>
                <a:latin typeface="Times New Roman"/>
              </a:rPr>
              <a:t>(Max </a:t>
            </a:r>
            <a:r>
              <a:rPr b="0" lang="en-US" sz="3200" spc="-43" strike="noStrike">
                <a:solidFill>
                  <a:srgbClr val="0000cc"/>
                </a:solidFill>
                <a:latin typeface="Times New Roman"/>
              </a:rPr>
              <a:t>56</a:t>
            </a:r>
            <a:r>
              <a:rPr b="0" lang="en-US" sz="3200" spc="-38" strike="noStrike">
                <a:solidFill>
                  <a:srgbClr val="0000cc"/>
                </a:solidFill>
                <a:latin typeface="Times New Roman"/>
              </a:rPr>
              <a:t> </a:t>
            </a:r>
            <a:r>
              <a:rPr b="0" lang="en-US" sz="3200" spc="-72" strike="noStrike">
                <a:solidFill>
                  <a:srgbClr val="0000cc"/>
                </a:solidFill>
                <a:latin typeface="Times New Roman"/>
              </a:rPr>
              <a:t>kbps)</a:t>
            </a:r>
            <a:endParaRPr b="0" lang="en-US" sz="3200" spc="-1" strike="noStrike">
              <a:solidFill>
                <a:srgbClr val="000000"/>
              </a:solidFill>
              <a:latin typeface="Calibri"/>
            </a:endParaRPr>
          </a:p>
          <a:p>
            <a:pPr lvl="1" marL="698400" indent="-228240">
              <a:lnSpc>
                <a:spcPct val="100000"/>
              </a:lnSpc>
              <a:spcBef>
                <a:spcPts val="111"/>
              </a:spcBef>
              <a:buClr>
                <a:srgbClr val="000099"/>
              </a:buClr>
              <a:buFont typeface="Wingdings" charset="2"/>
              <a:buChar char=""/>
            </a:pPr>
            <a:r>
              <a:rPr b="1" lang="en-US" sz="3200" spc="-72" strike="noStrike">
                <a:solidFill>
                  <a:srgbClr val="0000cc"/>
                </a:solidFill>
                <a:latin typeface="Times New Roman"/>
              </a:rPr>
              <a:t>Phone </a:t>
            </a:r>
            <a:r>
              <a:rPr b="1" lang="en-US" sz="3200" spc="-117" strike="noStrike">
                <a:solidFill>
                  <a:srgbClr val="0000cc"/>
                </a:solidFill>
                <a:latin typeface="Times New Roman"/>
              </a:rPr>
              <a:t>calls and </a:t>
            </a:r>
            <a:r>
              <a:rPr b="1" lang="en-US" sz="3200" spc="-94" strike="noStrike">
                <a:solidFill>
                  <a:srgbClr val="0000cc"/>
                </a:solidFill>
                <a:latin typeface="Times New Roman"/>
              </a:rPr>
              <a:t>surfing </a:t>
            </a:r>
            <a:r>
              <a:rPr b="0" lang="en-US" sz="3200" spc="-109" strike="noStrike">
                <a:solidFill>
                  <a:srgbClr val="0000cc"/>
                </a:solidFill>
                <a:latin typeface="Times New Roman"/>
              </a:rPr>
              <a:t>the </a:t>
            </a:r>
            <a:r>
              <a:rPr b="0" lang="en-US" sz="3200" spc="-97" strike="noStrike">
                <a:solidFill>
                  <a:srgbClr val="0000cc"/>
                </a:solidFill>
                <a:latin typeface="Times New Roman"/>
              </a:rPr>
              <a:t>internet </a:t>
            </a:r>
            <a:r>
              <a:rPr b="0" lang="en-US" sz="3200" spc="-117" strike="noStrike">
                <a:solidFill>
                  <a:srgbClr val="0000cc"/>
                </a:solidFill>
                <a:latin typeface="Times New Roman"/>
              </a:rPr>
              <a:t>can </a:t>
            </a:r>
            <a:r>
              <a:rPr b="1" lang="en-US" sz="3200" spc="-58" strike="noStrike">
                <a:solidFill>
                  <a:srgbClr val="0000cc"/>
                </a:solidFill>
                <a:latin typeface="Times New Roman"/>
              </a:rPr>
              <a:t>not </a:t>
            </a:r>
            <a:r>
              <a:rPr b="1" lang="en-US" sz="3200" spc="-111" strike="noStrike">
                <a:solidFill>
                  <a:srgbClr val="0000cc"/>
                </a:solidFill>
                <a:latin typeface="Times New Roman"/>
              </a:rPr>
              <a:t>be </a:t>
            </a:r>
            <a:r>
              <a:rPr b="1" lang="en-US" sz="3200" spc="-69" strike="noStrike">
                <a:solidFill>
                  <a:srgbClr val="0000cc"/>
                </a:solidFill>
                <a:latin typeface="Times New Roman"/>
              </a:rPr>
              <a:t>done</a:t>
            </a:r>
            <a:r>
              <a:rPr b="1" lang="en-US" sz="3200" spc="-18" strike="noStrike">
                <a:solidFill>
                  <a:srgbClr val="0000cc"/>
                </a:solidFill>
                <a:latin typeface="Times New Roman"/>
              </a:rPr>
              <a:t> </a:t>
            </a:r>
            <a:r>
              <a:rPr b="1" lang="en-US" sz="3200" spc="-117" strike="noStrike">
                <a:solidFill>
                  <a:srgbClr val="0000cc"/>
                </a:solidFill>
                <a:latin typeface="Times New Roman"/>
              </a:rPr>
              <a:t>simultaneously.</a:t>
            </a:r>
            <a:endParaRPr b="0" lang="en-US" sz="3200" spc="-1" strike="noStrike">
              <a:solidFill>
                <a:srgbClr val="000000"/>
              </a:solidFill>
              <a:latin typeface="Calibri"/>
            </a:endParaRPr>
          </a:p>
          <a:p>
            <a:pPr>
              <a:lnSpc>
                <a:spcPct val="100000"/>
              </a:lnSpc>
              <a:spcBef>
                <a:spcPts val="45"/>
              </a:spcBef>
            </a:pPr>
            <a:endParaRPr b="0" lang="en-US" sz="3200" spc="-1" strike="noStrike">
              <a:solidFill>
                <a:srgbClr val="000000"/>
              </a:solidFill>
              <a:latin typeface="Calibri"/>
            </a:endParaRPr>
          </a:p>
          <a:p>
            <a:pPr>
              <a:lnSpc>
                <a:spcPct val="100000"/>
              </a:lnSpc>
            </a:pPr>
            <a:endParaRPr b="0" lang="en-US" sz="3200" spc="-1" strike="noStrike">
              <a:solidFill>
                <a:srgbClr val="000000"/>
              </a:solidFill>
              <a:latin typeface="Calibri"/>
            </a:endParaRPr>
          </a:p>
        </p:txBody>
      </p:sp>
    </p:spTree>
  </p:cSld>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0" name="TextShape 1"/>
          <p:cNvSpPr txBox="1"/>
          <p:nvPr/>
        </p:nvSpPr>
        <p:spPr>
          <a:xfrm>
            <a:off x="76320" y="191160"/>
            <a:ext cx="7814880" cy="1157760"/>
          </a:xfrm>
          <a:prstGeom prst="rect">
            <a:avLst/>
          </a:prstGeom>
          <a:noFill/>
          <a:ln>
            <a:noFill/>
          </a:ln>
        </p:spPr>
        <p:txBody>
          <a:bodyPr lIns="0" rIns="0" tIns="12600" bIns="0"/>
          <a:p>
            <a:pPr marL="12600">
              <a:lnSpc>
                <a:spcPct val="100000"/>
              </a:lnSpc>
              <a:spcBef>
                <a:spcPts val="99"/>
              </a:spcBef>
            </a:pPr>
            <a:r>
              <a:rPr b="1" lang="en-US" sz="3600" spc="-69" strike="noStrike">
                <a:solidFill>
                  <a:srgbClr val="000000"/>
                </a:solidFill>
                <a:latin typeface="Times New Roman"/>
              </a:rPr>
              <a:t>Digital </a:t>
            </a:r>
            <a:r>
              <a:rPr b="1" lang="en-US" sz="3600" spc="-154" strike="noStrike">
                <a:solidFill>
                  <a:srgbClr val="000000"/>
                </a:solidFill>
                <a:latin typeface="Times New Roman"/>
              </a:rPr>
              <a:t>Subscriber </a:t>
            </a:r>
            <a:r>
              <a:rPr b="1" lang="en-US" sz="3600" spc="-69" strike="noStrike">
                <a:solidFill>
                  <a:srgbClr val="000000"/>
                </a:solidFill>
                <a:latin typeface="Times New Roman"/>
              </a:rPr>
              <a:t>Line</a:t>
            </a:r>
            <a:r>
              <a:rPr b="1" lang="en-US" sz="3600" spc="-398" strike="noStrike">
                <a:solidFill>
                  <a:srgbClr val="000000"/>
                </a:solidFill>
                <a:latin typeface="Times New Roman"/>
              </a:rPr>
              <a:t> </a:t>
            </a:r>
            <a:r>
              <a:rPr b="1" lang="en-US" sz="3600" spc="-372" strike="noStrike">
                <a:solidFill>
                  <a:srgbClr val="000000"/>
                </a:solidFill>
                <a:latin typeface="Times New Roman"/>
              </a:rPr>
              <a:t>(DSL)</a:t>
            </a:r>
            <a:endParaRPr b="0" lang="en-US" sz="3600" spc="-1" strike="noStrike">
              <a:solidFill>
                <a:srgbClr val="000000"/>
              </a:solidFill>
              <a:latin typeface="Calibri"/>
            </a:endParaRPr>
          </a:p>
        </p:txBody>
      </p:sp>
      <p:sp>
        <p:nvSpPr>
          <p:cNvPr id="431" name="CustomShape 2"/>
          <p:cNvSpPr/>
          <p:nvPr/>
        </p:nvSpPr>
        <p:spPr>
          <a:xfrm>
            <a:off x="4323240" y="1508040"/>
            <a:ext cx="2180880" cy="1453680"/>
          </a:xfrm>
          <a:custGeom>
            <a:avLst/>
            <a:gdLst/>
            <a:ahLst/>
            <a:rect l="l" t="t" r="r" b="b"/>
            <a:pathLst>
              <a:path w="2181225" h="1454150">
                <a:moveTo>
                  <a:pt x="1612278" y="1447457"/>
                </a:moveTo>
                <a:lnTo>
                  <a:pt x="1240705" y="1447457"/>
                </a:lnTo>
                <a:lnTo>
                  <a:pt x="1293435" y="1448080"/>
                </a:lnTo>
                <a:lnTo>
                  <a:pt x="1444685" y="1452911"/>
                </a:lnTo>
                <a:lnTo>
                  <a:pt x="1492943" y="1453632"/>
                </a:lnTo>
                <a:lnTo>
                  <a:pt x="1540198" y="1452971"/>
                </a:lnTo>
                <a:lnTo>
                  <a:pt x="1586498" y="1450363"/>
                </a:lnTo>
                <a:lnTo>
                  <a:pt x="1612278" y="1447457"/>
                </a:lnTo>
                <a:close/>
                <a:moveTo>
                  <a:pt x="1587230" y="0"/>
                </a:moveTo>
                <a:lnTo>
                  <a:pt x="1540398" y="999"/>
                </a:lnTo>
                <a:lnTo>
                  <a:pt x="1493634" y="4584"/>
                </a:lnTo>
                <a:lnTo>
                  <a:pt x="1438786" y="11283"/>
                </a:lnTo>
                <a:lnTo>
                  <a:pt x="1367705" y="21628"/>
                </a:lnTo>
                <a:lnTo>
                  <a:pt x="1127524" y="61116"/>
                </a:lnTo>
                <a:lnTo>
                  <a:pt x="1072485" y="71300"/>
                </a:lnTo>
                <a:lnTo>
                  <a:pt x="1017429" y="82278"/>
                </a:lnTo>
                <a:lnTo>
                  <a:pt x="963350" y="94063"/>
                </a:lnTo>
                <a:lnTo>
                  <a:pt x="911241" y="106670"/>
                </a:lnTo>
                <a:lnTo>
                  <a:pt x="862095" y="120113"/>
                </a:lnTo>
                <a:lnTo>
                  <a:pt x="816906" y="134404"/>
                </a:lnTo>
                <a:lnTo>
                  <a:pt x="765152" y="153424"/>
                </a:lnTo>
                <a:lnTo>
                  <a:pt x="715653" y="175089"/>
                </a:lnTo>
                <a:lnTo>
                  <a:pt x="668302" y="198628"/>
                </a:lnTo>
                <a:lnTo>
                  <a:pt x="622992" y="223271"/>
                </a:lnTo>
                <a:lnTo>
                  <a:pt x="579617" y="248248"/>
                </a:lnTo>
                <a:lnTo>
                  <a:pt x="498245" y="296119"/>
                </a:lnTo>
                <a:lnTo>
                  <a:pt x="460035" y="317474"/>
                </a:lnTo>
                <a:lnTo>
                  <a:pt x="423333" y="336080"/>
                </a:lnTo>
                <a:lnTo>
                  <a:pt x="371551" y="356416"/>
                </a:lnTo>
                <a:lnTo>
                  <a:pt x="323953" y="369650"/>
                </a:lnTo>
                <a:lnTo>
                  <a:pt x="280236" y="380324"/>
                </a:lnTo>
                <a:lnTo>
                  <a:pt x="240095" y="392976"/>
                </a:lnTo>
                <a:lnTo>
                  <a:pt x="203229" y="412148"/>
                </a:lnTo>
                <a:lnTo>
                  <a:pt x="169333" y="442379"/>
                </a:lnTo>
                <a:lnTo>
                  <a:pt x="142413" y="477967"/>
                </a:lnTo>
                <a:lnTo>
                  <a:pt x="117589" y="519908"/>
                </a:lnTo>
                <a:lnTo>
                  <a:pt x="94995" y="566983"/>
                </a:lnTo>
                <a:lnTo>
                  <a:pt x="74750" y="618022"/>
                </a:lnTo>
                <a:lnTo>
                  <a:pt x="57040" y="671657"/>
                </a:lnTo>
                <a:lnTo>
                  <a:pt x="41950" y="726816"/>
                </a:lnTo>
                <a:lnTo>
                  <a:pt x="29633" y="782231"/>
                </a:lnTo>
                <a:lnTo>
                  <a:pt x="21362" y="828048"/>
                </a:lnTo>
                <a:lnTo>
                  <a:pt x="13797" y="878538"/>
                </a:lnTo>
                <a:lnTo>
                  <a:pt x="7408" y="931912"/>
                </a:lnTo>
                <a:lnTo>
                  <a:pt x="2665" y="986381"/>
                </a:lnTo>
                <a:lnTo>
                  <a:pt x="39" y="1040154"/>
                </a:lnTo>
                <a:lnTo>
                  <a:pt x="0" y="1091443"/>
                </a:lnTo>
                <a:lnTo>
                  <a:pt x="3018" y="1138458"/>
                </a:lnTo>
                <a:lnTo>
                  <a:pt x="9564" y="1179409"/>
                </a:lnTo>
                <a:lnTo>
                  <a:pt x="44699" y="1245198"/>
                </a:lnTo>
                <a:lnTo>
                  <a:pt x="117914" y="1270673"/>
                </a:lnTo>
                <a:lnTo>
                  <a:pt x="163439" y="1274493"/>
                </a:lnTo>
                <a:lnTo>
                  <a:pt x="212845" y="1279723"/>
                </a:lnTo>
                <a:lnTo>
                  <a:pt x="264583" y="1291882"/>
                </a:lnTo>
                <a:lnTo>
                  <a:pt x="304534" y="1306597"/>
                </a:lnTo>
                <a:lnTo>
                  <a:pt x="346065" y="1323880"/>
                </a:lnTo>
                <a:lnTo>
                  <a:pt x="389567" y="1342726"/>
                </a:lnTo>
                <a:lnTo>
                  <a:pt x="435430" y="1362129"/>
                </a:lnTo>
                <a:lnTo>
                  <a:pt x="484042" y="1381086"/>
                </a:lnTo>
                <a:lnTo>
                  <a:pt x="535795" y="1398592"/>
                </a:lnTo>
                <a:lnTo>
                  <a:pt x="591079" y="1413642"/>
                </a:lnTo>
                <a:lnTo>
                  <a:pt x="650282" y="1425232"/>
                </a:lnTo>
                <a:lnTo>
                  <a:pt x="692842" y="1431005"/>
                </a:lnTo>
                <a:lnTo>
                  <a:pt x="738432" y="1435698"/>
                </a:lnTo>
                <a:lnTo>
                  <a:pt x="786505" y="1439420"/>
                </a:lnTo>
                <a:lnTo>
                  <a:pt x="836516" y="1442283"/>
                </a:lnTo>
                <a:lnTo>
                  <a:pt x="887916" y="1444396"/>
                </a:lnTo>
                <a:lnTo>
                  <a:pt x="940159" y="1445870"/>
                </a:lnTo>
                <a:lnTo>
                  <a:pt x="992699" y="1446814"/>
                </a:lnTo>
                <a:lnTo>
                  <a:pt x="1146628" y="1447575"/>
                </a:lnTo>
                <a:lnTo>
                  <a:pt x="1612278" y="1447457"/>
                </a:lnTo>
                <a:lnTo>
                  <a:pt x="1676418" y="1437057"/>
                </a:lnTo>
                <a:lnTo>
                  <a:pt x="1720130" y="1425232"/>
                </a:lnTo>
                <a:lnTo>
                  <a:pt x="1768931" y="1408130"/>
                </a:lnTo>
                <a:lnTo>
                  <a:pt x="1818433" y="1387666"/>
                </a:lnTo>
                <a:lnTo>
                  <a:pt x="1867680" y="1364126"/>
                </a:lnTo>
                <a:lnTo>
                  <a:pt x="1915717" y="1337799"/>
                </a:lnTo>
                <a:lnTo>
                  <a:pt x="1961587" y="1308971"/>
                </a:lnTo>
                <a:lnTo>
                  <a:pt x="2004337" y="1277931"/>
                </a:lnTo>
                <a:lnTo>
                  <a:pt x="2043010" y="1244965"/>
                </a:lnTo>
                <a:lnTo>
                  <a:pt x="2076651" y="1210361"/>
                </a:lnTo>
                <a:lnTo>
                  <a:pt x="2104305" y="1174407"/>
                </a:lnTo>
                <a:lnTo>
                  <a:pt x="2125077" y="1136410"/>
                </a:lnTo>
                <a:lnTo>
                  <a:pt x="2139486" y="1095729"/>
                </a:lnTo>
                <a:lnTo>
                  <a:pt x="2148694" y="1052727"/>
                </a:lnTo>
                <a:lnTo>
                  <a:pt x="2153862" y="1007768"/>
                </a:lnTo>
                <a:lnTo>
                  <a:pt x="2156154" y="961217"/>
                </a:lnTo>
                <a:lnTo>
                  <a:pt x="2156732" y="913436"/>
                </a:lnTo>
                <a:lnTo>
                  <a:pt x="2156758" y="864790"/>
                </a:lnTo>
                <a:lnTo>
                  <a:pt x="2157395" y="815642"/>
                </a:lnTo>
                <a:lnTo>
                  <a:pt x="2159804" y="766356"/>
                </a:lnTo>
                <a:lnTo>
                  <a:pt x="2163155" y="719702"/>
                </a:lnTo>
                <a:lnTo>
                  <a:pt x="2167183" y="669931"/>
                </a:lnTo>
                <a:lnTo>
                  <a:pt x="2171425" y="617972"/>
                </a:lnTo>
                <a:lnTo>
                  <a:pt x="2175403" y="564958"/>
                </a:lnTo>
                <a:lnTo>
                  <a:pt x="2178663" y="511721"/>
                </a:lnTo>
                <a:lnTo>
                  <a:pt x="2180734" y="459291"/>
                </a:lnTo>
                <a:lnTo>
                  <a:pt x="2181151" y="408651"/>
                </a:lnTo>
                <a:lnTo>
                  <a:pt x="2179445" y="360781"/>
                </a:lnTo>
                <a:lnTo>
                  <a:pt x="2175152" y="316663"/>
                </a:lnTo>
                <a:lnTo>
                  <a:pt x="2167805" y="277279"/>
                </a:lnTo>
                <a:lnTo>
                  <a:pt x="2149493" y="220254"/>
                </a:lnTo>
                <a:lnTo>
                  <a:pt x="2125194" y="171004"/>
                </a:lnTo>
                <a:lnTo>
                  <a:pt x="2095526" y="128816"/>
                </a:lnTo>
                <a:lnTo>
                  <a:pt x="2061106" y="92979"/>
                </a:lnTo>
                <a:lnTo>
                  <a:pt x="2022552" y="62778"/>
                </a:lnTo>
                <a:lnTo>
                  <a:pt x="1980480" y="37503"/>
                </a:lnTo>
                <a:lnTo>
                  <a:pt x="1939086" y="21655"/>
                </a:lnTo>
                <a:lnTo>
                  <a:pt x="1892326" y="11394"/>
                </a:lnTo>
                <a:lnTo>
                  <a:pt x="1842037" y="5496"/>
                </a:lnTo>
                <a:lnTo>
                  <a:pt x="1790052" y="2737"/>
                </a:lnTo>
                <a:lnTo>
                  <a:pt x="1738208" y="1893"/>
                </a:lnTo>
                <a:lnTo>
                  <a:pt x="1688338" y="1740"/>
                </a:lnTo>
                <a:lnTo>
                  <a:pt x="1587230" y="0"/>
                </a:lnTo>
                <a:close/>
              </a:path>
            </a:pathLst>
          </a:custGeom>
          <a:solidFill>
            <a:srgbClr val="00ccff"/>
          </a:solidFill>
          <a:ln>
            <a:noFill/>
          </a:ln>
        </p:spPr>
        <p:style>
          <a:lnRef idx="0"/>
          <a:fillRef idx="0"/>
          <a:effectRef idx="0"/>
          <a:fontRef idx="minor"/>
        </p:style>
      </p:sp>
      <p:sp>
        <p:nvSpPr>
          <p:cNvPr id="432" name="CustomShape 3"/>
          <p:cNvSpPr/>
          <p:nvPr/>
        </p:nvSpPr>
        <p:spPr>
          <a:xfrm>
            <a:off x="5300640" y="2203560"/>
            <a:ext cx="202320" cy="202320"/>
          </a:xfrm>
          <a:prstGeom prst="rect">
            <a:avLst/>
          </a:prstGeom>
          <a:blipFill rotWithShape="0">
            <a:blip r:embed="rId1"/>
            <a:stretch>
              <a:fillRect/>
            </a:stretch>
          </a:blipFill>
          <a:ln>
            <a:noFill/>
          </a:ln>
        </p:spPr>
        <p:style>
          <a:lnRef idx="0"/>
          <a:fillRef idx="0"/>
          <a:effectRef idx="0"/>
          <a:fontRef idx="minor"/>
        </p:style>
      </p:sp>
      <p:sp>
        <p:nvSpPr>
          <p:cNvPr id="433" name="CustomShape 4"/>
          <p:cNvSpPr/>
          <p:nvPr/>
        </p:nvSpPr>
        <p:spPr>
          <a:xfrm>
            <a:off x="5681520" y="1831680"/>
            <a:ext cx="202320" cy="202320"/>
          </a:xfrm>
          <a:prstGeom prst="rect">
            <a:avLst/>
          </a:prstGeom>
          <a:blipFill rotWithShape="0">
            <a:blip r:embed="rId2"/>
            <a:stretch>
              <a:fillRect/>
            </a:stretch>
          </a:blipFill>
          <a:ln>
            <a:noFill/>
          </a:ln>
        </p:spPr>
        <p:style>
          <a:lnRef idx="0"/>
          <a:fillRef idx="0"/>
          <a:effectRef idx="0"/>
          <a:fontRef idx="minor"/>
        </p:style>
      </p:sp>
      <p:sp>
        <p:nvSpPr>
          <p:cNvPr id="434" name="CustomShape 5"/>
          <p:cNvSpPr/>
          <p:nvPr/>
        </p:nvSpPr>
        <p:spPr>
          <a:xfrm>
            <a:off x="5393520" y="1978200"/>
            <a:ext cx="317160" cy="336960"/>
          </a:xfrm>
          <a:custGeom>
            <a:avLst/>
            <a:gdLst/>
            <a:ahLst/>
            <a:rect l="l" t="t" r="r" b="b"/>
            <a:pathLst>
              <a:path w="317500" h="337185">
                <a:moveTo>
                  <a:pt x="0" y="336803"/>
                </a:moveTo>
                <a:lnTo>
                  <a:pt x="316991" y="0"/>
                </a:lnTo>
              </a:path>
            </a:pathLst>
          </a:custGeom>
          <a:noFill/>
          <a:ln w="9000">
            <a:solidFill>
              <a:srgbClr val="000000"/>
            </a:solidFill>
            <a:round/>
          </a:ln>
        </p:spPr>
        <p:style>
          <a:lnRef idx="0"/>
          <a:fillRef idx="0"/>
          <a:effectRef idx="0"/>
          <a:fontRef idx="minor"/>
        </p:style>
      </p:sp>
      <p:sp>
        <p:nvSpPr>
          <p:cNvPr id="435" name="CustomShape 6"/>
          <p:cNvSpPr/>
          <p:nvPr/>
        </p:nvSpPr>
        <p:spPr>
          <a:xfrm>
            <a:off x="5786640" y="1953720"/>
            <a:ext cx="398880" cy="591480"/>
          </a:xfrm>
          <a:custGeom>
            <a:avLst/>
            <a:gdLst/>
            <a:ahLst/>
            <a:rect l="l" t="t" r="r" b="b"/>
            <a:pathLst>
              <a:path w="399414" h="591819">
                <a:moveTo>
                  <a:pt x="0" y="0"/>
                </a:moveTo>
                <a:lnTo>
                  <a:pt x="399288" y="591312"/>
                </a:lnTo>
              </a:path>
            </a:pathLst>
          </a:custGeom>
          <a:noFill/>
          <a:ln cap="rnd" w="9000">
            <a:solidFill>
              <a:srgbClr val="000000"/>
            </a:solidFill>
            <a:custDash>
              <a:ds d="400000" sp="100000"/>
            </a:custDash>
            <a:round/>
          </a:ln>
        </p:spPr>
        <p:style>
          <a:lnRef idx="0"/>
          <a:fillRef idx="0"/>
          <a:effectRef idx="0"/>
          <a:fontRef idx="minor"/>
        </p:style>
      </p:sp>
      <p:sp>
        <p:nvSpPr>
          <p:cNvPr id="436" name="CustomShape 7"/>
          <p:cNvSpPr/>
          <p:nvPr/>
        </p:nvSpPr>
        <p:spPr>
          <a:xfrm>
            <a:off x="4584240" y="1956960"/>
            <a:ext cx="955440" cy="700560"/>
          </a:xfrm>
          <a:custGeom>
            <a:avLst/>
            <a:gdLst/>
            <a:ahLst/>
            <a:rect l="l" t="t" r="r" b="b"/>
            <a:pathLst>
              <a:path w="955675" h="701039">
                <a:moveTo>
                  <a:pt x="0" y="701039"/>
                </a:moveTo>
                <a:lnTo>
                  <a:pt x="955548" y="701039"/>
                </a:lnTo>
                <a:lnTo>
                  <a:pt x="955548" y="0"/>
                </a:lnTo>
                <a:lnTo>
                  <a:pt x="0" y="0"/>
                </a:lnTo>
                <a:lnTo>
                  <a:pt x="0" y="701039"/>
                </a:lnTo>
                <a:close/>
              </a:path>
            </a:pathLst>
          </a:custGeom>
          <a:noFill/>
          <a:ln cap="rnd" w="9000">
            <a:solidFill>
              <a:srgbClr val="000000"/>
            </a:solidFill>
            <a:custDash>
              <a:ds d="400000" sp="100000"/>
              <a:ds d="100000" sp="100000"/>
            </a:custDash>
            <a:round/>
          </a:ln>
        </p:spPr>
        <p:style>
          <a:lnRef idx="0"/>
          <a:fillRef idx="0"/>
          <a:effectRef idx="0"/>
          <a:fontRef idx="minor"/>
        </p:style>
      </p:sp>
      <p:sp>
        <p:nvSpPr>
          <p:cNvPr id="437" name="CustomShape 8"/>
          <p:cNvSpPr/>
          <p:nvPr/>
        </p:nvSpPr>
        <p:spPr>
          <a:xfrm>
            <a:off x="4451040" y="1453320"/>
            <a:ext cx="1103760" cy="498600"/>
          </a:xfrm>
          <a:prstGeom prst="rect">
            <a:avLst/>
          </a:prstGeom>
          <a:noFill/>
          <a:ln>
            <a:noFill/>
          </a:ln>
        </p:spPr>
        <p:style>
          <a:lnRef idx="0"/>
          <a:fillRef idx="0"/>
          <a:effectRef idx="0"/>
          <a:fontRef idx="minor"/>
        </p:style>
        <p:txBody>
          <a:bodyPr lIns="0" rIns="0" tIns="12240" bIns="0"/>
          <a:p>
            <a:pPr marL="12600">
              <a:lnSpc>
                <a:spcPct val="100000"/>
              </a:lnSpc>
              <a:spcBef>
                <a:spcPts val="96"/>
              </a:spcBef>
            </a:pPr>
            <a:r>
              <a:rPr b="0" lang="en-IN" sz="1600" spc="-49" strike="noStrike">
                <a:solidFill>
                  <a:srgbClr val="000000"/>
                </a:solidFill>
                <a:latin typeface="Arial"/>
              </a:rPr>
              <a:t>central</a:t>
            </a:r>
            <a:r>
              <a:rPr b="0" lang="en-IN" sz="1600" spc="-134" strike="noStrike">
                <a:solidFill>
                  <a:srgbClr val="000000"/>
                </a:solidFill>
                <a:latin typeface="Arial"/>
              </a:rPr>
              <a:t> </a:t>
            </a:r>
            <a:r>
              <a:rPr b="0" lang="en-IN" sz="1600" spc="-32" strike="noStrike">
                <a:solidFill>
                  <a:srgbClr val="000000"/>
                </a:solidFill>
                <a:latin typeface="Arial"/>
              </a:rPr>
              <a:t>office</a:t>
            </a:r>
            <a:endParaRPr b="0" lang="en-IN" sz="1600" spc="-1" strike="noStrike">
              <a:latin typeface="Arial"/>
            </a:endParaRPr>
          </a:p>
        </p:txBody>
      </p:sp>
      <p:sp>
        <p:nvSpPr>
          <p:cNvPr id="438" name="CustomShape 9"/>
          <p:cNvSpPr/>
          <p:nvPr/>
        </p:nvSpPr>
        <p:spPr>
          <a:xfrm>
            <a:off x="5177160" y="2920320"/>
            <a:ext cx="2129400" cy="1104120"/>
          </a:xfrm>
          <a:prstGeom prst="rect">
            <a:avLst/>
          </a:prstGeom>
          <a:blipFill rotWithShape="0">
            <a:blip r:embed="rId3"/>
            <a:stretch>
              <a:fillRect/>
            </a:stretch>
          </a:blipFill>
          <a:ln>
            <a:noFill/>
          </a:ln>
        </p:spPr>
        <p:style>
          <a:lnRef idx="0"/>
          <a:fillRef idx="0"/>
          <a:effectRef idx="0"/>
          <a:fontRef idx="minor"/>
        </p:style>
      </p:sp>
      <p:sp>
        <p:nvSpPr>
          <p:cNvPr id="439" name="CustomShape 10"/>
          <p:cNvSpPr/>
          <p:nvPr/>
        </p:nvSpPr>
        <p:spPr>
          <a:xfrm>
            <a:off x="5974200" y="3259800"/>
            <a:ext cx="167400" cy="120240"/>
          </a:xfrm>
          <a:custGeom>
            <a:avLst/>
            <a:gdLst/>
            <a:ahLst/>
            <a:rect l="l" t="t" r="r" b="b"/>
            <a:pathLst>
              <a:path w="167639" h="120650">
                <a:moveTo>
                  <a:pt x="0" y="120396"/>
                </a:moveTo>
                <a:lnTo>
                  <a:pt x="167640" y="0"/>
                </a:lnTo>
              </a:path>
            </a:pathLst>
          </a:custGeom>
          <a:noFill/>
          <a:ln w="9000">
            <a:solidFill>
              <a:srgbClr val="000000"/>
            </a:solidFill>
            <a:round/>
          </a:ln>
        </p:spPr>
        <p:style>
          <a:lnRef idx="0"/>
          <a:fillRef idx="0"/>
          <a:effectRef idx="0"/>
          <a:fontRef idx="minor"/>
        </p:style>
      </p:sp>
      <p:sp>
        <p:nvSpPr>
          <p:cNvPr id="440" name="CustomShape 11"/>
          <p:cNvSpPr/>
          <p:nvPr/>
        </p:nvSpPr>
        <p:spPr>
          <a:xfrm>
            <a:off x="5740920" y="3499200"/>
            <a:ext cx="360" cy="114120"/>
          </a:xfrm>
          <a:custGeom>
            <a:avLst/>
            <a:gdLst/>
            <a:ahLst/>
            <a:rect l="l" t="t" r="r" b="b"/>
            <a:pathLst>
              <a:path w="0" h="114300">
                <a:moveTo>
                  <a:pt x="0" y="0"/>
                </a:moveTo>
                <a:lnTo>
                  <a:pt x="0" y="114300"/>
                </a:lnTo>
              </a:path>
            </a:pathLst>
          </a:custGeom>
          <a:noFill/>
          <a:ln w="9000">
            <a:solidFill>
              <a:srgbClr val="000000"/>
            </a:solidFill>
            <a:round/>
          </a:ln>
        </p:spPr>
        <p:style>
          <a:lnRef idx="0"/>
          <a:fillRef idx="0"/>
          <a:effectRef idx="0"/>
          <a:fontRef idx="minor"/>
        </p:style>
      </p:sp>
      <p:sp>
        <p:nvSpPr>
          <p:cNvPr id="441" name="CustomShape 12"/>
          <p:cNvSpPr/>
          <p:nvPr/>
        </p:nvSpPr>
        <p:spPr>
          <a:xfrm>
            <a:off x="5974200" y="3355920"/>
            <a:ext cx="357840" cy="401040"/>
          </a:xfrm>
          <a:custGeom>
            <a:avLst/>
            <a:gdLst/>
            <a:ahLst/>
            <a:rect l="l" t="t" r="r" b="b"/>
            <a:pathLst>
              <a:path w="358139" h="401320">
                <a:moveTo>
                  <a:pt x="0" y="400812"/>
                </a:moveTo>
                <a:lnTo>
                  <a:pt x="358140" y="0"/>
                </a:lnTo>
              </a:path>
            </a:pathLst>
          </a:custGeom>
          <a:noFill/>
          <a:ln w="9000">
            <a:solidFill>
              <a:srgbClr val="000000"/>
            </a:solidFill>
            <a:round/>
          </a:ln>
        </p:spPr>
        <p:style>
          <a:lnRef idx="0"/>
          <a:fillRef idx="0"/>
          <a:effectRef idx="0"/>
          <a:fontRef idx="minor"/>
        </p:style>
      </p:sp>
      <p:sp>
        <p:nvSpPr>
          <p:cNvPr id="442" name="CustomShape 13"/>
          <p:cNvSpPr/>
          <p:nvPr/>
        </p:nvSpPr>
        <p:spPr>
          <a:xfrm>
            <a:off x="6471000" y="3354480"/>
            <a:ext cx="360" cy="271440"/>
          </a:xfrm>
          <a:custGeom>
            <a:avLst/>
            <a:gdLst/>
            <a:ahLst/>
            <a:rect l="l" t="t" r="r" b="b"/>
            <a:pathLst>
              <a:path w="0" h="271779">
                <a:moveTo>
                  <a:pt x="0" y="0"/>
                </a:moveTo>
                <a:lnTo>
                  <a:pt x="0" y="271271"/>
                </a:lnTo>
              </a:path>
            </a:pathLst>
          </a:custGeom>
          <a:noFill/>
          <a:ln w="9000">
            <a:solidFill>
              <a:srgbClr val="000000"/>
            </a:solidFill>
            <a:round/>
          </a:ln>
        </p:spPr>
        <p:style>
          <a:lnRef idx="0"/>
          <a:fillRef idx="0"/>
          <a:effectRef idx="0"/>
          <a:fontRef idx="minor"/>
        </p:style>
      </p:sp>
      <p:sp>
        <p:nvSpPr>
          <p:cNvPr id="443" name="CustomShape 14"/>
          <p:cNvSpPr/>
          <p:nvPr/>
        </p:nvSpPr>
        <p:spPr>
          <a:xfrm>
            <a:off x="5998320" y="3777840"/>
            <a:ext cx="257400" cy="360"/>
          </a:xfrm>
          <a:custGeom>
            <a:avLst/>
            <a:gdLst/>
            <a:ahLst/>
            <a:rect l="l" t="t" r="r" b="b"/>
            <a:pathLst>
              <a:path w="257810" h="0">
                <a:moveTo>
                  <a:pt x="0" y="0"/>
                </a:moveTo>
                <a:lnTo>
                  <a:pt x="257556" y="0"/>
                </a:lnTo>
              </a:path>
            </a:pathLst>
          </a:custGeom>
          <a:noFill/>
          <a:ln w="9000">
            <a:solidFill>
              <a:srgbClr val="000000"/>
            </a:solidFill>
            <a:round/>
          </a:ln>
        </p:spPr>
        <p:style>
          <a:lnRef idx="0"/>
          <a:fillRef idx="0"/>
          <a:effectRef idx="0"/>
          <a:fontRef idx="minor"/>
        </p:style>
      </p:sp>
      <p:sp>
        <p:nvSpPr>
          <p:cNvPr id="444" name="CustomShape 15"/>
          <p:cNvSpPr/>
          <p:nvPr/>
        </p:nvSpPr>
        <p:spPr>
          <a:xfrm>
            <a:off x="6754320" y="3765960"/>
            <a:ext cx="242280" cy="360"/>
          </a:xfrm>
          <a:custGeom>
            <a:avLst/>
            <a:gdLst/>
            <a:ahLst/>
            <a:rect l="l" t="t" r="r" b="b"/>
            <a:pathLst>
              <a:path w="242570" h="0">
                <a:moveTo>
                  <a:pt x="0" y="0"/>
                </a:moveTo>
                <a:lnTo>
                  <a:pt x="242315" y="0"/>
                </a:lnTo>
              </a:path>
            </a:pathLst>
          </a:custGeom>
          <a:noFill/>
          <a:ln w="9000">
            <a:solidFill>
              <a:srgbClr val="000000"/>
            </a:solidFill>
            <a:round/>
          </a:ln>
        </p:spPr>
        <p:style>
          <a:lnRef idx="0"/>
          <a:fillRef idx="0"/>
          <a:effectRef idx="0"/>
          <a:fontRef idx="minor"/>
        </p:style>
      </p:sp>
      <p:sp>
        <p:nvSpPr>
          <p:cNvPr id="445" name="CustomShape 16"/>
          <p:cNvSpPr/>
          <p:nvPr/>
        </p:nvSpPr>
        <p:spPr>
          <a:xfrm>
            <a:off x="6129360" y="3229200"/>
            <a:ext cx="527040" cy="130680"/>
          </a:xfrm>
          <a:prstGeom prst="rect">
            <a:avLst/>
          </a:prstGeom>
          <a:blipFill rotWithShape="0">
            <a:blip r:embed="rId4"/>
            <a:stretch>
              <a:fillRect/>
            </a:stretch>
          </a:blipFill>
          <a:ln>
            <a:noFill/>
          </a:ln>
        </p:spPr>
        <p:style>
          <a:lnRef idx="0"/>
          <a:fillRef idx="0"/>
          <a:effectRef idx="0"/>
          <a:fontRef idx="minor"/>
        </p:style>
      </p:sp>
      <p:sp>
        <p:nvSpPr>
          <p:cNvPr id="446" name="CustomShape 17"/>
          <p:cNvSpPr/>
          <p:nvPr/>
        </p:nvSpPr>
        <p:spPr>
          <a:xfrm>
            <a:off x="6129360" y="3229200"/>
            <a:ext cx="527400" cy="131040"/>
          </a:xfrm>
          <a:custGeom>
            <a:avLst/>
            <a:gdLst/>
            <a:ahLst/>
            <a:rect l="l" t="t" r="r" b="b"/>
            <a:pathLst>
              <a:path w="527684" h="131445">
                <a:moveTo>
                  <a:pt x="0" y="65532"/>
                </a:moveTo>
                <a:lnTo>
                  <a:pt x="35983" y="32455"/>
                </a:lnTo>
                <a:lnTo>
                  <a:pt x="77200" y="19192"/>
                </a:lnTo>
                <a:lnTo>
                  <a:pt x="130555" y="8946"/>
                </a:lnTo>
                <a:lnTo>
                  <a:pt x="193542" y="2340"/>
                </a:lnTo>
                <a:lnTo>
                  <a:pt x="263651" y="0"/>
                </a:lnTo>
                <a:lnTo>
                  <a:pt x="333761" y="2340"/>
                </a:lnTo>
                <a:lnTo>
                  <a:pt x="396748" y="8946"/>
                </a:lnTo>
                <a:lnTo>
                  <a:pt x="450103" y="19192"/>
                </a:lnTo>
                <a:lnTo>
                  <a:pt x="491320" y="32455"/>
                </a:lnTo>
                <a:lnTo>
                  <a:pt x="527303" y="65532"/>
                </a:lnTo>
                <a:lnTo>
                  <a:pt x="517890" y="82953"/>
                </a:lnTo>
                <a:lnTo>
                  <a:pt x="450103" y="111871"/>
                </a:lnTo>
                <a:lnTo>
                  <a:pt x="396748" y="122117"/>
                </a:lnTo>
                <a:lnTo>
                  <a:pt x="333761" y="128723"/>
                </a:lnTo>
                <a:lnTo>
                  <a:pt x="263651" y="131064"/>
                </a:lnTo>
                <a:lnTo>
                  <a:pt x="193542" y="128723"/>
                </a:lnTo>
                <a:lnTo>
                  <a:pt x="130555" y="122117"/>
                </a:lnTo>
                <a:lnTo>
                  <a:pt x="77200" y="111871"/>
                </a:lnTo>
                <a:lnTo>
                  <a:pt x="35983" y="98608"/>
                </a:lnTo>
                <a:lnTo>
                  <a:pt x="0" y="65532"/>
                </a:lnTo>
                <a:close/>
              </a:path>
            </a:pathLst>
          </a:custGeom>
          <a:noFill/>
          <a:ln w="9000">
            <a:solidFill>
              <a:srgbClr val="000000"/>
            </a:solidFill>
            <a:round/>
          </a:ln>
        </p:spPr>
        <p:style>
          <a:lnRef idx="0"/>
          <a:fillRef idx="0"/>
          <a:effectRef idx="0"/>
          <a:fontRef idx="minor"/>
        </p:style>
      </p:sp>
      <p:sp>
        <p:nvSpPr>
          <p:cNvPr id="447" name="CustomShape 18"/>
          <p:cNvSpPr/>
          <p:nvPr/>
        </p:nvSpPr>
        <p:spPr>
          <a:xfrm>
            <a:off x="6127920" y="3125880"/>
            <a:ext cx="531360" cy="170280"/>
          </a:xfrm>
          <a:prstGeom prst="rect">
            <a:avLst/>
          </a:prstGeom>
          <a:blipFill rotWithShape="0">
            <a:blip r:embed="rId5"/>
            <a:stretch>
              <a:fillRect/>
            </a:stretch>
          </a:blipFill>
          <a:ln>
            <a:noFill/>
          </a:ln>
        </p:spPr>
        <p:style>
          <a:lnRef idx="0"/>
          <a:fillRef idx="0"/>
          <a:effectRef idx="0"/>
          <a:fontRef idx="minor"/>
        </p:style>
      </p:sp>
      <p:sp>
        <p:nvSpPr>
          <p:cNvPr id="448" name="CustomShape 19"/>
          <p:cNvSpPr/>
          <p:nvPr/>
        </p:nvSpPr>
        <p:spPr>
          <a:xfrm>
            <a:off x="6127920" y="3125880"/>
            <a:ext cx="527400" cy="154080"/>
          </a:xfrm>
          <a:custGeom>
            <a:avLst/>
            <a:gdLst/>
            <a:ahLst/>
            <a:rect l="l" t="t" r="r" b="b"/>
            <a:pathLst>
              <a:path w="527684" h="154304">
                <a:moveTo>
                  <a:pt x="0" y="76962"/>
                </a:moveTo>
                <a:lnTo>
                  <a:pt x="35983" y="38100"/>
                </a:lnTo>
                <a:lnTo>
                  <a:pt x="77200" y="22526"/>
                </a:lnTo>
                <a:lnTo>
                  <a:pt x="130555" y="10498"/>
                </a:lnTo>
                <a:lnTo>
                  <a:pt x="193542" y="2746"/>
                </a:lnTo>
                <a:lnTo>
                  <a:pt x="263651" y="0"/>
                </a:lnTo>
                <a:lnTo>
                  <a:pt x="333761" y="2746"/>
                </a:lnTo>
                <a:lnTo>
                  <a:pt x="396748" y="10498"/>
                </a:lnTo>
                <a:lnTo>
                  <a:pt x="450103" y="22526"/>
                </a:lnTo>
                <a:lnTo>
                  <a:pt x="491320" y="38100"/>
                </a:lnTo>
                <a:lnTo>
                  <a:pt x="527303" y="76962"/>
                </a:lnTo>
                <a:lnTo>
                  <a:pt x="517890" y="97435"/>
                </a:lnTo>
                <a:lnTo>
                  <a:pt x="450103" y="131397"/>
                </a:lnTo>
                <a:lnTo>
                  <a:pt x="396748" y="143425"/>
                </a:lnTo>
                <a:lnTo>
                  <a:pt x="333761" y="151177"/>
                </a:lnTo>
                <a:lnTo>
                  <a:pt x="263651" y="153924"/>
                </a:lnTo>
                <a:lnTo>
                  <a:pt x="193542" y="151177"/>
                </a:lnTo>
                <a:lnTo>
                  <a:pt x="130555" y="143425"/>
                </a:lnTo>
                <a:lnTo>
                  <a:pt x="77200" y="131397"/>
                </a:lnTo>
                <a:lnTo>
                  <a:pt x="35983" y="115824"/>
                </a:lnTo>
                <a:lnTo>
                  <a:pt x="0" y="76962"/>
                </a:lnTo>
                <a:close/>
              </a:path>
            </a:pathLst>
          </a:custGeom>
          <a:noFill/>
          <a:ln w="9000">
            <a:solidFill>
              <a:srgbClr val="000000"/>
            </a:solidFill>
            <a:round/>
          </a:ln>
        </p:spPr>
        <p:style>
          <a:lnRef idx="0"/>
          <a:fillRef idx="0"/>
          <a:effectRef idx="0"/>
          <a:fontRef idx="minor"/>
        </p:style>
      </p:sp>
      <p:sp>
        <p:nvSpPr>
          <p:cNvPr id="449" name="CustomShape 20"/>
          <p:cNvSpPr/>
          <p:nvPr/>
        </p:nvSpPr>
        <p:spPr>
          <a:xfrm>
            <a:off x="6233040" y="3165480"/>
            <a:ext cx="298800" cy="71280"/>
          </a:xfrm>
          <a:custGeom>
            <a:avLst/>
            <a:gdLst/>
            <a:ahLst/>
            <a:rect l="l" t="t" r="r" b="b"/>
            <a:pathLst>
              <a:path w="299084" h="71755">
                <a:moveTo>
                  <a:pt x="0" y="71627"/>
                </a:moveTo>
                <a:lnTo>
                  <a:pt x="92455" y="71627"/>
                </a:lnTo>
                <a:lnTo>
                  <a:pt x="185038" y="0"/>
                </a:lnTo>
                <a:lnTo>
                  <a:pt x="298704" y="0"/>
                </a:lnTo>
              </a:path>
            </a:pathLst>
          </a:custGeom>
          <a:noFill/>
          <a:ln w="12240">
            <a:solidFill>
              <a:srgbClr val="000000"/>
            </a:solidFill>
            <a:round/>
          </a:ln>
        </p:spPr>
        <p:style>
          <a:lnRef idx="0"/>
          <a:fillRef idx="0"/>
          <a:effectRef idx="0"/>
          <a:fontRef idx="minor"/>
        </p:style>
      </p:sp>
      <p:sp>
        <p:nvSpPr>
          <p:cNvPr id="450" name="CustomShape 21"/>
          <p:cNvSpPr/>
          <p:nvPr/>
        </p:nvSpPr>
        <p:spPr>
          <a:xfrm>
            <a:off x="6246720" y="3165480"/>
            <a:ext cx="271440" cy="71280"/>
          </a:xfrm>
          <a:custGeom>
            <a:avLst/>
            <a:gdLst/>
            <a:ahLst/>
            <a:rect l="l" t="t" r="r" b="b"/>
            <a:pathLst>
              <a:path w="271779" h="71755">
                <a:moveTo>
                  <a:pt x="0" y="0"/>
                </a:moveTo>
                <a:lnTo>
                  <a:pt x="92328" y="0"/>
                </a:lnTo>
                <a:lnTo>
                  <a:pt x="184658" y="71627"/>
                </a:lnTo>
                <a:lnTo>
                  <a:pt x="271272" y="71627"/>
                </a:lnTo>
              </a:path>
            </a:pathLst>
          </a:custGeom>
          <a:noFill/>
          <a:ln w="12240">
            <a:solidFill>
              <a:srgbClr val="000000"/>
            </a:solidFill>
            <a:round/>
          </a:ln>
        </p:spPr>
        <p:style>
          <a:lnRef idx="0"/>
          <a:fillRef idx="0"/>
          <a:effectRef idx="0"/>
          <a:fontRef idx="minor"/>
        </p:style>
      </p:sp>
      <p:sp>
        <p:nvSpPr>
          <p:cNvPr id="451" name="CustomShape 22"/>
          <p:cNvSpPr/>
          <p:nvPr/>
        </p:nvSpPr>
        <p:spPr>
          <a:xfrm>
            <a:off x="6129360" y="3197520"/>
            <a:ext cx="360" cy="103680"/>
          </a:xfrm>
          <a:custGeom>
            <a:avLst/>
            <a:gdLst/>
            <a:ahLst/>
            <a:rect l="l" t="t" r="r" b="b"/>
            <a:pathLst>
              <a:path w="0" h="104139">
                <a:moveTo>
                  <a:pt x="0" y="0"/>
                </a:moveTo>
                <a:lnTo>
                  <a:pt x="0" y="103632"/>
                </a:lnTo>
              </a:path>
            </a:pathLst>
          </a:custGeom>
          <a:noFill/>
          <a:ln w="9000">
            <a:solidFill>
              <a:srgbClr val="000000"/>
            </a:solidFill>
            <a:round/>
          </a:ln>
        </p:spPr>
        <p:style>
          <a:lnRef idx="0"/>
          <a:fillRef idx="0"/>
          <a:effectRef idx="0"/>
          <a:fontRef idx="minor"/>
        </p:style>
      </p:sp>
      <p:sp>
        <p:nvSpPr>
          <p:cNvPr id="452" name="CustomShape 23"/>
          <p:cNvSpPr/>
          <p:nvPr/>
        </p:nvSpPr>
        <p:spPr>
          <a:xfrm>
            <a:off x="6655320" y="3201840"/>
            <a:ext cx="360" cy="101880"/>
          </a:xfrm>
          <a:custGeom>
            <a:avLst/>
            <a:gdLst/>
            <a:ahLst/>
            <a:rect l="l" t="t" r="r" b="b"/>
            <a:pathLst>
              <a:path w="0" h="102235">
                <a:moveTo>
                  <a:pt x="0" y="0"/>
                </a:moveTo>
                <a:lnTo>
                  <a:pt x="0" y="102108"/>
                </a:lnTo>
              </a:path>
            </a:pathLst>
          </a:custGeom>
          <a:noFill/>
          <a:ln w="9000">
            <a:solidFill>
              <a:srgbClr val="000000"/>
            </a:solidFill>
            <a:round/>
          </a:ln>
        </p:spPr>
        <p:style>
          <a:lnRef idx="0"/>
          <a:fillRef idx="0"/>
          <a:effectRef idx="0"/>
          <a:fontRef idx="minor"/>
        </p:style>
      </p:sp>
      <p:sp>
        <p:nvSpPr>
          <p:cNvPr id="453" name="CustomShape 24"/>
          <p:cNvSpPr/>
          <p:nvPr/>
        </p:nvSpPr>
        <p:spPr>
          <a:xfrm>
            <a:off x="6228720" y="3733920"/>
            <a:ext cx="528480" cy="136800"/>
          </a:xfrm>
          <a:prstGeom prst="rect">
            <a:avLst/>
          </a:prstGeom>
          <a:blipFill rotWithShape="0">
            <a:blip r:embed="rId6"/>
            <a:stretch>
              <a:fillRect/>
            </a:stretch>
          </a:blipFill>
          <a:ln>
            <a:noFill/>
          </a:ln>
        </p:spPr>
        <p:style>
          <a:lnRef idx="0"/>
          <a:fillRef idx="0"/>
          <a:effectRef idx="0"/>
          <a:fontRef idx="minor"/>
        </p:style>
      </p:sp>
      <p:sp>
        <p:nvSpPr>
          <p:cNvPr id="454" name="CustomShape 25"/>
          <p:cNvSpPr/>
          <p:nvPr/>
        </p:nvSpPr>
        <p:spPr>
          <a:xfrm>
            <a:off x="6228720" y="3733920"/>
            <a:ext cx="528480" cy="136800"/>
          </a:xfrm>
          <a:custGeom>
            <a:avLst/>
            <a:gdLst/>
            <a:ahLst/>
            <a:rect l="l" t="t" r="r" b="b"/>
            <a:pathLst>
              <a:path w="528954" h="137160">
                <a:moveTo>
                  <a:pt x="0" y="68580"/>
                </a:moveTo>
                <a:lnTo>
                  <a:pt x="36096" y="33979"/>
                </a:lnTo>
                <a:lnTo>
                  <a:pt x="77438" y="20097"/>
                </a:lnTo>
                <a:lnTo>
                  <a:pt x="130951" y="9369"/>
                </a:lnTo>
                <a:lnTo>
                  <a:pt x="194115" y="2451"/>
                </a:lnTo>
                <a:lnTo>
                  <a:pt x="264413" y="0"/>
                </a:lnTo>
                <a:lnTo>
                  <a:pt x="334712" y="2451"/>
                </a:lnTo>
                <a:lnTo>
                  <a:pt x="397876" y="9369"/>
                </a:lnTo>
                <a:lnTo>
                  <a:pt x="451389" y="20097"/>
                </a:lnTo>
                <a:lnTo>
                  <a:pt x="492731" y="33979"/>
                </a:lnTo>
                <a:lnTo>
                  <a:pt x="528828" y="68580"/>
                </a:lnTo>
                <a:lnTo>
                  <a:pt x="519384" y="86800"/>
                </a:lnTo>
                <a:lnTo>
                  <a:pt x="451389" y="117062"/>
                </a:lnTo>
                <a:lnTo>
                  <a:pt x="397876" y="127790"/>
                </a:lnTo>
                <a:lnTo>
                  <a:pt x="334712" y="134708"/>
                </a:lnTo>
                <a:lnTo>
                  <a:pt x="264413" y="137160"/>
                </a:lnTo>
                <a:lnTo>
                  <a:pt x="194115" y="134708"/>
                </a:lnTo>
                <a:lnTo>
                  <a:pt x="130951" y="127790"/>
                </a:lnTo>
                <a:lnTo>
                  <a:pt x="77438" y="117062"/>
                </a:lnTo>
                <a:lnTo>
                  <a:pt x="36096" y="103180"/>
                </a:lnTo>
                <a:lnTo>
                  <a:pt x="0" y="68580"/>
                </a:lnTo>
                <a:close/>
              </a:path>
            </a:pathLst>
          </a:custGeom>
          <a:noFill/>
          <a:ln w="9000">
            <a:solidFill>
              <a:srgbClr val="000000"/>
            </a:solidFill>
            <a:round/>
          </a:ln>
        </p:spPr>
        <p:style>
          <a:lnRef idx="0"/>
          <a:fillRef idx="0"/>
          <a:effectRef idx="0"/>
          <a:fontRef idx="minor"/>
        </p:style>
      </p:sp>
      <p:sp>
        <p:nvSpPr>
          <p:cNvPr id="455" name="CustomShape 26"/>
          <p:cNvSpPr/>
          <p:nvPr/>
        </p:nvSpPr>
        <p:spPr>
          <a:xfrm>
            <a:off x="6225480" y="3625560"/>
            <a:ext cx="533160" cy="177840"/>
          </a:xfrm>
          <a:prstGeom prst="rect">
            <a:avLst/>
          </a:prstGeom>
          <a:blipFill rotWithShape="0">
            <a:blip r:embed="rId7"/>
            <a:stretch>
              <a:fillRect/>
            </a:stretch>
          </a:blipFill>
          <a:ln>
            <a:noFill/>
          </a:ln>
        </p:spPr>
        <p:style>
          <a:lnRef idx="0"/>
          <a:fillRef idx="0"/>
          <a:effectRef idx="0"/>
          <a:fontRef idx="minor"/>
        </p:style>
      </p:sp>
      <p:sp>
        <p:nvSpPr>
          <p:cNvPr id="456" name="CustomShape 27"/>
          <p:cNvSpPr/>
          <p:nvPr/>
        </p:nvSpPr>
        <p:spPr>
          <a:xfrm>
            <a:off x="6225480" y="3625560"/>
            <a:ext cx="530640" cy="159840"/>
          </a:xfrm>
          <a:custGeom>
            <a:avLst/>
            <a:gdLst/>
            <a:ahLst/>
            <a:rect l="l" t="t" r="r" b="b"/>
            <a:pathLst>
              <a:path w="530859" h="160020">
                <a:moveTo>
                  <a:pt x="0" y="80009"/>
                </a:moveTo>
                <a:lnTo>
                  <a:pt x="36209" y="39623"/>
                </a:lnTo>
                <a:lnTo>
                  <a:pt x="77676" y="23431"/>
                </a:lnTo>
                <a:lnTo>
                  <a:pt x="131346" y="10921"/>
                </a:lnTo>
                <a:lnTo>
                  <a:pt x="194689" y="2857"/>
                </a:lnTo>
                <a:lnTo>
                  <a:pt x="265175" y="0"/>
                </a:lnTo>
                <a:lnTo>
                  <a:pt x="335662" y="2857"/>
                </a:lnTo>
                <a:lnTo>
                  <a:pt x="399005" y="10921"/>
                </a:lnTo>
                <a:lnTo>
                  <a:pt x="452675" y="23431"/>
                </a:lnTo>
                <a:lnTo>
                  <a:pt x="494142" y="39623"/>
                </a:lnTo>
                <a:lnTo>
                  <a:pt x="530352" y="80009"/>
                </a:lnTo>
                <a:lnTo>
                  <a:pt x="520878" y="101282"/>
                </a:lnTo>
                <a:lnTo>
                  <a:pt x="452675" y="136588"/>
                </a:lnTo>
                <a:lnTo>
                  <a:pt x="399005" y="149098"/>
                </a:lnTo>
                <a:lnTo>
                  <a:pt x="335662" y="157162"/>
                </a:lnTo>
                <a:lnTo>
                  <a:pt x="265175" y="160019"/>
                </a:lnTo>
                <a:lnTo>
                  <a:pt x="194689" y="157162"/>
                </a:lnTo>
                <a:lnTo>
                  <a:pt x="131346" y="149098"/>
                </a:lnTo>
                <a:lnTo>
                  <a:pt x="77676" y="136588"/>
                </a:lnTo>
                <a:lnTo>
                  <a:pt x="36209" y="120395"/>
                </a:lnTo>
                <a:lnTo>
                  <a:pt x="0" y="80009"/>
                </a:lnTo>
                <a:close/>
              </a:path>
            </a:pathLst>
          </a:custGeom>
          <a:noFill/>
          <a:ln w="9000">
            <a:solidFill>
              <a:srgbClr val="000000"/>
            </a:solidFill>
            <a:round/>
          </a:ln>
        </p:spPr>
        <p:style>
          <a:lnRef idx="0"/>
          <a:fillRef idx="0"/>
          <a:effectRef idx="0"/>
          <a:fontRef idx="minor"/>
        </p:style>
      </p:sp>
      <p:sp>
        <p:nvSpPr>
          <p:cNvPr id="457" name="CustomShape 28"/>
          <p:cNvSpPr/>
          <p:nvPr/>
        </p:nvSpPr>
        <p:spPr>
          <a:xfrm>
            <a:off x="6332400" y="3666600"/>
            <a:ext cx="298800" cy="74520"/>
          </a:xfrm>
          <a:custGeom>
            <a:avLst/>
            <a:gdLst/>
            <a:ahLst/>
            <a:rect l="l" t="t" r="r" b="b"/>
            <a:pathLst>
              <a:path w="299084" h="74929">
                <a:moveTo>
                  <a:pt x="0" y="74675"/>
                </a:moveTo>
                <a:lnTo>
                  <a:pt x="92455" y="74675"/>
                </a:lnTo>
                <a:lnTo>
                  <a:pt x="185038" y="0"/>
                </a:lnTo>
                <a:lnTo>
                  <a:pt x="298703" y="0"/>
                </a:lnTo>
              </a:path>
            </a:pathLst>
          </a:custGeom>
          <a:noFill/>
          <a:ln w="12240">
            <a:solidFill>
              <a:srgbClr val="000000"/>
            </a:solidFill>
            <a:round/>
          </a:ln>
        </p:spPr>
        <p:style>
          <a:lnRef idx="0"/>
          <a:fillRef idx="0"/>
          <a:effectRef idx="0"/>
          <a:fontRef idx="minor"/>
        </p:style>
      </p:sp>
      <p:sp>
        <p:nvSpPr>
          <p:cNvPr id="458" name="CustomShape 29"/>
          <p:cNvSpPr/>
          <p:nvPr/>
        </p:nvSpPr>
        <p:spPr>
          <a:xfrm>
            <a:off x="6346080" y="3666600"/>
            <a:ext cx="272520" cy="74520"/>
          </a:xfrm>
          <a:custGeom>
            <a:avLst/>
            <a:gdLst/>
            <a:ahLst/>
            <a:rect l="l" t="t" r="r" b="b"/>
            <a:pathLst>
              <a:path w="273050" h="74929">
                <a:moveTo>
                  <a:pt x="0" y="0"/>
                </a:moveTo>
                <a:lnTo>
                  <a:pt x="92837" y="0"/>
                </a:lnTo>
                <a:lnTo>
                  <a:pt x="185673" y="74675"/>
                </a:lnTo>
                <a:lnTo>
                  <a:pt x="272795" y="74675"/>
                </a:lnTo>
              </a:path>
            </a:pathLst>
          </a:custGeom>
          <a:noFill/>
          <a:ln w="12240">
            <a:solidFill>
              <a:srgbClr val="000000"/>
            </a:solidFill>
            <a:round/>
          </a:ln>
        </p:spPr>
        <p:style>
          <a:lnRef idx="0"/>
          <a:fillRef idx="0"/>
          <a:effectRef idx="0"/>
          <a:fontRef idx="minor"/>
        </p:style>
      </p:sp>
      <p:sp>
        <p:nvSpPr>
          <p:cNvPr id="459" name="CustomShape 30"/>
          <p:cNvSpPr/>
          <p:nvPr/>
        </p:nvSpPr>
        <p:spPr>
          <a:xfrm>
            <a:off x="6228720" y="3700440"/>
            <a:ext cx="360" cy="108360"/>
          </a:xfrm>
          <a:custGeom>
            <a:avLst/>
            <a:gdLst/>
            <a:ahLst/>
            <a:rect l="l" t="t" r="r" b="b"/>
            <a:pathLst>
              <a:path w="0" h="108585">
                <a:moveTo>
                  <a:pt x="0" y="0"/>
                </a:moveTo>
                <a:lnTo>
                  <a:pt x="0" y="108203"/>
                </a:lnTo>
              </a:path>
            </a:pathLst>
          </a:custGeom>
          <a:noFill/>
          <a:ln w="9000">
            <a:solidFill>
              <a:srgbClr val="000000"/>
            </a:solidFill>
            <a:round/>
          </a:ln>
        </p:spPr>
        <p:style>
          <a:lnRef idx="0"/>
          <a:fillRef idx="0"/>
          <a:effectRef idx="0"/>
          <a:fontRef idx="minor"/>
        </p:style>
      </p:sp>
      <p:sp>
        <p:nvSpPr>
          <p:cNvPr id="460" name="CustomShape 31"/>
          <p:cNvSpPr/>
          <p:nvPr/>
        </p:nvSpPr>
        <p:spPr>
          <a:xfrm>
            <a:off x="6755760" y="3706200"/>
            <a:ext cx="360" cy="105120"/>
          </a:xfrm>
          <a:custGeom>
            <a:avLst/>
            <a:gdLst/>
            <a:ahLst/>
            <a:rect l="l" t="t" r="r" b="b"/>
            <a:pathLst>
              <a:path w="0" h="105410">
                <a:moveTo>
                  <a:pt x="0" y="0"/>
                </a:moveTo>
                <a:lnTo>
                  <a:pt x="0" y="105155"/>
                </a:lnTo>
              </a:path>
            </a:pathLst>
          </a:custGeom>
          <a:noFill/>
          <a:ln w="9000">
            <a:solidFill>
              <a:srgbClr val="000000"/>
            </a:solidFill>
            <a:round/>
          </a:ln>
        </p:spPr>
        <p:style>
          <a:lnRef idx="0"/>
          <a:fillRef idx="0"/>
          <a:effectRef idx="0"/>
          <a:fontRef idx="minor"/>
        </p:style>
      </p:sp>
      <p:sp>
        <p:nvSpPr>
          <p:cNvPr id="461" name="CustomShape 32"/>
          <p:cNvSpPr/>
          <p:nvPr/>
        </p:nvSpPr>
        <p:spPr>
          <a:xfrm>
            <a:off x="5468040" y="3364920"/>
            <a:ext cx="527040" cy="132120"/>
          </a:xfrm>
          <a:prstGeom prst="rect">
            <a:avLst/>
          </a:prstGeom>
          <a:blipFill rotWithShape="0">
            <a:blip r:embed="rId8"/>
            <a:stretch>
              <a:fillRect/>
            </a:stretch>
          </a:blipFill>
          <a:ln>
            <a:noFill/>
          </a:ln>
        </p:spPr>
        <p:style>
          <a:lnRef idx="0"/>
          <a:fillRef idx="0"/>
          <a:effectRef idx="0"/>
          <a:fontRef idx="minor"/>
        </p:style>
      </p:sp>
      <p:sp>
        <p:nvSpPr>
          <p:cNvPr id="462" name="CustomShape 33"/>
          <p:cNvSpPr/>
          <p:nvPr/>
        </p:nvSpPr>
        <p:spPr>
          <a:xfrm>
            <a:off x="5468040" y="3364920"/>
            <a:ext cx="527400" cy="132480"/>
          </a:xfrm>
          <a:custGeom>
            <a:avLst/>
            <a:gdLst/>
            <a:ahLst/>
            <a:rect l="l" t="t" r="r" b="b"/>
            <a:pathLst>
              <a:path w="527685" h="132714">
                <a:moveTo>
                  <a:pt x="0" y="66294"/>
                </a:moveTo>
                <a:lnTo>
                  <a:pt x="35983" y="32850"/>
                </a:lnTo>
                <a:lnTo>
                  <a:pt x="77200" y="19431"/>
                </a:lnTo>
                <a:lnTo>
                  <a:pt x="130555" y="9059"/>
                </a:lnTo>
                <a:lnTo>
                  <a:pt x="193542" y="2370"/>
                </a:lnTo>
                <a:lnTo>
                  <a:pt x="263651" y="0"/>
                </a:lnTo>
                <a:lnTo>
                  <a:pt x="333761" y="2370"/>
                </a:lnTo>
                <a:lnTo>
                  <a:pt x="396748" y="9059"/>
                </a:lnTo>
                <a:lnTo>
                  <a:pt x="450103" y="19431"/>
                </a:lnTo>
                <a:lnTo>
                  <a:pt x="491320" y="32850"/>
                </a:lnTo>
                <a:lnTo>
                  <a:pt x="527303" y="66294"/>
                </a:lnTo>
                <a:lnTo>
                  <a:pt x="517890" y="83904"/>
                </a:lnTo>
                <a:lnTo>
                  <a:pt x="450103" y="113157"/>
                </a:lnTo>
                <a:lnTo>
                  <a:pt x="396748" y="123528"/>
                </a:lnTo>
                <a:lnTo>
                  <a:pt x="333761" y="130217"/>
                </a:lnTo>
                <a:lnTo>
                  <a:pt x="263651" y="132587"/>
                </a:lnTo>
                <a:lnTo>
                  <a:pt x="193542" y="130217"/>
                </a:lnTo>
                <a:lnTo>
                  <a:pt x="130555" y="123528"/>
                </a:lnTo>
                <a:lnTo>
                  <a:pt x="77200" y="113157"/>
                </a:lnTo>
                <a:lnTo>
                  <a:pt x="35983" y="99737"/>
                </a:lnTo>
                <a:lnTo>
                  <a:pt x="0" y="66294"/>
                </a:lnTo>
                <a:close/>
              </a:path>
            </a:pathLst>
          </a:custGeom>
          <a:noFill/>
          <a:ln w="9000">
            <a:solidFill>
              <a:srgbClr val="000000"/>
            </a:solidFill>
            <a:round/>
          </a:ln>
        </p:spPr>
        <p:style>
          <a:lnRef idx="0"/>
          <a:fillRef idx="0"/>
          <a:effectRef idx="0"/>
          <a:fontRef idx="minor"/>
        </p:style>
      </p:sp>
      <p:sp>
        <p:nvSpPr>
          <p:cNvPr id="463" name="CustomShape 34"/>
          <p:cNvSpPr/>
          <p:nvPr/>
        </p:nvSpPr>
        <p:spPr>
          <a:xfrm>
            <a:off x="5465160" y="3261240"/>
            <a:ext cx="531360" cy="170280"/>
          </a:xfrm>
          <a:prstGeom prst="rect">
            <a:avLst/>
          </a:prstGeom>
          <a:blipFill rotWithShape="0">
            <a:blip r:embed="rId9"/>
            <a:stretch>
              <a:fillRect/>
            </a:stretch>
          </a:blipFill>
          <a:ln>
            <a:noFill/>
          </a:ln>
        </p:spPr>
        <p:style>
          <a:lnRef idx="0"/>
          <a:fillRef idx="0"/>
          <a:effectRef idx="0"/>
          <a:fontRef idx="minor"/>
        </p:style>
      </p:sp>
      <p:sp>
        <p:nvSpPr>
          <p:cNvPr id="464" name="CustomShape 35"/>
          <p:cNvSpPr/>
          <p:nvPr/>
        </p:nvSpPr>
        <p:spPr>
          <a:xfrm>
            <a:off x="5465160" y="3261240"/>
            <a:ext cx="528480" cy="154080"/>
          </a:xfrm>
          <a:custGeom>
            <a:avLst/>
            <a:gdLst/>
            <a:ahLst/>
            <a:rect l="l" t="t" r="r" b="b"/>
            <a:pathLst>
              <a:path w="528954" h="154304">
                <a:moveTo>
                  <a:pt x="0" y="76962"/>
                </a:moveTo>
                <a:lnTo>
                  <a:pt x="36096" y="38100"/>
                </a:lnTo>
                <a:lnTo>
                  <a:pt x="77438" y="22526"/>
                </a:lnTo>
                <a:lnTo>
                  <a:pt x="130951" y="10498"/>
                </a:lnTo>
                <a:lnTo>
                  <a:pt x="194115" y="2746"/>
                </a:lnTo>
                <a:lnTo>
                  <a:pt x="264413" y="0"/>
                </a:lnTo>
                <a:lnTo>
                  <a:pt x="334712" y="2746"/>
                </a:lnTo>
                <a:lnTo>
                  <a:pt x="397876" y="10498"/>
                </a:lnTo>
                <a:lnTo>
                  <a:pt x="451389" y="22526"/>
                </a:lnTo>
                <a:lnTo>
                  <a:pt x="492731" y="38100"/>
                </a:lnTo>
                <a:lnTo>
                  <a:pt x="528827" y="76962"/>
                </a:lnTo>
                <a:lnTo>
                  <a:pt x="519384" y="97435"/>
                </a:lnTo>
                <a:lnTo>
                  <a:pt x="451389" y="131397"/>
                </a:lnTo>
                <a:lnTo>
                  <a:pt x="397876" y="143425"/>
                </a:lnTo>
                <a:lnTo>
                  <a:pt x="334712" y="151177"/>
                </a:lnTo>
                <a:lnTo>
                  <a:pt x="264413" y="153924"/>
                </a:lnTo>
                <a:lnTo>
                  <a:pt x="194115" y="151177"/>
                </a:lnTo>
                <a:lnTo>
                  <a:pt x="130951" y="143425"/>
                </a:lnTo>
                <a:lnTo>
                  <a:pt x="77438" y="131397"/>
                </a:lnTo>
                <a:lnTo>
                  <a:pt x="36096" y="115824"/>
                </a:lnTo>
                <a:lnTo>
                  <a:pt x="0" y="76962"/>
                </a:lnTo>
                <a:close/>
              </a:path>
            </a:pathLst>
          </a:custGeom>
          <a:noFill/>
          <a:ln w="9000">
            <a:solidFill>
              <a:srgbClr val="000000"/>
            </a:solidFill>
            <a:round/>
          </a:ln>
        </p:spPr>
        <p:style>
          <a:lnRef idx="0"/>
          <a:fillRef idx="0"/>
          <a:effectRef idx="0"/>
          <a:fontRef idx="minor"/>
        </p:style>
      </p:sp>
      <p:sp>
        <p:nvSpPr>
          <p:cNvPr id="465" name="CustomShape 36"/>
          <p:cNvSpPr/>
          <p:nvPr/>
        </p:nvSpPr>
        <p:spPr>
          <a:xfrm>
            <a:off x="5571720" y="3300840"/>
            <a:ext cx="298800" cy="71280"/>
          </a:xfrm>
          <a:custGeom>
            <a:avLst/>
            <a:gdLst/>
            <a:ahLst/>
            <a:rect l="l" t="t" r="r" b="b"/>
            <a:pathLst>
              <a:path w="299085" h="71754">
                <a:moveTo>
                  <a:pt x="0" y="71627"/>
                </a:moveTo>
                <a:lnTo>
                  <a:pt x="92455" y="71627"/>
                </a:lnTo>
                <a:lnTo>
                  <a:pt x="185038" y="0"/>
                </a:lnTo>
                <a:lnTo>
                  <a:pt x="298703" y="0"/>
                </a:lnTo>
              </a:path>
            </a:pathLst>
          </a:custGeom>
          <a:noFill/>
          <a:ln w="12240">
            <a:solidFill>
              <a:srgbClr val="000000"/>
            </a:solidFill>
            <a:round/>
          </a:ln>
        </p:spPr>
        <p:style>
          <a:lnRef idx="0"/>
          <a:fillRef idx="0"/>
          <a:effectRef idx="0"/>
          <a:fontRef idx="minor"/>
        </p:style>
      </p:sp>
      <p:sp>
        <p:nvSpPr>
          <p:cNvPr id="466" name="CustomShape 37"/>
          <p:cNvSpPr/>
          <p:nvPr/>
        </p:nvSpPr>
        <p:spPr>
          <a:xfrm>
            <a:off x="5585400" y="3300840"/>
            <a:ext cx="271440" cy="71280"/>
          </a:xfrm>
          <a:custGeom>
            <a:avLst/>
            <a:gdLst/>
            <a:ahLst/>
            <a:rect l="l" t="t" r="r" b="b"/>
            <a:pathLst>
              <a:path w="271779" h="71754">
                <a:moveTo>
                  <a:pt x="0" y="0"/>
                </a:moveTo>
                <a:lnTo>
                  <a:pt x="92328" y="0"/>
                </a:lnTo>
                <a:lnTo>
                  <a:pt x="184657" y="71627"/>
                </a:lnTo>
                <a:lnTo>
                  <a:pt x="271272" y="71627"/>
                </a:lnTo>
              </a:path>
            </a:pathLst>
          </a:custGeom>
          <a:noFill/>
          <a:ln w="12240">
            <a:solidFill>
              <a:srgbClr val="000000"/>
            </a:solidFill>
            <a:round/>
          </a:ln>
        </p:spPr>
        <p:style>
          <a:lnRef idx="0"/>
          <a:fillRef idx="0"/>
          <a:effectRef idx="0"/>
          <a:fontRef idx="minor"/>
        </p:style>
      </p:sp>
      <p:sp>
        <p:nvSpPr>
          <p:cNvPr id="467" name="CustomShape 38"/>
          <p:cNvSpPr/>
          <p:nvPr/>
        </p:nvSpPr>
        <p:spPr>
          <a:xfrm>
            <a:off x="5468040" y="3332880"/>
            <a:ext cx="360" cy="105120"/>
          </a:xfrm>
          <a:custGeom>
            <a:avLst/>
            <a:gdLst/>
            <a:ahLst/>
            <a:rect l="l" t="t" r="r" b="b"/>
            <a:pathLst>
              <a:path w="0" h="105410">
                <a:moveTo>
                  <a:pt x="0" y="0"/>
                </a:moveTo>
                <a:lnTo>
                  <a:pt x="0" y="105156"/>
                </a:lnTo>
              </a:path>
            </a:pathLst>
          </a:custGeom>
          <a:noFill/>
          <a:ln w="9000">
            <a:solidFill>
              <a:srgbClr val="000000"/>
            </a:solidFill>
            <a:round/>
          </a:ln>
        </p:spPr>
        <p:style>
          <a:lnRef idx="0"/>
          <a:fillRef idx="0"/>
          <a:effectRef idx="0"/>
          <a:fontRef idx="minor"/>
        </p:style>
      </p:sp>
      <p:sp>
        <p:nvSpPr>
          <p:cNvPr id="468" name="CustomShape 39"/>
          <p:cNvSpPr/>
          <p:nvPr/>
        </p:nvSpPr>
        <p:spPr>
          <a:xfrm>
            <a:off x="5994000" y="3337560"/>
            <a:ext cx="360" cy="101880"/>
          </a:xfrm>
          <a:custGeom>
            <a:avLst/>
            <a:gdLst/>
            <a:ahLst/>
            <a:rect l="l" t="t" r="r" b="b"/>
            <a:pathLst>
              <a:path w="0" h="102235">
                <a:moveTo>
                  <a:pt x="0" y="0"/>
                </a:moveTo>
                <a:lnTo>
                  <a:pt x="0" y="102107"/>
                </a:lnTo>
              </a:path>
            </a:pathLst>
          </a:custGeom>
          <a:noFill/>
          <a:ln w="9000">
            <a:solidFill>
              <a:srgbClr val="000000"/>
            </a:solidFill>
            <a:round/>
          </a:ln>
        </p:spPr>
        <p:style>
          <a:lnRef idx="0"/>
          <a:fillRef idx="0"/>
          <a:effectRef idx="0"/>
          <a:fontRef idx="minor"/>
        </p:style>
      </p:sp>
      <p:sp>
        <p:nvSpPr>
          <p:cNvPr id="469" name="CustomShape 40"/>
          <p:cNvSpPr/>
          <p:nvPr/>
        </p:nvSpPr>
        <p:spPr>
          <a:xfrm>
            <a:off x="5481720" y="3729240"/>
            <a:ext cx="528480" cy="130680"/>
          </a:xfrm>
          <a:prstGeom prst="rect">
            <a:avLst/>
          </a:prstGeom>
          <a:blipFill rotWithShape="0">
            <a:blip r:embed="rId10"/>
            <a:stretch>
              <a:fillRect/>
            </a:stretch>
          </a:blipFill>
          <a:ln>
            <a:noFill/>
          </a:ln>
        </p:spPr>
        <p:style>
          <a:lnRef idx="0"/>
          <a:fillRef idx="0"/>
          <a:effectRef idx="0"/>
          <a:fontRef idx="minor"/>
        </p:style>
      </p:sp>
      <p:sp>
        <p:nvSpPr>
          <p:cNvPr id="470" name="CustomShape 41"/>
          <p:cNvSpPr/>
          <p:nvPr/>
        </p:nvSpPr>
        <p:spPr>
          <a:xfrm>
            <a:off x="5481720" y="3729240"/>
            <a:ext cx="528480" cy="131040"/>
          </a:xfrm>
          <a:custGeom>
            <a:avLst/>
            <a:gdLst/>
            <a:ahLst/>
            <a:rect l="l" t="t" r="r" b="b"/>
            <a:pathLst>
              <a:path w="528954" h="131445">
                <a:moveTo>
                  <a:pt x="0" y="65532"/>
                </a:moveTo>
                <a:lnTo>
                  <a:pt x="36096" y="32455"/>
                </a:lnTo>
                <a:lnTo>
                  <a:pt x="77438" y="19192"/>
                </a:lnTo>
                <a:lnTo>
                  <a:pt x="130951" y="8946"/>
                </a:lnTo>
                <a:lnTo>
                  <a:pt x="194115" y="2340"/>
                </a:lnTo>
                <a:lnTo>
                  <a:pt x="264413" y="0"/>
                </a:lnTo>
                <a:lnTo>
                  <a:pt x="334712" y="2340"/>
                </a:lnTo>
                <a:lnTo>
                  <a:pt x="397876" y="8946"/>
                </a:lnTo>
                <a:lnTo>
                  <a:pt x="451389" y="19192"/>
                </a:lnTo>
                <a:lnTo>
                  <a:pt x="492731" y="32455"/>
                </a:lnTo>
                <a:lnTo>
                  <a:pt x="528827" y="65532"/>
                </a:lnTo>
                <a:lnTo>
                  <a:pt x="519384" y="82953"/>
                </a:lnTo>
                <a:lnTo>
                  <a:pt x="451389" y="111871"/>
                </a:lnTo>
                <a:lnTo>
                  <a:pt x="397876" y="122117"/>
                </a:lnTo>
                <a:lnTo>
                  <a:pt x="334712" y="128723"/>
                </a:lnTo>
                <a:lnTo>
                  <a:pt x="264413" y="131064"/>
                </a:lnTo>
                <a:lnTo>
                  <a:pt x="194115" y="128723"/>
                </a:lnTo>
                <a:lnTo>
                  <a:pt x="130951" y="122117"/>
                </a:lnTo>
                <a:lnTo>
                  <a:pt x="77438" y="111871"/>
                </a:lnTo>
                <a:lnTo>
                  <a:pt x="36096" y="98608"/>
                </a:lnTo>
                <a:lnTo>
                  <a:pt x="0" y="65532"/>
                </a:lnTo>
                <a:close/>
              </a:path>
            </a:pathLst>
          </a:custGeom>
          <a:noFill/>
          <a:ln w="9000">
            <a:solidFill>
              <a:srgbClr val="000000"/>
            </a:solidFill>
            <a:round/>
          </a:ln>
        </p:spPr>
        <p:style>
          <a:lnRef idx="0"/>
          <a:fillRef idx="0"/>
          <a:effectRef idx="0"/>
          <a:fontRef idx="minor"/>
        </p:style>
      </p:sp>
      <p:sp>
        <p:nvSpPr>
          <p:cNvPr id="471" name="CustomShape 42"/>
          <p:cNvSpPr/>
          <p:nvPr/>
        </p:nvSpPr>
        <p:spPr>
          <a:xfrm>
            <a:off x="5480280" y="3625560"/>
            <a:ext cx="533160" cy="170280"/>
          </a:xfrm>
          <a:prstGeom prst="rect">
            <a:avLst/>
          </a:prstGeom>
          <a:blipFill rotWithShape="0">
            <a:blip r:embed="rId11"/>
            <a:stretch>
              <a:fillRect/>
            </a:stretch>
          </a:blipFill>
          <a:ln>
            <a:noFill/>
          </a:ln>
        </p:spPr>
        <p:style>
          <a:lnRef idx="0"/>
          <a:fillRef idx="0"/>
          <a:effectRef idx="0"/>
          <a:fontRef idx="minor"/>
        </p:style>
      </p:sp>
      <p:sp>
        <p:nvSpPr>
          <p:cNvPr id="472" name="CustomShape 43"/>
          <p:cNvSpPr/>
          <p:nvPr/>
        </p:nvSpPr>
        <p:spPr>
          <a:xfrm>
            <a:off x="5480280" y="3625560"/>
            <a:ext cx="528480" cy="154080"/>
          </a:xfrm>
          <a:custGeom>
            <a:avLst/>
            <a:gdLst/>
            <a:ahLst/>
            <a:rect l="l" t="t" r="r" b="b"/>
            <a:pathLst>
              <a:path w="528954" h="154304">
                <a:moveTo>
                  <a:pt x="0" y="76961"/>
                </a:moveTo>
                <a:lnTo>
                  <a:pt x="36096" y="38099"/>
                </a:lnTo>
                <a:lnTo>
                  <a:pt x="77438" y="22526"/>
                </a:lnTo>
                <a:lnTo>
                  <a:pt x="130951" y="10498"/>
                </a:lnTo>
                <a:lnTo>
                  <a:pt x="194115" y="2746"/>
                </a:lnTo>
                <a:lnTo>
                  <a:pt x="264413" y="0"/>
                </a:lnTo>
                <a:lnTo>
                  <a:pt x="334712" y="2746"/>
                </a:lnTo>
                <a:lnTo>
                  <a:pt x="397876" y="10498"/>
                </a:lnTo>
                <a:lnTo>
                  <a:pt x="451389" y="22526"/>
                </a:lnTo>
                <a:lnTo>
                  <a:pt x="492731" y="38099"/>
                </a:lnTo>
                <a:lnTo>
                  <a:pt x="528828" y="76961"/>
                </a:lnTo>
                <a:lnTo>
                  <a:pt x="519384" y="97435"/>
                </a:lnTo>
                <a:lnTo>
                  <a:pt x="451389" y="131397"/>
                </a:lnTo>
                <a:lnTo>
                  <a:pt x="397876" y="143425"/>
                </a:lnTo>
                <a:lnTo>
                  <a:pt x="334712" y="151177"/>
                </a:lnTo>
                <a:lnTo>
                  <a:pt x="264413" y="153923"/>
                </a:lnTo>
                <a:lnTo>
                  <a:pt x="194115" y="151177"/>
                </a:lnTo>
                <a:lnTo>
                  <a:pt x="130951" y="143425"/>
                </a:lnTo>
                <a:lnTo>
                  <a:pt x="77438" y="131397"/>
                </a:lnTo>
                <a:lnTo>
                  <a:pt x="36096" y="115823"/>
                </a:lnTo>
                <a:lnTo>
                  <a:pt x="0" y="76961"/>
                </a:lnTo>
                <a:close/>
              </a:path>
            </a:pathLst>
          </a:custGeom>
          <a:noFill/>
          <a:ln w="9000">
            <a:solidFill>
              <a:srgbClr val="000000"/>
            </a:solidFill>
            <a:round/>
          </a:ln>
        </p:spPr>
        <p:style>
          <a:lnRef idx="0"/>
          <a:fillRef idx="0"/>
          <a:effectRef idx="0"/>
          <a:fontRef idx="minor"/>
        </p:style>
      </p:sp>
      <p:sp>
        <p:nvSpPr>
          <p:cNvPr id="473" name="CustomShape 44"/>
          <p:cNvSpPr/>
          <p:nvPr/>
        </p:nvSpPr>
        <p:spPr>
          <a:xfrm>
            <a:off x="5586840" y="3665160"/>
            <a:ext cx="298800" cy="71280"/>
          </a:xfrm>
          <a:custGeom>
            <a:avLst/>
            <a:gdLst/>
            <a:ahLst/>
            <a:rect l="l" t="t" r="r" b="b"/>
            <a:pathLst>
              <a:path w="299085" h="71754">
                <a:moveTo>
                  <a:pt x="0" y="71627"/>
                </a:moveTo>
                <a:lnTo>
                  <a:pt x="92455" y="71627"/>
                </a:lnTo>
                <a:lnTo>
                  <a:pt x="185038" y="0"/>
                </a:lnTo>
                <a:lnTo>
                  <a:pt x="298703" y="0"/>
                </a:lnTo>
              </a:path>
            </a:pathLst>
          </a:custGeom>
          <a:noFill/>
          <a:ln w="12240">
            <a:solidFill>
              <a:srgbClr val="000000"/>
            </a:solidFill>
            <a:round/>
          </a:ln>
        </p:spPr>
        <p:style>
          <a:lnRef idx="0"/>
          <a:fillRef idx="0"/>
          <a:effectRef idx="0"/>
          <a:fontRef idx="minor"/>
        </p:style>
      </p:sp>
      <p:sp>
        <p:nvSpPr>
          <p:cNvPr id="474" name="CustomShape 45"/>
          <p:cNvSpPr/>
          <p:nvPr/>
        </p:nvSpPr>
        <p:spPr>
          <a:xfrm>
            <a:off x="5599080" y="3665160"/>
            <a:ext cx="272520" cy="71280"/>
          </a:xfrm>
          <a:custGeom>
            <a:avLst/>
            <a:gdLst/>
            <a:ahLst/>
            <a:rect l="l" t="t" r="r" b="b"/>
            <a:pathLst>
              <a:path w="273050" h="71754">
                <a:moveTo>
                  <a:pt x="0" y="0"/>
                </a:moveTo>
                <a:lnTo>
                  <a:pt x="92837" y="0"/>
                </a:lnTo>
                <a:lnTo>
                  <a:pt x="185674" y="71627"/>
                </a:lnTo>
                <a:lnTo>
                  <a:pt x="272796" y="71627"/>
                </a:lnTo>
              </a:path>
            </a:pathLst>
          </a:custGeom>
          <a:noFill/>
          <a:ln w="12240">
            <a:solidFill>
              <a:srgbClr val="000000"/>
            </a:solidFill>
            <a:round/>
          </a:ln>
        </p:spPr>
        <p:style>
          <a:lnRef idx="0"/>
          <a:fillRef idx="0"/>
          <a:effectRef idx="0"/>
          <a:fontRef idx="minor"/>
        </p:style>
      </p:sp>
      <p:sp>
        <p:nvSpPr>
          <p:cNvPr id="475" name="CustomShape 46"/>
          <p:cNvSpPr/>
          <p:nvPr/>
        </p:nvSpPr>
        <p:spPr>
          <a:xfrm>
            <a:off x="5481720" y="3697200"/>
            <a:ext cx="360" cy="103680"/>
          </a:xfrm>
          <a:custGeom>
            <a:avLst/>
            <a:gdLst/>
            <a:ahLst/>
            <a:rect l="l" t="t" r="r" b="b"/>
            <a:pathLst>
              <a:path w="0" h="104139">
                <a:moveTo>
                  <a:pt x="0" y="0"/>
                </a:moveTo>
                <a:lnTo>
                  <a:pt x="0" y="103631"/>
                </a:lnTo>
              </a:path>
            </a:pathLst>
          </a:custGeom>
          <a:noFill/>
          <a:ln w="9000">
            <a:solidFill>
              <a:srgbClr val="000000"/>
            </a:solidFill>
            <a:round/>
          </a:ln>
        </p:spPr>
        <p:style>
          <a:lnRef idx="0"/>
          <a:fillRef idx="0"/>
          <a:effectRef idx="0"/>
          <a:fontRef idx="minor"/>
        </p:style>
      </p:sp>
      <p:sp>
        <p:nvSpPr>
          <p:cNvPr id="476" name="CustomShape 47"/>
          <p:cNvSpPr/>
          <p:nvPr/>
        </p:nvSpPr>
        <p:spPr>
          <a:xfrm>
            <a:off x="6009120" y="3701880"/>
            <a:ext cx="360" cy="101880"/>
          </a:xfrm>
          <a:custGeom>
            <a:avLst/>
            <a:gdLst/>
            <a:ahLst/>
            <a:rect l="l" t="t" r="r" b="b"/>
            <a:pathLst>
              <a:path w="0" h="102235">
                <a:moveTo>
                  <a:pt x="0" y="0"/>
                </a:moveTo>
                <a:lnTo>
                  <a:pt x="0" y="102107"/>
                </a:lnTo>
              </a:path>
            </a:pathLst>
          </a:custGeom>
          <a:noFill/>
          <a:ln w="9000">
            <a:solidFill>
              <a:srgbClr val="000000"/>
            </a:solidFill>
            <a:round/>
          </a:ln>
        </p:spPr>
        <p:style>
          <a:lnRef idx="0"/>
          <a:fillRef idx="0"/>
          <a:effectRef idx="0"/>
          <a:fontRef idx="minor"/>
        </p:style>
      </p:sp>
      <p:sp>
        <p:nvSpPr>
          <p:cNvPr id="477" name="CustomShape 48"/>
          <p:cNvSpPr/>
          <p:nvPr/>
        </p:nvSpPr>
        <p:spPr>
          <a:xfrm>
            <a:off x="7019640" y="3762720"/>
            <a:ext cx="243360" cy="360"/>
          </a:xfrm>
          <a:custGeom>
            <a:avLst/>
            <a:gdLst/>
            <a:ahLst/>
            <a:rect l="l" t="t" r="r" b="b"/>
            <a:pathLst>
              <a:path w="243840" h="0">
                <a:moveTo>
                  <a:pt x="0" y="0"/>
                </a:moveTo>
                <a:lnTo>
                  <a:pt x="243839" y="0"/>
                </a:lnTo>
              </a:path>
            </a:pathLst>
          </a:custGeom>
          <a:noFill/>
          <a:ln cap="rnd" w="9000">
            <a:solidFill>
              <a:srgbClr val="edebe0"/>
            </a:solidFill>
            <a:custDash>
              <a:ds d="400000" sp="100000"/>
            </a:custDash>
            <a:round/>
          </a:ln>
        </p:spPr>
        <p:style>
          <a:lnRef idx="0"/>
          <a:fillRef idx="0"/>
          <a:effectRef idx="0"/>
          <a:fontRef idx="minor"/>
        </p:style>
      </p:sp>
      <p:sp>
        <p:nvSpPr>
          <p:cNvPr id="478" name="CustomShape 49"/>
          <p:cNvSpPr/>
          <p:nvPr/>
        </p:nvSpPr>
        <p:spPr>
          <a:xfrm>
            <a:off x="6796800" y="3174480"/>
            <a:ext cx="307080" cy="560880"/>
          </a:xfrm>
          <a:prstGeom prst="rect">
            <a:avLst/>
          </a:prstGeom>
          <a:noFill/>
          <a:ln>
            <a:noFill/>
          </a:ln>
        </p:spPr>
        <p:style>
          <a:lnRef idx="0"/>
          <a:fillRef idx="0"/>
          <a:effectRef idx="0"/>
          <a:fontRef idx="minor"/>
        </p:style>
        <p:txBody>
          <a:bodyPr lIns="0" rIns="0" tIns="12600" bIns="0"/>
          <a:p>
            <a:pPr marL="12600">
              <a:lnSpc>
                <a:spcPct val="100000"/>
              </a:lnSpc>
              <a:spcBef>
                <a:spcPts val="99"/>
              </a:spcBef>
            </a:pPr>
            <a:r>
              <a:rPr b="0" lang="en-IN" sz="1800" spc="-233" strike="noStrike">
                <a:solidFill>
                  <a:srgbClr val="000000"/>
                </a:solidFill>
                <a:latin typeface="Arial"/>
              </a:rPr>
              <a:t>ISP</a:t>
            </a:r>
            <a:endParaRPr b="0" lang="en-IN" sz="1800" spc="-1" strike="noStrike">
              <a:latin typeface="Arial"/>
            </a:endParaRPr>
          </a:p>
        </p:txBody>
      </p:sp>
      <p:sp>
        <p:nvSpPr>
          <p:cNvPr id="479" name="CustomShape 50"/>
          <p:cNvSpPr/>
          <p:nvPr/>
        </p:nvSpPr>
        <p:spPr>
          <a:xfrm>
            <a:off x="3215520" y="2363760"/>
            <a:ext cx="1414440" cy="360"/>
          </a:xfrm>
          <a:custGeom>
            <a:avLst/>
            <a:gdLst/>
            <a:ahLst/>
            <a:rect l="l" t="t" r="r" b="b"/>
            <a:pathLst>
              <a:path w="1414779" h="0">
                <a:moveTo>
                  <a:pt x="0" y="0"/>
                </a:moveTo>
                <a:lnTo>
                  <a:pt x="1414272" y="0"/>
                </a:lnTo>
              </a:path>
            </a:pathLst>
          </a:custGeom>
          <a:noFill/>
          <a:ln w="9000">
            <a:solidFill>
              <a:srgbClr val="000000"/>
            </a:solidFill>
            <a:round/>
          </a:ln>
        </p:spPr>
        <p:style>
          <a:lnRef idx="0"/>
          <a:fillRef idx="0"/>
          <a:effectRef idx="0"/>
          <a:fontRef idx="minor"/>
        </p:style>
      </p:sp>
      <p:sp>
        <p:nvSpPr>
          <p:cNvPr id="480" name="CustomShape 51"/>
          <p:cNvSpPr/>
          <p:nvPr/>
        </p:nvSpPr>
        <p:spPr>
          <a:xfrm>
            <a:off x="6022080" y="1516680"/>
            <a:ext cx="868320" cy="464040"/>
          </a:xfrm>
          <a:prstGeom prst="rect">
            <a:avLst/>
          </a:prstGeom>
          <a:noFill/>
          <a:ln>
            <a:noFill/>
          </a:ln>
        </p:spPr>
        <p:style>
          <a:lnRef idx="0"/>
          <a:fillRef idx="0"/>
          <a:effectRef idx="0"/>
          <a:fontRef idx="minor"/>
        </p:style>
        <p:txBody>
          <a:bodyPr lIns="0" rIns="0" tIns="49680" bIns="0"/>
          <a:p>
            <a:pPr marL="12600">
              <a:lnSpc>
                <a:spcPts val="1630"/>
              </a:lnSpc>
              <a:spcBef>
                <a:spcPts val="391"/>
              </a:spcBef>
            </a:pPr>
            <a:r>
              <a:rPr b="0" lang="en-IN" sz="1600" spc="77" strike="noStrike">
                <a:solidFill>
                  <a:srgbClr val="000000"/>
                </a:solidFill>
                <a:latin typeface="Arial"/>
              </a:rPr>
              <a:t>t</a:t>
            </a:r>
            <a:r>
              <a:rPr b="0" lang="en-IN" sz="1600" spc="-52" strike="noStrike">
                <a:solidFill>
                  <a:srgbClr val="000000"/>
                </a:solidFill>
                <a:latin typeface="Arial"/>
              </a:rPr>
              <a:t>elephone  </a:t>
            </a:r>
            <a:r>
              <a:rPr b="0" lang="en-IN" sz="1600" spc="-32" strike="noStrike">
                <a:solidFill>
                  <a:srgbClr val="000000"/>
                </a:solidFill>
                <a:latin typeface="Arial"/>
              </a:rPr>
              <a:t>network</a:t>
            </a:r>
            <a:endParaRPr b="0" lang="en-IN" sz="1600" spc="-1" strike="noStrike">
              <a:latin typeface="Arial"/>
            </a:endParaRPr>
          </a:p>
        </p:txBody>
      </p:sp>
      <p:sp>
        <p:nvSpPr>
          <p:cNvPr id="481" name="CustomShape 52"/>
          <p:cNvSpPr/>
          <p:nvPr/>
        </p:nvSpPr>
        <p:spPr>
          <a:xfrm>
            <a:off x="4642200" y="2139840"/>
            <a:ext cx="328680" cy="453960"/>
          </a:xfrm>
          <a:prstGeom prst="rect">
            <a:avLst/>
          </a:prstGeom>
          <a:blipFill rotWithShape="0">
            <a:blip r:embed="rId12"/>
            <a:stretch>
              <a:fillRect/>
            </a:stretch>
          </a:blipFill>
          <a:ln>
            <a:noFill/>
          </a:ln>
        </p:spPr>
        <p:style>
          <a:lnRef idx="0"/>
          <a:fillRef idx="0"/>
          <a:effectRef idx="0"/>
          <a:fontRef idx="minor"/>
        </p:style>
      </p:sp>
      <p:sp>
        <p:nvSpPr>
          <p:cNvPr id="482" name="CustomShape 53"/>
          <p:cNvSpPr/>
          <p:nvPr/>
        </p:nvSpPr>
        <p:spPr>
          <a:xfrm>
            <a:off x="4642200" y="2139840"/>
            <a:ext cx="329040" cy="454320"/>
          </a:xfrm>
          <a:custGeom>
            <a:avLst/>
            <a:gdLst/>
            <a:ahLst/>
            <a:rect l="l" t="t" r="r" b="b"/>
            <a:pathLst>
              <a:path w="329564" h="454660">
                <a:moveTo>
                  <a:pt x="0" y="454151"/>
                </a:moveTo>
                <a:lnTo>
                  <a:pt x="3048" y="1142"/>
                </a:lnTo>
                <a:lnTo>
                  <a:pt x="76581" y="0"/>
                </a:lnTo>
                <a:lnTo>
                  <a:pt x="262890" y="122300"/>
                </a:lnTo>
                <a:lnTo>
                  <a:pt x="329184" y="126745"/>
                </a:lnTo>
                <a:lnTo>
                  <a:pt x="329184" y="339470"/>
                </a:lnTo>
                <a:lnTo>
                  <a:pt x="254635" y="339470"/>
                </a:lnTo>
                <a:lnTo>
                  <a:pt x="76581" y="454151"/>
                </a:lnTo>
                <a:lnTo>
                  <a:pt x="0" y="454151"/>
                </a:lnTo>
                <a:close/>
              </a:path>
            </a:pathLst>
          </a:custGeom>
          <a:noFill/>
          <a:ln w="9000">
            <a:solidFill>
              <a:srgbClr val="000000"/>
            </a:solidFill>
            <a:round/>
          </a:ln>
        </p:spPr>
        <p:style>
          <a:lnRef idx="0"/>
          <a:fillRef idx="0"/>
          <a:effectRef idx="0"/>
          <a:fontRef idx="minor"/>
        </p:style>
      </p:sp>
      <p:sp>
        <p:nvSpPr>
          <p:cNvPr id="483" name="CustomShape 54"/>
          <p:cNvSpPr/>
          <p:nvPr/>
        </p:nvSpPr>
        <p:spPr>
          <a:xfrm>
            <a:off x="4643640" y="2074320"/>
            <a:ext cx="367200" cy="406800"/>
          </a:xfrm>
          <a:custGeom>
            <a:avLst/>
            <a:gdLst/>
            <a:ahLst/>
            <a:rect l="l" t="t" r="r" b="b"/>
            <a:pathLst>
              <a:path w="367664" h="407035">
                <a:moveTo>
                  <a:pt x="109220" y="0"/>
                </a:moveTo>
                <a:lnTo>
                  <a:pt x="33274" y="0"/>
                </a:lnTo>
                <a:lnTo>
                  <a:pt x="0" y="65024"/>
                </a:lnTo>
                <a:lnTo>
                  <a:pt x="77977" y="66166"/>
                </a:lnTo>
                <a:lnTo>
                  <a:pt x="264287" y="190753"/>
                </a:lnTo>
                <a:lnTo>
                  <a:pt x="327787" y="190753"/>
                </a:lnTo>
                <a:lnTo>
                  <a:pt x="330835" y="406908"/>
                </a:lnTo>
                <a:lnTo>
                  <a:pt x="367284" y="347345"/>
                </a:lnTo>
                <a:lnTo>
                  <a:pt x="367284" y="124587"/>
                </a:lnTo>
                <a:lnTo>
                  <a:pt x="287147" y="124587"/>
                </a:lnTo>
                <a:lnTo>
                  <a:pt x="109220" y="0"/>
                </a:lnTo>
                <a:close/>
              </a:path>
            </a:pathLst>
          </a:custGeom>
          <a:solidFill>
            <a:srgbClr val="4f81bc"/>
          </a:solidFill>
          <a:ln>
            <a:noFill/>
          </a:ln>
        </p:spPr>
        <p:style>
          <a:lnRef idx="0"/>
          <a:fillRef idx="0"/>
          <a:effectRef idx="0"/>
          <a:fontRef idx="minor"/>
        </p:style>
      </p:sp>
      <p:sp>
        <p:nvSpPr>
          <p:cNvPr id="484" name="CustomShape 55"/>
          <p:cNvSpPr/>
          <p:nvPr/>
        </p:nvSpPr>
        <p:spPr>
          <a:xfrm>
            <a:off x="4643640" y="2074320"/>
            <a:ext cx="367200" cy="406800"/>
          </a:xfrm>
          <a:custGeom>
            <a:avLst/>
            <a:gdLst/>
            <a:ahLst/>
            <a:rect l="l" t="t" r="r" b="b"/>
            <a:pathLst>
              <a:path w="367664" h="407035">
                <a:moveTo>
                  <a:pt x="0" y="65024"/>
                </a:moveTo>
                <a:lnTo>
                  <a:pt x="33274" y="0"/>
                </a:lnTo>
                <a:lnTo>
                  <a:pt x="109220" y="0"/>
                </a:lnTo>
                <a:lnTo>
                  <a:pt x="287147" y="124587"/>
                </a:lnTo>
                <a:lnTo>
                  <a:pt x="367284" y="124587"/>
                </a:lnTo>
                <a:lnTo>
                  <a:pt x="367284" y="347345"/>
                </a:lnTo>
                <a:lnTo>
                  <a:pt x="330835" y="406908"/>
                </a:lnTo>
                <a:lnTo>
                  <a:pt x="327787" y="190753"/>
                </a:lnTo>
                <a:lnTo>
                  <a:pt x="264287" y="190753"/>
                </a:lnTo>
                <a:lnTo>
                  <a:pt x="77977" y="66166"/>
                </a:lnTo>
                <a:lnTo>
                  <a:pt x="0" y="65024"/>
                </a:lnTo>
                <a:close/>
              </a:path>
            </a:pathLst>
          </a:custGeom>
          <a:noFill/>
          <a:ln w="9000">
            <a:solidFill>
              <a:srgbClr val="000000"/>
            </a:solidFill>
            <a:round/>
          </a:ln>
        </p:spPr>
        <p:style>
          <a:lnRef idx="0"/>
          <a:fillRef idx="0"/>
          <a:effectRef idx="0"/>
          <a:fontRef idx="minor"/>
        </p:style>
      </p:sp>
      <p:sp>
        <p:nvSpPr>
          <p:cNvPr id="485" name="CustomShape 56"/>
          <p:cNvSpPr/>
          <p:nvPr/>
        </p:nvSpPr>
        <p:spPr>
          <a:xfrm>
            <a:off x="4968360" y="2197440"/>
            <a:ext cx="35280" cy="68400"/>
          </a:xfrm>
          <a:custGeom>
            <a:avLst/>
            <a:gdLst/>
            <a:ahLst/>
            <a:rect l="l" t="t" r="r" b="b"/>
            <a:pathLst>
              <a:path w="35560" h="68580">
                <a:moveTo>
                  <a:pt x="35051" y="0"/>
                </a:moveTo>
                <a:lnTo>
                  <a:pt x="0" y="68579"/>
                </a:lnTo>
              </a:path>
            </a:pathLst>
          </a:custGeom>
          <a:noFill/>
          <a:ln w="9000">
            <a:solidFill>
              <a:srgbClr val="000000"/>
            </a:solidFill>
            <a:round/>
          </a:ln>
        </p:spPr>
        <p:style>
          <a:lnRef idx="0"/>
          <a:fillRef idx="0"/>
          <a:effectRef idx="0"/>
          <a:fontRef idx="minor"/>
        </p:style>
      </p:sp>
      <p:sp>
        <p:nvSpPr>
          <p:cNvPr id="486" name="CustomShape 57"/>
          <p:cNvSpPr/>
          <p:nvPr/>
        </p:nvSpPr>
        <p:spPr>
          <a:xfrm>
            <a:off x="4671000" y="2331720"/>
            <a:ext cx="269640" cy="75960"/>
          </a:xfrm>
          <a:custGeom>
            <a:avLst/>
            <a:gdLst/>
            <a:ahLst/>
            <a:rect l="l" t="t" r="r" b="b"/>
            <a:pathLst>
              <a:path w="269875" h="76200">
                <a:moveTo>
                  <a:pt x="193548" y="0"/>
                </a:moveTo>
                <a:lnTo>
                  <a:pt x="193548" y="76200"/>
                </a:lnTo>
                <a:lnTo>
                  <a:pt x="257048" y="44450"/>
                </a:lnTo>
                <a:lnTo>
                  <a:pt x="206248" y="44450"/>
                </a:lnTo>
                <a:lnTo>
                  <a:pt x="206248" y="31750"/>
                </a:lnTo>
                <a:lnTo>
                  <a:pt x="257048" y="31750"/>
                </a:lnTo>
                <a:lnTo>
                  <a:pt x="193548" y="0"/>
                </a:lnTo>
                <a:close/>
                <a:moveTo>
                  <a:pt x="193548" y="31750"/>
                </a:moveTo>
                <a:lnTo>
                  <a:pt x="0" y="31750"/>
                </a:lnTo>
                <a:lnTo>
                  <a:pt x="0" y="44450"/>
                </a:lnTo>
                <a:lnTo>
                  <a:pt x="193548" y="44450"/>
                </a:lnTo>
                <a:lnTo>
                  <a:pt x="193548" y="31750"/>
                </a:lnTo>
                <a:close/>
                <a:moveTo>
                  <a:pt x="257048" y="31750"/>
                </a:moveTo>
                <a:lnTo>
                  <a:pt x="206248" y="31750"/>
                </a:lnTo>
                <a:lnTo>
                  <a:pt x="206248" y="44450"/>
                </a:lnTo>
                <a:lnTo>
                  <a:pt x="257048" y="44450"/>
                </a:lnTo>
                <a:lnTo>
                  <a:pt x="269748" y="38100"/>
                </a:lnTo>
                <a:lnTo>
                  <a:pt x="257048" y="31750"/>
                </a:lnTo>
                <a:close/>
              </a:path>
            </a:pathLst>
          </a:custGeom>
          <a:solidFill>
            <a:srgbClr val="000000"/>
          </a:solidFill>
          <a:ln>
            <a:noFill/>
          </a:ln>
        </p:spPr>
        <p:style>
          <a:lnRef idx="0"/>
          <a:fillRef idx="0"/>
          <a:effectRef idx="0"/>
          <a:fontRef idx="minor"/>
        </p:style>
      </p:sp>
      <p:sp>
        <p:nvSpPr>
          <p:cNvPr id="487" name="CustomShape 58"/>
          <p:cNvSpPr/>
          <p:nvPr/>
        </p:nvSpPr>
        <p:spPr>
          <a:xfrm>
            <a:off x="4664880" y="2188080"/>
            <a:ext cx="273960" cy="146880"/>
          </a:xfrm>
          <a:custGeom>
            <a:avLst/>
            <a:gdLst/>
            <a:ahLst/>
            <a:rect l="l" t="t" r="r" b="b"/>
            <a:pathLst>
              <a:path w="274320" h="147319">
                <a:moveTo>
                  <a:pt x="198838" y="110346"/>
                </a:moveTo>
                <a:lnTo>
                  <a:pt x="193294" y="146938"/>
                </a:lnTo>
                <a:lnTo>
                  <a:pt x="274320" y="120650"/>
                </a:lnTo>
                <a:lnTo>
                  <a:pt x="268385" y="116459"/>
                </a:lnTo>
                <a:lnTo>
                  <a:pt x="208025" y="116459"/>
                </a:lnTo>
                <a:lnTo>
                  <a:pt x="198838" y="110346"/>
                </a:lnTo>
                <a:close/>
                <a:moveTo>
                  <a:pt x="200946" y="96433"/>
                </a:moveTo>
                <a:lnTo>
                  <a:pt x="198838" y="110346"/>
                </a:lnTo>
                <a:lnTo>
                  <a:pt x="208025" y="116459"/>
                </a:lnTo>
                <a:lnTo>
                  <a:pt x="215011" y="105790"/>
                </a:lnTo>
                <a:lnTo>
                  <a:pt x="200946" y="96433"/>
                </a:lnTo>
                <a:close/>
                <a:moveTo>
                  <a:pt x="204724" y="71500"/>
                </a:moveTo>
                <a:lnTo>
                  <a:pt x="200946" y="96433"/>
                </a:lnTo>
                <a:lnTo>
                  <a:pt x="215011" y="105790"/>
                </a:lnTo>
                <a:lnTo>
                  <a:pt x="208025" y="116459"/>
                </a:lnTo>
                <a:lnTo>
                  <a:pt x="268385" y="116459"/>
                </a:lnTo>
                <a:lnTo>
                  <a:pt x="204724" y="71500"/>
                </a:lnTo>
                <a:close/>
                <a:moveTo>
                  <a:pt x="50546" y="11684"/>
                </a:moveTo>
                <a:lnTo>
                  <a:pt x="198838" y="110346"/>
                </a:lnTo>
                <a:lnTo>
                  <a:pt x="200946" y="96433"/>
                </a:lnTo>
                <a:lnTo>
                  <a:pt x="75092" y="12700"/>
                </a:lnTo>
                <a:lnTo>
                  <a:pt x="53975" y="12700"/>
                </a:lnTo>
                <a:lnTo>
                  <a:pt x="50546" y="11684"/>
                </a:lnTo>
                <a:close/>
                <a:moveTo>
                  <a:pt x="55245" y="0"/>
                </a:moveTo>
                <a:lnTo>
                  <a:pt x="0" y="0"/>
                </a:lnTo>
                <a:lnTo>
                  <a:pt x="0" y="12700"/>
                </a:lnTo>
                <a:lnTo>
                  <a:pt x="52073" y="12700"/>
                </a:lnTo>
                <a:lnTo>
                  <a:pt x="50546" y="11684"/>
                </a:lnTo>
                <a:lnTo>
                  <a:pt x="73565" y="11684"/>
                </a:lnTo>
                <a:lnTo>
                  <a:pt x="57531" y="1015"/>
                </a:lnTo>
                <a:lnTo>
                  <a:pt x="56514" y="380"/>
                </a:lnTo>
                <a:lnTo>
                  <a:pt x="55245" y="0"/>
                </a:lnTo>
                <a:close/>
                <a:moveTo>
                  <a:pt x="73565" y="11684"/>
                </a:moveTo>
                <a:lnTo>
                  <a:pt x="50546" y="11684"/>
                </a:lnTo>
                <a:lnTo>
                  <a:pt x="53975" y="12700"/>
                </a:lnTo>
                <a:lnTo>
                  <a:pt x="75092" y="12700"/>
                </a:lnTo>
                <a:lnTo>
                  <a:pt x="73565" y="11684"/>
                </a:lnTo>
                <a:close/>
              </a:path>
            </a:pathLst>
          </a:custGeom>
          <a:solidFill>
            <a:srgbClr val="000000"/>
          </a:solidFill>
          <a:ln>
            <a:noFill/>
          </a:ln>
        </p:spPr>
        <p:style>
          <a:lnRef idx="0"/>
          <a:fillRef idx="0"/>
          <a:effectRef idx="0"/>
          <a:fontRef idx="minor"/>
        </p:style>
      </p:sp>
      <p:sp>
        <p:nvSpPr>
          <p:cNvPr id="488" name="CustomShape 59"/>
          <p:cNvSpPr/>
          <p:nvPr/>
        </p:nvSpPr>
        <p:spPr>
          <a:xfrm>
            <a:off x="4664880" y="2403360"/>
            <a:ext cx="273960" cy="148320"/>
          </a:xfrm>
          <a:custGeom>
            <a:avLst/>
            <a:gdLst/>
            <a:ahLst/>
            <a:rect l="l" t="t" r="r" b="b"/>
            <a:pathLst>
              <a:path w="274320" h="148589">
                <a:moveTo>
                  <a:pt x="52113" y="135508"/>
                </a:moveTo>
                <a:lnTo>
                  <a:pt x="0" y="135508"/>
                </a:lnTo>
                <a:lnTo>
                  <a:pt x="0" y="148208"/>
                </a:lnTo>
                <a:lnTo>
                  <a:pt x="55245" y="148208"/>
                </a:lnTo>
                <a:lnTo>
                  <a:pt x="56514" y="147827"/>
                </a:lnTo>
                <a:lnTo>
                  <a:pt x="57531" y="147065"/>
                </a:lnTo>
                <a:lnTo>
                  <a:pt x="72990" y="136651"/>
                </a:lnTo>
                <a:lnTo>
                  <a:pt x="50419" y="136651"/>
                </a:lnTo>
                <a:lnTo>
                  <a:pt x="52113" y="135508"/>
                </a:lnTo>
                <a:close/>
                <a:moveTo>
                  <a:pt x="198781" y="36587"/>
                </a:moveTo>
                <a:lnTo>
                  <a:pt x="50419" y="136651"/>
                </a:lnTo>
                <a:lnTo>
                  <a:pt x="53975" y="135508"/>
                </a:lnTo>
                <a:lnTo>
                  <a:pt x="74686" y="135508"/>
                </a:lnTo>
                <a:lnTo>
                  <a:pt x="200912" y="50476"/>
                </a:lnTo>
                <a:lnTo>
                  <a:pt x="198781" y="36587"/>
                </a:lnTo>
                <a:close/>
                <a:moveTo>
                  <a:pt x="74686" y="135508"/>
                </a:moveTo>
                <a:lnTo>
                  <a:pt x="53975" y="135508"/>
                </a:lnTo>
                <a:lnTo>
                  <a:pt x="50419" y="136651"/>
                </a:lnTo>
                <a:lnTo>
                  <a:pt x="72990" y="136651"/>
                </a:lnTo>
                <a:lnTo>
                  <a:pt x="74686" y="135508"/>
                </a:lnTo>
                <a:close/>
                <a:moveTo>
                  <a:pt x="268221" y="30352"/>
                </a:moveTo>
                <a:lnTo>
                  <a:pt x="208025" y="30352"/>
                </a:lnTo>
                <a:lnTo>
                  <a:pt x="215137" y="40893"/>
                </a:lnTo>
                <a:lnTo>
                  <a:pt x="200912" y="50476"/>
                </a:lnTo>
                <a:lnTo>
                  <a:pt x="204724" y="75311"/>
                </a:lnTo>
                <a:lnTo>
                  <a:pt x="268221" y="30352"/>
                </a:lnTo>
                <a:close/>
                <a:moveTo>
                  <a:pt x="208025" y="30352"/>
                </a:moveTo>
                <a:lnTo>
                  <a:pt x="198781" y="36587"/>
                </a:lnTo>
                <a:lnTo>
                  <a:pt x="200912" y="50476"/>
                </a:lnTo>
                <a:lnTo>
                  <a:pt x="215137" y="40893"/>
                </a:lnTo>
                <a:lnTo>
                  <a:pt x="208025" y="30352"/>
                </a:lnTo>
                <a:close/>
                <a:moveTo>
                  <a:pt x="193166" y="0"/>
                </a:moveTo>
                <a:lnTo>
                  <a:pt x="198781" y="36587"/>
                </a:lnTo>
                <a:lnTo>
                  <a:pt x="208025" y="30352"/>
                </a:lnTo>
                <a:lnTo>
                  <a:pt x="268221" y="30352"/>
                </a:lnTo>
                <a:lnTo>
                  <a:pt x="274320" y="26034"/>
                </a:lnTo>
                <a:lnTo>
                  <a:pt x="193166" y="0"/>
                </a:lnTo>
                <a:close/>
              </a:path>
            </a:pathLst>
          </a:custGeom>
          <a:solidFill>
            <a:srgbClr val="000000"/>
          </a:solidFill>
          <a:ln>
            <a:noFill/>
          </a:ln>
        </p:spPr>
        <p:style>
          <a:lnRef idx="0"/>
          <a:fillRef idx="0"/>
          <a:effectRef idx="0"/>
          <a:fontRef idx="minor"/>
        </p:style>
      </p:sp>
      <p:sp>
        <p:nvSpPr>
          <p:cNvPr id="489" name="CustomShape 60"/>
          <p:cNvSpPr/>
          <p:nvPr/>
        </p:nvSpPr>
        <p:spPr>
          <a:xfrm>
            <a:off x="4400640" y="2640960"/>
            <a:ext cx="618840" cy="498600"/>
          </a:xfrm>
          <a:prstGeom prst="rect">
            <a:avLst/>
          </a:prstGeom>
          <a:noFill/>
          <a:ln>
            <a:noFill/>
          </a:ln>
        </p:spPr>
        <p:style>
          <a:lnRef idx="0"/>
          <a:fillRef idx="0"/>
          <a:effectRef idx="0"/>
          <a:fontRef idx="minor"/>
        </p:style>
        <p:txBody>
          <a:bodyPr lIns="0" rIns="0" tIns="12240" bIns="0"/>
          <a:p>
            <a:pPr marL="12600">
              <a:lnSpc>
                <a:spcPct val="100000"/>
              </a:lnSpc>
              <a:spcBef>
                <a:spcPts val="96"/>
              </a:spcBef>
            </a:pPr>
            <a:r>
              <a:rPr b="0" lang="en-IN" sz="1600" spc="-174" strike="noStrike">
                <a:solidFill>
                  <a:srgbClr val="000000"/>
                </a:solidFill>
                <a:latin typeface="Arial"/>
              </a:rPr>
              <a:t>DSLAM</a:t>
            </a:r>
            <a:endParaRPr b="0" lang="en-IN" sz="1600" spc="-1" strike="noStrike">
              <a:latin typeface="Arial"/>
            </a:endParaRPr>
          </a:p>
        </p:txBody>
      </p:sp>
      <p:sp>
        <p:nvSpPr>
          <p:cNvPr id="490" name="CustomShape 61"/>
          <p:cNvSpPr/>
          <p:nvPr/>
        </p:nvSpPr>
        <p:spPr>
          <a:xfrm>
            <a:off x="3495960" y="1528560"/>
            <a:ext cx="571320" cy="492480"/>
          </a:xfrm>
          <a:custGeom>
            <a:avLst/>
            <a:gdLst/>
            <a:ahLst/>
            <a:rect l="l" t="t" r="r" b="b"/>
            <a:pathLst>
              <a:path w="571500" h="492760">
                <a:moveTo>
                  <a:pt x="0" y="492251"/>
                </a:moveTo>
                <a:lnTo>
                  <a:pt x="571500" y="492251"/>
                </a:lnTo>
                <a:lnTo>
                  <a:pt x="571500" y="0"/>
                </a:lnTo>
                <a:lnTo>
                  <a:pt x="0" y="0"/>
                </a:lnTo>
                <a:lnTo>
                  <a:pt x="0" y="492251"/>
                </a:lnTo>
                <a:close/>
              </a:path>
            </a:pathLst>
          </a:custGeom>
          <a:solidFill>
            <a:srgbClr val="dddddd"/>
          </a:solidFill>
          <a:ln>
            <a:noFill/>
          </a:ln>
        </p:spPr>
        <p:style>
          <a:lnRef idx="0"/>
          <a:fillRef idx="0"/>
          <a:effectRef idx="0"/>
          <a:fontRef idx="minor"/>
        </p:style>
      </p:sp>
      <p:sp>
        <p:nvSpPr>
          <p:cNvPr id="491" name="CustomShape 62"/>
          <p:cNvSpPr/>
          <p:nvPr/>
        </p:nvSpPr>
        <p:spPr>
          <a:xfrm>
            <a:off x="3383280" y="1362600"/>
            <a:ext cx="797040" cy="204120"/>
          </a:xfrm>
          <a:custGeom>
            <a:avLst/>
            <a:gdLst/>
            <a:ahLst/>
            <a:rect l="l" t="t" r="r" b="b"/>
            <a:pathLst>
              <a:path w="797560" h="204469">
                <a:moveTo>
                  <a:pt x="398525" y="0"/>
                </a:moveTo>
                <a:lnTo>
                  <a:pt x="0" y="204216"/>
                </a:lnTo>
                <a:lnTo>
                  <a:pt x="797052" y="204216"/>
                </a:lnTo>
                <a:lnTo>
                  <a:pt x="398525" y="0"/>
                </a:lnTo>
                <a:close/>
              </a:path>
            </a:pathLst>
          </a:custGeom>
          <a:solidFill>
            <a:srgbClr val="dddddd"/>
          </a:solidFill>
          <a:ln>
            <a:noFill/>
          </a:ln>
        </p:spPr>
        <p:style>
          <a:lnRef idx="0"/>
          <a:fillRef idx="0"/>
          <a:effectRef idx="0"/>
          <a:fontRef idx="minor"/>
        </p:style>
      </p:sp>
      <p:sp>
        <p:nvSpPr>
          <p:cNvPr id="492" name="CustomShape 63"/>
          <p:cNvSpPr/>
          <p:nvPr/>
        </p:nvSpPr>
        <p:spPr>
          <a:xfrm>
            <a:off x="3986640" y="1950840"/>
            <a:ext cx="673200" cy="240840"/>
          </a:xfrm>
          <a:custGeom>
            <a:avLst/>
            <a:gdLst/>
            <a:ahLst/>
            <a:rect l="l" t="t" r="r" b="b"/>
            <a:pathLst>
              <a:path w="673735" h="241300">
                <a:moveTo>
                  <a:pt x="0" y="0"/>
                </a:moveTo>
                <a:lnTo>
                  <a:pt x="0" y="240791"/>
                </a:lnTo>
                <a:lnTo>
                  <a:pt x="673607" y="240791"/>
                </a:lnTo>
              </a:path>
            </a:pathLst>
          </a:custGeom>
          <a:noFill/>
          <a:ln w="9000">
            <a:solidFill>
              <a:srgbClr val="edebe0"/>
            </a:solidFill>
            <a:round/>
          </a:ln>
        </p:spPr>
        <p:style>
          <a:lnRef idx="0"/>
          <a:fillRef idx="0"/>
          <a:effectRef idx="0"/>
          <a:fontRef idx="minor"/>
        </p:style>
      </p:sp>
      <p:sp>
        <p:nvSpPr>
          <p:cNvPr id="493" name="CustomShape 64"/>
          <p:cNvSpPr/>
          <p:nvPr/>
        </p:nvSpPr>
        <p:spPr>
          <a:xfrm>
            <a:off x="5015520" y="2316600"/>
            <a:ext cx="378000" cy="360"/>
          </a:xfrm>
          <a:custGeom>
            <a:avLst/>
            <a:gdLst/>
            <a:ahLst/>
            <a:rect l="l" t="t" r="r" b="b"/>
            <a:pathLst>
              <a:path w="378460" h="0">
                <a:moveTo>
                  <a:pt x="0" y="0"/>
                </a:moveTo>
                <a:lnTo>
                  <a:pt x="377951" y="0"/>
                </a:lnTo>
              </a:path>
            </a:pathLst>
          </a:custGeom>
          <a:noFill/>
          <a:ln w="9000">
            <a:solidFill>
              <a:srgbClr val="000000"/>
            </a:solidFill>
            <a:round/>
          </a:ln>
        </p:spPr>
        <p:style>
          <a:lnRef idx="0"/>
          <a:fillRef idx="0"/>
          <a:effectRef idx="0"/>
          <a:fontRef idx="minor"/>
        </p:style>
      </p:sp>
      <p:sp>
        <p:nvSpPr>
          <p:cNvPr id="494" name="CustomShape 65"/>
          <p:cNvSpPr/>
          <p:nvPr/>
        </p:nvSpPr>
        <p:spPr>
          <a:xfrm>
            <a:off x="5015520" y="2385000"/>
            <a:ext cx="463320" cy="1008720"/>
          </a:xfrm>
          <a:custGeom>
            <a:avLst/>
            <a:gdLst/>
            <a:ahLst/>
            <a:rect l="l" t="t" r="r" b="b"/>
            <a:pathLst>
              <a:path w="463550" h="1009014">
                <a:moveTo>
                  <a:pt x="0" y="0"/>
                </a:moveTo>
                <a:lnTo>
                  <a:pt x="206248" y="0"/>
                </a:lnTo>
                <a:lnTo>
                  <a:pt x="206248" y="1008888"/>
                </a:lnTo>
                <a:lnTo>
                  <a:pt x="463295" y="1008888"/>
                </a:lnTo>
              </a:path>
            </a:pathLst>
          </a:custGeom>
          <a:noFill/>
          <a:ln w="9000">
            <a:solidFill>
              <a:srgbClr val="000000"/>
            </a:solidFill>
            <a:round/>
          </a:ln>
        </p:spPr>
        <p:style>
          <a:lnRef idx="0"/>
          <a:fillRef idx="0"/>
          <a:effectRef idx="0"/>
          <a:fontRef idx="minor"/>
        </p:style>
      </p:sp>
      <p:sp>
        <p:nvSpPr>
          <p:cNvPr id="495" name="CustomShape 66"/>
          <p:cNvSpPr/>
          <p:nvPr/>
        </p:nvSpPr>
        <p:spPr>
          <a:xfrm>
            <a:off x="1634040" y="3323160"/>
            <a:ext cx="1935720" cy="498600"/>
          </a:xfrm>
          <a:prstGeom prst="rect">
            <a:avLst/>
          </a:prstGeom>
          <a:noFill/>
          <a:ln>
            <a:noFill/>
          </a:ln>
        </p:spPr>
        <p:style>
          <a:lnRef idx="0"/>
          <a:fillRef idx="0"/>
          <a:effectRef idx="0"/>
          <a:fontRef idx="minor"/>
        </p:style>
        <p:txBody>
          <a:bodyPr lIns="0" rIns="0" tIns="12240" bIns="0"/>
          <a:p>
            <a:pPr marL="12600">
              <a:lnSpc>
                <a:spcPct val="100000"/>
              </a:lnSpc>
              <a:spcBef>
                <a:spcPts val="96"/>
              </a:spcBef>
            </a:pPr>
            <a:r>
              <a:rPr b="0" i="1" lang="en-IN" sz="1600" spc="-109" strike="noStrike">
                <a:solidFill>
                  <a:srgbClr val="000000"/>
                </a:solidFill>
                <a:latin typeface="Trebuchet MS"/>
              </a:rPr>
              <a:t>voice, </a:t>
            </a:r>
            <a:r>
              <a:rPr b="0" i="1" lang="en-IN" sz="1600" spc="-72" strike="noStrike">
                <a:solidFill>
                  <a:srgbClr val="000000"/>
                </a:solidFill>
                <a:latin typeface="Trebuchet MS"/>
              </a:rPr>
              <a:t>data</a:t>
            </a:r>
            <a:r>
              <a:rPr b="0" i="1" lang="en-IN" sz="1600" spc="-117" strike="noStrike">
                <a:solidFill>
                  <a:srgbClr val="000000"/>
                </a:solidFill>
                <a:latin typeface="Trebuchet MS"/>
              </a:rPr>
              <a:t> </a:t>
            </a:r>
            <a:r>
              <a:rPr b="0" i="1" lang="en-IN" sz="1600" spc="-94" strike="noStrike">
                <a:solidFill>
                  <a:srgbClr val="000000"/>
                </a:solidFill>
                <a:latin typeface="Trebuchet MS"/>
              </a:rPr>
              <a:t>transmitted</a:t>
            </a:r>
            <a:endParaRPr b="0" lang="en-IN" sz="1600" spc="-1" strike="noStrike">
              <a:latin typeface="Arial"/>
            </a:endParaRPr>
          </a:p>
        </p:txBody>
      </p:sp>
      <p:sp>
        <p:nvSpPr>
          <p:cNvPr id="496" name="CustomShape 67"/>
          <p:cNvSpPr/>
          <p:nvPr/>
        </p:nvSpPr>
        <p:spPr>
          <a:xfrm>
            <a:off x="3322440" y="2441520"/>
            <a:ext cx="573120" cy="926640"/>
          </a:xfrm>
          <a:custGeom>
            <a:avLst/>
            <a:gdLst/>
            <a:ahLst/>
            <a:rect l="l" t="t" r="r" b="b"/>
            <a:pathLst>
              <a:path w="573404" h="927100">
                <a:moveTo>
                  <a:pt x="0" y="926591"/>
                </a:moveTo>
                <a:lnTo>
                  <a:pt x="573024" y="0"/>
                </a:lnTo>
              </a:path>
            </a:pathLst>
          </a:custGeom>
          <a:noFill/>
          <a:ln w="9000">
            <a:solidFill>
              <a:srgbClr val="cc0000"/>
            </a:solidFill>
            <a:round/>
          </a:ln>
        </p:spPr>
        <p:style>
          <a:lnRef idx="0"/>
          <a:fillRef idx="0"/>
          <a:effectRef idx="0"/>
          <a:fontRef idx="minor"/>
        </p:style>
      </p:sp>
      <p:sp>
        <p:nvSpPr>
          <p:cNvPr id="497" name="CustomShape 68"/>
          <p:cNvSpPr/>
          <p:nvPr/>
        </p:nvSpPr>
        <p:spPr>
          <a:xfrm>
            <a:off x="1239120" y="1815120"/>
            <a:ext cx="1976400" cy="1394280"/>
          </a:xfrm>
          <a:custGeom>
            <a:avLst/>
            <a:gdLst/>
            <a:ahLst/>
            <a:rect l="l" t="t" r="r" b="b"/>
            <a:pathLst>
              <a:path w="1976755" h="1394460">
                <a:moveTo>
                  <a:pt x="0" y="1394460"/>
                </a:moveTo>
                <a:lnTo>
                  <a:pt x="1976627" y="1394460"/>
                </a:lnTo>
                <a:lnTo>
                  <a:pt x="1976627" y="0"/>
                </a:lnTo>
                <a:lnTo>
                  <a:pt x="0" y="0"/>
                </a:lnTo>
                <a:lnTo>
                  <a:pt x="0" y="1394460"/>
                </a:lnTo>
                <a:close/>
              </a:path>
            </a:pathLst>
          </a:custGeom>
          <a:solidFill>
            <a:srgbClr val="dddddd"/>
          </a:solidFill>
          <a:ln>
            <a:noFill/>
          </a:ln>
        </p:spPr>
        <p:style>
          <a:lnRef idx="0"/>
          <a:fillRef idx="0"/>
          <a:effectRef idx="0"/>
          <a:fontRef idx="minor"/>
        </p:style>
      </p:sp>
      <p:sp>
        <p:nvSpPr>
          <p:cNvPr id="498" name="CustomShape 69"/>
          <p:cNvSpPr/>
          <p:nvPr/>
        </p:nvSpPr>
        <p:spPr>
          <a:xfrm>
            <a:off x="1719000" y="2365920"/>
            <a:ext cx="361080" cy="360"/>
          </a:xfrm>
          <a:custGeom>
            <a:avLst/>
            <a:gdLst/>
            <a:ahLst/>
            <a:rect l="l" t="t" r="r" b="b"/>
            <a:pathLst>
              <a:path w="361314" h="0">
                <a:moveTo>
                  <a:pt x="0" y="0"/>
                </a:moveTo>
                <a:lnTo>
                  <a:pt x="361188" y="0"/>
                </a:lnTo>
              </a:path>
            </a:pathLst>
          </a:custGeom>
          <a:noFill/>
          <a:ln w="10800">
            <a:solidFill>
              <a:srgbClr val="000000"/>
            </a:solidFill>
            <a:round/>
          </a:ln>
        </p:spPr>
        <p:style>
          <a:lnRef idx="0"/>
          <a:fillRef idx="0"/>
          <a:effectRef idx="0"/>
          <a:fontRef idx="minor"/>
        </p:style>
      </p:sp>
      <p:sp>
        <p:nvSpPr>
          <p:cNvPr id="499" name="CustomShape 70"/>
          <p:cNvSpPr/>
          <p:nvPr/>
        </p:nvSpPr>
        <p:spPr>
          <a:xfrm>
            <a:off x="2093760" y="2454840"/>
            <a:ext cx="573120" cy="588600"/>
          </a:xfrm>
          <a:prstGeom prst="rect">
            <a:avLst/>
          </a:prstGeom>
          <a:noFill/>
          <a:ln>
            <a:noFill/>
          </a:ln>
        </p:spPr>
        <p:style>
          <a:lnRef idx="0"/>
          <a:fillRef idx="0"/>
          <a:effectRef idx="0"/>
          <a:fontRef idx="minor"/>
        </p:style>
        <p:txBody>
          <a:bodyPr lIns="0" rIns="0" tIns="13320" bIns="0"/>
          <a:p>
            <a:pPr algn="ctr">
              <a:lnSpc>
                <a:spcPts val="1511"/>
              </a:lnSpc>
              <a:spcBef>
                <a:spcPts val="105"/>
              </a:spcBef>
            </a:pPr>
            <a:r>
              <a:rPr b="0" lang="en-IN" sz="1400" spc="-214" strike="noStrike">
                <a:solidFill>
                  <a:srgbClr val="000000"/>
                </a:solidFill>
                <a:latin typeface="Arial"/>
              </a:rPr>
              <a:t>DSL</a:t>
            </a:r>
            <a:endParaRPr b="0" lang="en-IN" sz="1400" spc="-1" strike="noStrike">
              <a:latin typeface="Arial"/>
            </a:endParaRPr>
          </a:p>
          <a:p>
            <a:pPr algn="ctr">
              <a:lnSpc>
                <a:spcPts val="1511"/>
              </a:lnSpc>
            </a:pPr>
            <a:r>
              <a:rPr b="0" lang="en-IN" sz="1400" spc="-52" strike="noStrike">
                <a:solidFill>
                  <a:srgbClr val="000000"/>
                </a:solidFill>
                <a:latin typeface="Arial"/>
              </a:rPr>
              <a:t>m</a:t>
            </a:r>
            <a:r>
              <a:rPr b="0" lang="en-IN" sz="1400" spc="-58" strike="noStrike">
                <a:solidFill>
                  <a:srgbClr val="000000"/>
                </a:solidFill>
                <a:latin typeface="Arial"/>
              </a:rPr>
              <a:t>odem</a:t>
            </a:r>
            <a:endParaRPr b="0" lang="en-IN" sz="1400" spc="-1" strike="noStrike">
              <a:latin typeface="Arial"/>
            </a:endParaRPr>
          </a:p>
        </p:txBody>
      </p:sp>
      <p:sp>
        <p:nvSpPr>
          <p:cNvPr id="500" name="CustomShape 71"/>
          <p:cNvSpPr/>
          <p:nvPr/>
        </p:nvSpPr>
        <p:spPr>
          <a:xfrm>
            <a:off x="2762280" y="2478960"/>
            <a:ext cx="522720" cy="226800"/>
          </a:xfrm>
          <a:prstGeom prst="rect">
            <a:avLst/>
          </a:prstGeom>
          <a:noFill/>
          <a:ln>
            <a:noFill/>
          </a:ln>
        </p:spPr>
        <p:style>
          <a:lnRef idx="0"/>
          <a:fillRef idx="0"/>
          <a:effectRef idx="0"/>
          <a:fontRef idx="minor"/>
        </p:style>
        <p:txBody>
          <a:bodyPr lIns="0" rIns="0" tIns="13320" bIns="0"/>
          <a:p>
            <a:pPr>
              <a:lnSpc>
                <a:spcPct val="100000"/>
              </a:lnSpc>
              <a:spcBef>
                <a:spcPts val="105"/>
              </a:spcBef>
            </a:pPr>
            <a:r>
              <a:rPr b="0" lang="en-IN" sz="1400" spc="-18" strike="noStrike">
                <a:solidFill>
                  <a:srgbClr val="000000"/>
                </a:solidFill>
                <a:latin typeface="Arial"/>
              </a:rPr>
              <a:t>splitter</a:t>
            </a:r>
            <a:endParaRPr b="0" lang="en-IN" sz="1400" spc="-1" strike="noStrike">
              <a:latin typeface="Arial"/>
            </a:endParaRPr>
          </a:p>
        </p:txBody>
      </p:sp>
      <p:sp>
        <p:nvSpPr>
          <p:cNvPr id="501" name="CustomShape 72"/>
          <p:cNvSpPr/>
          <p:nvPr/>
        </p:nvSpPr>
        <p:spPr>
          <a:xfrm>
            <a:off x="2080440" y="2327040"/>
            <a:ext cx="614160" cy="146160"/>
          </a:xfrm>
          <a:custGeom>
            <a:avLst/>
            <a:gdLst/>
            <a:ahLst/>
            <a:rect l="l" t="t" r="r" b="b"/>
            <a:pathLst>
              <a:path w="614680" h="146685">
                <a:moveTo>
                  <a:pt x="0" y="146303"/>
                </a:moveTo>
                <a:lnTo>
                  <a:pt x="614172" y="146303"/>
                </a:lnTo>
                <a:lnTo>
                  <a:pt x="614172" y="0"/>
                </a:lnTo>
                <a:lnTo>
                  <a:pt x="0" y="0"/>
                </a:lnTo>
                <a:lnTo>
                  <a:pt x="0" y="146303"/>
                </a:lnTo>
                <a:close/>
              </a:path>
            </a:pathLst>
          </a:custGeom>
          <a:solidFill>
            <a:srgbClr val="4f81bc"/>
          </a:solidFill>
          <a:ln>
            <a:noFill/>
          </a:ln>
        </p:spPr>
        <p:style>
          <a:lnRef idx="0"/>
          <a:fillRef idx="0"/>
          <a:effectRef idx="0"/>
          <a:fontRef idx="minor"/>
        </p:style>
      </p:sp>
      <p:sp>
        <p:nvSpPr>
          <p:cNvPr id="502" name="CustomShape 73"/>
          <p:cNvSpPr/>
          <p:nvPr/>
        </p:nvSpPr>
        <p:spPr>
          <a:xfrm>
            <a:off x="2080440" y="2327040"/>
            <a:ext cx="614160" cy="146160"/>
          </a:xfrm>
          <a:custGeom>
            <a:avLst/>
            <a:gdLst/>
            <a:ahLst/>
            <a:rect l="l" t="t" r="r" b="b"/>
            <a:pathLst>
              <a:path w="614680" h="146685">
                <a:moveTo>
                  <a:pt x="0" y="146303"/>
                </a:moveTo>
                <a:lnTo>
                  <a:pt x="614172" y="146303"/>
                </a:lnTo>
                <a:lnTo>
                  <a:pt x="614172" y="0"/>
                </a:lnTo>
                <a:lnTo>
                  <a:pt x="0" y="0"/>
                </a:lnTo>
                <a:lnTo>
                  <a:pt x="0" y="146303"/>
                </a:lnTo>
                <a:close/>
              </a:path>
            </a:pathLst>
          </a:custGeom>
          <a:noFill/>
          <a:ln w="9000">
            <a:solidFill>
              <a:srgbClr val="000000"/>
            </a:solidFill>
            <a:round/>
          </a:ln>
        </p:spPr>
        <p:style>
          <a:lnRef idx="0"/>
          <a:fillRef idx="0"/>
          <a:effectRef idx="0"/>
          <a:fontRef idx="minor"/>
        </p:style>
      </p:sp>
      <p:sp>
        <p:nvSpPr>
          <p:cNvPr id="503" name="CustomShape 74"/>
          <p:cNvSpPr/>
          <p:nvPr/>
        </p:nvSpPr>
        <p:spPr>
          <a:xfrm>
            <a:off x="2130480" y="2371320"/>
            <a:ext cx="37800" cy="36360"/>
          </a:xfrm>
          <a:custGeom>
            <a:avLst/>
            <a:gdLst/>
            <a:ahLst/>
            <a:rect l="l" t="t" r="r" b="b"/>
            <a:pathLst>
              <a:path w="38100" h="36830">
                <a:moveTo>
                  <a:pt x="0" y="36575"/>
                </a:moveTo>
                <a:lnTo>
                  <a:pt x="38100" y="36575"/>
                </a:lnTo>
                <a:lnTo>
                  <a:pt x="38100" y="0"/>
                </a:lnTo>
                <a:lnTo>
                  <a:pt x="0" y="0"/>
                </a:lnTo>
                <a:lnTo>
                  <a:pt x="0" y="36575"/>
                </a:lnTo>
                <a:close/>
              </a:path>
            </a:pathLst>
          </a:custGeom>
          <a:solidFill>
            <a:srgbClr val="ff0000"/>
          </a:solidFill>
          <a:ln>
            <a:noFill/>
          </a:ln>
        </p:spPr>
        <p:style>
          <a:lnRef idx="0"/>
          <a:fillRef idx="0"/>
          <a:effectRef idx="0"/>
          <a:fontRef idx="minor"/>
        </p:style>
      </p:sp>
      <p:sp>
        <p:nvSpPr>
          <p:cNvPr id="504" name="CustomShape 75"/>
          <p:cNvSpPr/>
          <p:nvPr/>
        </p:nvSpPr>
        <p:spPr>
          <a:xfrm>
            <a:off x="2180880" y="2371320"/>
            <a:ext cx="39600" cy="36360"/>
          </a:xfrm>
          <a:custGeom>
            <a:avLst/>
            <a:gdLst/>
            <a:ahLst/>
            <a:rect l="l" t="t" r="r" b="b"/>
            <a:pathLst>
              <a:path w="40005" h="36830">
                <a:moveTo>
                  <a:pt x="0" y="36575"/>
                </a:moveTo>
                <a:lnTo>
                  <a:pt x="39624" y="36575"/>
                </a:lnTo>
                <a:lnTo>
                  <a:pt x="39624" y="0"/>
                </a:lnTo>
                <a:lnTo>
                  <a:pt x="0" y="0"/>
                </a:lnTo>
                <a:lnTo>
                  <a:pt x="0" y="36575"/>
                </a:lnTo>
                <a:close/>
              </a:path>
            </a:pathLst>
          </a:custGeom>
          <a:solidFill>
            <a:srgbClr val="33cc33"/>
          </a:solidFill>
          <a:ln>
            <a:noFill/>
          </a:ln>
        </p:spPr>
        <p:style>
          <a:lnRef idx="0"/>
          <a:fillRef idx="0"/>
          <a:effectRef idx="0"/>
          <a:fontRef idx="minor"/>
        </p:style>
      </p:sp>
      <p:sp>
        <p:nvSpPr>
          <p:cNvPr id="505" name="CustomShape 76"/>
          <p:cNvSpPr/>
          <p:nvPr/>
        </p:nvSpPr>
        <p:spPr>
          <a:xfrm>
            <a:off x="2234160" y="2369880"/>
            <a:ext cx="39600" cy="36360"/>
          </a:xfrm>
          <a:custGeom>
            <a:avLst/>
            <a:gdLst/>
            <a:ahLst/>
            <a:rect l="l" t="t" r="r" b="b"/>
            <a:pathLst>
              <a:path w="40005" h="36830">
                <a:moveTo>
                  <a:pt x="0" y="36575"/>
                </a:moveTo>
                <a:lnTo>
                  <a:pt x="39624" y="36575"/>
                </a:lnTo>
                <a:lnTo>
                  <a:pt x="39624" y="0"/>
                </a:lnTo>
                <a:lnTo>
                  <a:pt x="0" y="0"/>
                </a:lnTo>
                <a:lnTo>
                  <a:pt x="0" y="36575"/>
                </a:lnTo>
                <a:close/>
              </a:path>
            </a:pathLst>
          </a:custGeom>
          <a:solidFill>
            <a:srgbClr val="ff0000"/>
          </a:solidFill>
          <a:ln>
            <a:noFill/>
          </a:ln>
        </p:spPr>
        <p:style>
          <a:lnRef idx="0"/>
          <a:fillRef idx="0"/>
          <a:effectRef idx="0"/>
          <a:fontRef idx="minor"/>
        </p:style>
      </p:sp>
      <p:sp>
        <p:nvSpPr>
          <p:cNvPr id="506" name="CustomShape 77"/>
          <p:cNvSpPr/>
          <p:nvPr/>
        </p:nvSpPr>
        <p:spPr>
          <a:xfrm>
            <a:off x="2286000" y="2369880"/>
            <a:ext cx="39600" cy="36360"/>
          </a:xfrm>
          <a:custGeom>
            <a:avLst/>
            <a:gdLst/>
            <a:ahLst/>
            <a:rect l="l" t="t" r="r" b="b"/>
            <a:pathLst>
              <a:path w="40005" h="36830">
                <a:moveTo>
                  <a:pt x="0" y="36575"/>
                </a:moveTo>
                <a:lnTo>
                  <a:pt x="39624" y="36575"/>
                </a:lnTo>
                <a:lnTo>
                  <a:pt x="39624" y="0"/>
                </a:lnTo>
                <a:lnTo>
                  <a:pt x="0" y="0"/>
                </a:lnTo>
                <a:lnTo>
                  <a:pt x="0" y="36575"/>
                </a:lnTo>
                <a:close/>
              </a:path>
            </a:pathLst>
          </a:custGeom>
          <a:solidFill>
            <a:srgbClr val="ff0000"/>
          </a:solidFill>
          <a:ln>
            <a:noFill/>
          </a:ln>
        </p:spPr>
        <p:style>
          <a:lnRef idx="0"/>
          <a:fillRef idx="0"/>
          <a:effectRef idx="0"/>
          <a:fontRef idx="minor"/>
        </p:style>
      </p:sp>
      <p:sp>
        <p:nvSpPr>
          <p:cNvPr id="507" name="CustomShape 78"/>
          <p:cNvSpPr/>
          <p:nvPr/>
        </p:nvSpPr>
        <p:spPr>
          <a:xfrm>
            <a:off x="2080440" y="2252520"/>
            <a:ext cx="604800" cy="71280"/>
          </a:xfrm>
          <a:custGeom>
            <a:avLst/>
            <a:gdLst/>
            <a:ahLst/>
            <a:rect l="l" t="t" r="r" b="b"/>
            <a:pathLst>
              <a:path w="605155" h="71755">
                <a:moveTo>
                  <a:pt x="453770" y="0"/>
                </a:moveTo>
                <a:lnTo>
                  <a:pt x="151256" y="0"/>
                </a:lnTo>
                <a:lnTo>
                  <a:pt x="0" y="71627"/>
                </a:lnTo>
                <a:lnTo>
                  <a:pt x="605027" y="71627"/>
                </a:lnTo>
                <a:lnTo>
                  <a:pt x="453770" y="0"/>
                </a:lnTo>
                <a:close/>
              </a:path>
            </a:pathLst>
          </a:custGeom>
          <a:solidFill>
            <a:srgbClr val="4f81bc"/>
          </a:solidFill>
          <a:ln>
            <a:noFill/>
          </a:ln>
        </p:spPr>
        <p:style>
          <a:lnRef idx="0"/>
          <a:fillRef idx="0"/>
          <a:effectRef idx="0"/>
          <a:fontRef idx="minor"/>
        </p:style>
      </p:sp>
      <p:sp>
        <p:nvSpPr>
          <p:cNvPr id="508" name="CustomShape 79"/>
          <p:cNvSpPr/>
          <p:nvPr/>
        </p:nvSpPr>
        <p:spPr>
          <a:xfrm>
            <a:off x="2080440" y="2252520"/>
            <a:ext cx="604800" cy="71280"/>
          </a:xfrm>
          <a:custGeom>
            <a:avLst/>
            <a:gdLst/>
            <a:ahLst/>
            <a:rect l="l" t="t" r="r" b="b"/>
            <a:pathLst>
              <a:path w="605155" h="71755">
                <a:moveTo>
                  <a:pt x="0" y="71627"/>
                </a:moveTo>
                <a:lnTo>
                  <a:pt x="151256" y="0"/>
                </a:lnTo>
                <a:lnTo>
                  <a:pt x="453770" y="0"/>
                </a:lnTo>
                <a:lnTo>
                  <a:pt x="605027" y="71627"/>
                </a:lnTo>
                <a:lnTo>
                  <a:pt x="0" y="71627"/>
                </a:lnTo>
                <a:close/>
              </a:path>
            </a:pathLst>
          </a:custGeom>
          <a:noFill/>
          <a:ln w="9000">
            <a:solidFill>
              <a:srgbClr val="000000"/>
            </a:solidFill>
            <a:round/>
          </a:ln>
        </p:spPr>
        <p:style>
          <a:lnRef idx="0"/>
          <a:fillRef idx="0"/>
          <a:effectRef idx="0"/>
          <a:fontRef idx="minor"/>
        </p:style>
      </p:sp>
      <p:sp>
        <p:nvSpPr>
          <p:cNvPr id="509" name="CustomShape 80"/>
          <p:cNvSpPr/>
          <p:nvPr/>
        </p:nvSpPr>
        <p:spPr>
          <a:xfrm>
            <a:off x="955440" y="1403640"/>
            <a:ext cx="2499120" cy="467640"/>
          </a:xfrm>
          <a:custGeom>
            <a:avLst/>
            <a:gdLst/>
            <a:ahLst/>
            <a:rect l="l" t="t" r="r" b="b"/>
            <a:pathLst>
              <a:path w="2499360" h="467994">
                <a:moveTo>
                  <a:pt x="1249680" y="0"/>
                </a:moveTo>
                <a:lnTo>
                  <a:pt x="0" y="467868"/>
                </a:lnTo>
                <a:lnTo>
                  <a:pt x="2499360" y="467868"/>
                </a:lnTo>
                <a:lnTo>
                  <a:pt x="1249680" y="0"/>
                </a:lnTo>
                <a:close/>
              </a:path>
            </a:pathLst>
          </a:custGeom>
          <a:solidFill>
            <a:srgbClr val="dddddd"/>
          </a:solidFill>
          <a:ln>
            <a:noFill/>
          </a:ln>
        </p:spPr>
        <p:style>
          <a:lnRef idx="0"/>
          <a:fillRef idx="0"/>
          <a:effectRef idx="0"/>
          <a:fontRef idx="minor"/>
        </p:style>
      </p:sp>
      <p:sp>
        <p:nvSpPr>
          <p:cNvPr id="510" name="CustomShape 81"/>
          <p:cNvSpPr/>
          <p:nvPr/>
        </p:nvSpPr>
        <p:spPr>
          <a:xfrm>
            <a:off x="2933640" y="2302920"/>
            <a:ext cx="165960" cy="144360"/>
          </a:xfrm>
          <a:custGeom>
            <a:avLst/>
            <a:gdLst/>
            <a:ahLst/>
            <a:rect l="l" t="t" r="r" b="b"/>
            <a:pathLst>
              <a:path w="166369" h="144780">
                <a:moveTo>
                  <a:pt x="0" y="144779"/>
                </a:moveTo>
                <a:lnTo>
                  <a:pt x="166116" y="144779"/>
                </a:lnTo>
                <a:lnTo>
                  <a:pt x="166116" y="0"/>
                </a:lnTo>
                <a:lnTo>
                  <a:pt x="0" y="0"/>
                </a:lnTo>
                <a:lnTo>
                  <a:pt x="0" y="144779"/>
                </a:lnTo>
                <a:close/>
              </a:path>
            </a:pathLst>
          </a:custGeom>
          <a:solidFill>
            <a:srgbClr val="000099"/>
          </a:solidFill>
          <a:ln>
            <a:noFill/>
          </a:ln>
        </p:spPr>
        <p:style>
          <a:lnRef idx="0"/>
          <a:fillRef idx="0"/>
          <a:effectRef idx="0"/>
          <a:fontRef idx="minor"/>
        </p:style>
      </p:sp>
      <p:sp>
        <p:nvSpPr>
          <p:cNvPr id="511" name="CustomShape 82"/>
          <p:cNvSpPr/>
          <p:nvPr/>
        </p:nvSpPr>
        <p:spPr>
          <a:xfrm>
            <a:off x="2933640" y="2302920"/>
            <a:ext cx="165960" cy="144360"/>
          </a:xfrm>
          <a:custGeom>
            <a:avLst/>
            <a:gdLst/>
            <a:ahLst/>
            <a:rect l="l" t="t" r="r" b="b"/>
            <a:pathLst>
              <a:path w="166369" h="144780">
                <a:moveTo>
                  <a:pt x="0" y="144779"/>
                </a:moveTo>
                <a:lnTo>
                  <a:pt x="166116" y="144779"/>
                </a:lnTo>
                <a:lnTo>
                  <a:pt x="166116" y="0"/>
                </a:lnTo>
                <a:lnTo>
                  <a:pt x="0" y="0"/>
                </a:lnTo>
                <a:lnTo>
                  <a:pt x="0" y="144779"/>
                </a:lnTo>
                <a:close/>
              </a:path>
            </a:pathLst>
          </a:custGeom>
          <a:noFill/>
          <a:ln w="9000">
            <a:solidFill>
              <a:srgbClr val="000000"/>
            </a:solidFill>
            <a:round/>
          </a:ln>
        </p:spPr>
        <p:style>
          <a:lnRef idx="0"/>
          <a:fillRef idx="0"/>
          <a:effectRef idx="0"/>
          <a:fontRef idx="minor"/>
        </p:style>
      </p:sp>
      <p:sp>
        <p:nvSpPr>
          <p:cNvPr id="512" name="CustomShape 83"/>
          <p:cNvSpPr/>
          <p:nvPr/>
        </p:nvSpPr>
        <p:spPr>
          <a:xfrm>
            <a:off x="2409480" y="1859400"/>
            <a:ext cx="604800" cy="434160"/>
          </a:xfrm>
          <a:custGeom>
            <a:avLst/>
            <a:gdLst/>
            <a:ahLst/>
            <a:rect l="l" t="t" r="r" b="b"/>
            <a:pathLst>
              <a:path w="605155" h="434339">
                <a:moveTo>
                  <a:pt x="605028" y="434340"/>
                </a:moveTo>
                <a:lnTo>
                  <a:pt x="605028" y="206121"/>
                </a:lnTo>
                <a:lnTo>
                  <a:pt x="0" y="0"/>
                </a:lnTo>
              </a:path>
            </a:pathLst>
          </a:custGeom>
          <a:noFill/>
          <a:ln w="9000">
            <a:solidFill>
              <a:srgbClr val="000000"/>
            </a:solidFill>
            <a:round/>
          </a:ln>
        </p:spPr>
        <p:style>
          <a:lnRef idx="0"/>
          <a:fillRef idx="0"/>
          <a:effectRef idx="0"/>
          <a:fontRef idx="minor"/>
        </p:style>
      </p:sp>
      <p:sp>
        <p:nvSpPr>
          <p:cNvPr id="513" name="CustomShape 84"/>
          <p:cNvSpPr/>
          <p:nvPr/>
        </p:nvSpPr>
        <p:spPr>
          <a:xfrm>
            <a:off x="2070360" y="1653480"/>
            <a:ext cx="489240" cy="370440"/>
          </a:xfrm>
          <a:custGeom>
            <a:avLst/>
            <a:gdLst/>
            <a:ahLst/>
            <a:rect l="l" t="t" r="r" b="b"/>
            <a:pathLst>
              <a:path w="489585" h="370839">
                <a:moveTo>
                  <a:pt x="201152" y="81279"/>
                </a:moveTo>
                <a:lnTo>
                  <a:pt x="135191" y="81279"/>
                </a:lnTo>
                <a:lnTo>
                  <a:pt x="138616" y="83819"/>
                </a:lnTo>
                <a:lnTo>
                  <a:pt x="141070" y="90169"/>
                </a:lnTo>
                <a:lnTo>
                  <a:pt x="142535" y="97789"/>
                </a:lnTo>
                <a:lnTo>
                  <a:pt x="143030" y="111759"/>
                </a:lnTo>
                <a:lnTo>
                  <a:pt x="142050" y="125729"/>
                </a:lnTo>
                <a:lnTo>
                  <a:pt x="126364" y="166369"/>
                </a:lnTo>
                <a:lnTo>
                  <a:pt x="98921" y="203199"/>
                </a:lnTo>
                <a:lnTo>
                  <a:pt x="93042" y="209549"/>
                </a:lnTo>
                <a:lnTo>
                  <a:pt x="87162" y="217169"/>
                </a:lnTo>
                <a:lnTo>
                  <a:pt x="67069" y="259079"/>
                </a:lnTo>
                <a:lnTo>
                  <a:pt x="50407" y="306069"/>
                </a:lnTo>
                <a:lnTo>
                  <a:pt x="46486" y="334009"/>
                </a:lnTo>
                <a:lnTo>
                  <a:pt x="46976" y="346709"/>
                </a:lnTo>
                <a:lnTo>
                  <a:pt x="80790" y="370839"/>
                </a:lnTo>
                <a:lnTo>
                  <a:pt x="242025" y="370839"/>
                </a:lnTo>
                <a:lnTo>
                  <a:pt x="242025" y="330199"/>
                </a:lnTo>
                <a:lnTo>
                  <a:pt x="233198" y="330199"/>
                </a:lnTo>
                <a:lnTo>
                  <a:pt x="224380" y="327659"/>
                </a:lnTo>
                <a:lnTo>
                  <a:pt x="186644" y="308609"/>
                </a:lnTo>
                <a:lnTo>
                  <a:pt x="161655" y="271779"/>
                </a:lnTo>
                <a:lnTo>
                  <a:pt x="154787" y="234949"/>
                </a:lnTo>
                <a:lnTo>
                  <a:pt x="155282" y="224789"/>
                </a:lnTo>
                <a:lnTo>
                  <a:pt x="169493" y="181609"/>
                </a:lnTo>
                <a:lnTo>
                  <a:pt x="200370" y="151129"/>
                </a:lnTo>
                <a:lnTo>
                  <a:pt x="233198" y="139699"/>
                </a:lnTo>
                <a:lnTo>
                  <a:pt x="242025" y="139699"/>
                </a:lnTo>
                <a:lnTo>
                  <a:pt x="242025" y="92709"/>
                </a:lnTo>
                <a:lnTo>
                  <a:pt x="208209" y="92709"/>
                </a:lnTo>
                <a:lnTo>
                  <a:pt x="203795" y="90169"/>
                </a:lnTo>
                <a:lnTo>
                  <a:pt x="201350" y="83819"/>
                </a:lnTo>
                <a:lnTo>
                  <a:pt x="201152" y="81279"/>
                </a:lnTo>
                <a:close/>
                <a:moveTo>
                  <a:pt x="268974" y="91439"/>
                </a:moveTo>
                <a:lnTo>
                  <a:pt x="242025" y="91439"/>
                </a:lnTo>
                <a:lnTo>
                  <a:pt x="242025" y="139699"/>
                </a:lnTo>
                <a:lnTo>
                  <a:pt x="252803" y="139699"/>
                </a:lnTo>
                <a:lnTo>
                  <a:pt x="261621" y="140969"/>
                </a:lnTo>
                <a:lnTo>
                  <a:pt x="300336" y="161289"/>
                </a:lnTo>
                <a:lnTo>
                  <a:pt x="325820" y="198119"/>
                </a:lnTo>
                <a:lnTo>
                  <a:pt x="332688" y="234949"/>
                </a:lnTo>
                <a:lnTo>
                  <a:pt x="332193" y="245109"/>
                </a:lnTo>
                <a:lnTo>
                  <a:pt x="317496" y="288289"/>
                </a:lnTo>
                <a:lnTo>
                  <a:pt x="286125" y="318769"/>
                </a:lnTo>
                <a:lnTo>
                  <a:pt x="261621" y="327659"/>
                </a:lnTo>
                <a:lnTo>
                  <a:pt x="252803" y="330199"/>
                </a:lnTo>
                <a:lnTo>
                  <a:pt x="242025" y="330199"/>
                </a:lnTo>
                <a:lnTo>
                  <a:pt x="242025" y="370839"/>
                </a:lnTo>
                <a:lnTo>
                  <a:pt x="408644" y="370839"/>
                </a:lnTo>
                <a:lnTo>
                  <a:pt x="419431" y="369569"/>
                </a:lnTo>
                <a:lnTo>
                  <a:pt x="442461" y="334009"/>
                </a:lnTo>
                <a:lnTo>
                  <a:pt x="440986" y="318769"/>
                </a:lnTo>
                <a:lnTo>
                  <a:pt x="428734" y="276859"/>
                </a:lnTo>
                <a:lnTo>
                  <a:pt x="408159" y="229869"/>
                </a:lnTo>
                <a:lnTo>
                  <a:pt x="390019" y="203199"/>
                </a:lnTo>
                <a:lnTo>
                  <a:pt x="376302" y="185419"/>
                </a:lnTo>
                <a:lnTo>
                  <a:pt x="352778" y="152399"/>
                </a:lnTo>
                <a:lnTo>
                  <a:pt x="346405" y="111759"/>
                </a:lnTo>
                <a:lnTo>
                  <a:pt x="346405" y="97789"/>
                </a:lnTo>
                <a:lnTo>
                  <a:pt x="347387" y="92709"/>
                </a:lnTo>
                <a:lnTo>
                  <a:pt x="273873" y="92709"/>
                </a:lnTo>
                <a:lnTo>
                  <a:pt x="268974" y="91439"/>
                </a:lnTo>
                <a:close/>
                <a:moveTo>
                  <a:pt x="273387" y="0"/>
                </a:moveTo>
                <a:lnTo>
                  <a:pt x="230258" y="0"/>
                </a:lnTo>
                <a:lnTo>
                  <a:pt x="202815" y="1269"/>
                </a:lnTo>
                <a:lnTo>
                  <a:pt x="190078" y="1269"/>
                </a:lnTo>
                <a:lnTo>
                  <a:pt x="130778" y="10159"/>
                </a:lnTo>
                <a:lnTo>
                  <a:pt x="88631" y="22859"/>
                </a:lnTo>
                <a:lnTo>
                  <a:pt x="78831" y="27939"/>
                </a:lnTo>
                <a:lnTo>
                  <a:pt x="68539" y="31749"/>
                </a:lnTo>
                <a:lnTo>
                  <a:pt x="27373" y="60959"/>
                </a:lnTo>
                <a:lnTo>
                  <a:pt x="4830" y="101599"/>
                </a:lnTo>
                <a:lnTo>
                  <a:pt x="0" y="138429"/>
                </a:lnTo>
                <a:lnTo>
                  <a:pt x="420" y="146049"/>
                </a:lnTo>
                <a:lnTo>
                  <a:pt x="18552" y="168909"/>
                </a:lnTo>
                <a:lnTo>
                  <a:pt x="24923" y="171449"/>
                </a:lnTo>
                <a:lnTo>
                  <a:pt x="31783" y="172719"/>
                </a:lnTo>
                <a:lnTo>
                  <a:pt x="49426" y="172719"/>
                </a:lnTo>
                <a:lnTo>
                  <a:pt x="55307" y="171449"/>
                </a:lnTo>
                <a:lnTo>
                  <a:pt x="61678" y="170179"/>
                </a:lnTo>
                <a:lnTo>
                  <a:pt x="73439" y="167639"/>
                </a:lnTo>
                <a:lnTo>
                  <a:pt x="95982" y="158749"/>
                </a:lnTo>
                <a:lnTo>
                  <a:pt x="100881" y="156209"/>
                </a:lnTo>
                <a:lnTo>
                  <a:pt x="105294" y="154939"/>
                </a:lnTo>
                <a:lnTo>
                  <a:pt x="109213" y="152399"/>
                </a:lnTo>
                <a:lnTo>
                  <a:pt x="112647" y="149859"/>
                </a:lnTo>
                <a:lnTo>
                  <a:pt x="115587" y="147319"/>
                </a:lnTo>
                <a:lnTo>
                  <a:pt x="120485" y="143509"/>
                </a:lnTo>
                <a:lnTo>
                  <a:pt x="134697" y="119379"/>
                </a:lnTo>
                <a:lnTo>
                  <a:pt x="134212" y="115569"/>
                </a:lnTo>
                <a:lnTo>
                  <a:pt x="131758" y="106679"/>
                </a:lnTo>
                <a:lnTo>
                  <a:pt x="129304" y="96519"/>
                </a:lnTo>
                <a:lnTo>
                  <a:pt x="128324" y="87629"/>
                </a:lnTo>
                <a:lnTo>
                  <a:pt x="130778" y="81279"/>
                </a:lnTo>
                <a:lnTo>
                  <a:pt x="201152" y="81279"/>
                </a:lnTo>
                <a:lnTo>
                  <a:pt x="200856" y="77469"/>
                </a:lnTo>
                <a:lnTo>
                  <a:pt x="202815" y="73659"/>
                </a:lnTo>
                <a:lnTo>
                  <a:pt x="470928" y="73659"/>
                </a:lnTo>
                <a:lnTo>
                  <a:pt x="461571" y="60959"/>
                </a:lnTo>
                <a:lnTo>
                  <a:pt x="447854" y="48259"/>
                </a:lnTo>
                <a:lnTo>
                  <a:pt x="430209" y="36829"/>
                </a:lnTo>
                <a:lnTo>
                  <a:pt x="420411" y="31749"/>
                </a:lnTo>
                <a:lnTo>
                  <a:pt x="410604" y="27939"/>
                </a:lnTo>
                <a:lnTo>
                  <a:pt x="400311" y="22859"/>
                </a:lnTo>
                <a:lnTo>
                  <a:pt x="379736" y="15239"/>
                </a:lnTo>
                <a:lnTo>
                  <a:pt x="369443" y="12699"/>
                </a:lnTo>
                <a:lnTo>
                  <a:pt x="358171" y="10159"/>
                </a:lnTo>
                <a:lnTo>
                  <a:pt x="347384" y="7619"/>
                </a:lnTo>
                <a:lnTo>
                  <a:pt x="336112" y="5079"/>
                </a:lnTo>
                <a:lnTo>
                  <a:pt x="299851" y="1269"/>
                </a:lnTo>
                <a:lnTo>
                  <a:pt x="273387" y="0"/>
                </a:lnTo>
                <a:close/>
                <a:moveTo>
                  <a:pt x="475783" y="81279"/>
                </a:moveTo>
                <a:lnTo>
                  <a:pt x="358171" y="81279"/>
                </a:lnTo>
                <a:lnTo>
                  <a:pt x="360616" y="87629"/>
                </a:lnTo>
                <a:lnTo>
                  <a:pt x="359636" y="96519"/>
                </a:lnTo>
                <a:lnTo>
                  <a:pt x="357191" y="106679"/>
                </a:lnTo>
                <a:lnTo>
                  <a:pt x="354737" y="115569"/>
                </a:lnTo>
                <a:lnTo>
                  <a:pt x="354252" y="119379"/>
                </a:lnTo>
                <a:lnTo>
                  <a:pt x="373363" y="147319"/>
                </a:lnTo>
                <a:lnTo>
                  <a:pt x="376302" y="149859"/>
                </a:lnTo>
                <a:lnTo>
                  <a:pt x="379736" y="152399"/>
                </a:lnTo>
                <a:lnTo>
                  <a:pt x="383655" y="154939"/>
                </a:lnTo>
                <a:lnTo>
                  <a:pt x="388059" y="156209"/>
                </a:lnTo>
                <a:lnTo>
                  <a:pt x="392968" y="158749"/>
                </a:lnTo>
                <a:lnTo>
                  <a:pt x="403745" y="163829"/>
                </a:lnTo>
                <a:lnTo>
                  <a:pt x="409624" y="165099"/>
                </a:lnTo>
                <a:lnTo>
                  <a:pt x="415503" y="167639"/>
                </a:lnTo>
                <a:lnTo>
                  <a:pt x="421391" y="168909"/>
                </a:lnTo>
                <a:lnTo>
                  <a:pt x="427755" y="170179"/>
                </a:lnTo>
                <a:lnTo>
                  <a:pt x="433642" y="171449"/>
                </a:lnTo>
                <a:lnTo>
                  <a:pt x="440007" y="172719"/>
                </a:lnTo>
                <a:lnTo>
                  <a:pt x="457167" y="172719"/>
                </a:lnTo>
                <a:lnTo>
                  <a:pt x="464025" y="171449"/>
                </a:lnTo>
                <a:lnTo>
                  <a:pt x="470398" y="168909"/>
                </a:lnTo>
                <a:lnTo>
                  <a:pt x="475783" y="167639"/>
                </a:lnTo>
                <a:lnTo>
                  <a:pt x="489438" y="138429"/>
                </a:lnTo>
                <a:lnTo>
                  <a:pt x="489385" y="134619"/>
                </a:lnTo>
                <a:lnTo>
                  <a:pt x="489014" y="126999"/>
                </a:lnTo>
                <a:lnTo>
                  <a:pt x="487549" y="115569"/>
                </a:lnTo>
                <a:lnTo>
                  <a:pt x="484610" y="101599"/>
                </a:lnTo>
                <a:lnTo>
                  <a:pt x="479702" y="87629"/>
                </a:lnTo>
                <a:lnTo>
                  <a:pt x="475783" y="81279"/>
                </a:lnTo>
                <a:close/>
                <a:moveTo>
                  <a:pt x="242025" y="91439"/>
                </a:moveTo>
                <a:lnTo>
                  <a:pt x="219481" y="91439"/>
                </a:lnTo>
                <a:lnTo>
                  <a:pt x="215067" y="92709"/>
                </a:lnTo>
                <a:lnTo>
                  <a:pt x="242025" y="92709"/>
                </a:lnTo>
                <a:lnTo>
                  <a:pt x="242025" y="91439"/>
                </a:lnTo>
                <a:close/>
                <a:moveTo>
                  <a:pt x="470928" y="73659"/>
                </a:moveTo>
                <a:lnTo>
                  <a:pt x="286619" y="73659"/>
                </a:lnTo>
                <a:lnTo>
                  <a:pt x="288579" y="77469"/>
                </a:lnTo>
                <a:lnTo>
                  <a:pt x="288579" y="83819"/>
                </a:lnTo>
                <a:lnTo>
                  <a:pt x="285639" y="90169"/>
                </a:lnTo>
                <a:lnTo>
                  <a:pt x="281226" y="92709"/>
                </a:lnTo>
                <a:lnTo>
                  <a:pt x="347387" y="92709"/>
                </a:lnTo>
                <a:lnTo>
                  <a:pt x="347879" y="90169"/>
                </a:lnTo>
                <a:lnTo>
                  <a:pt x="350324" y="83819"/>
                </a:lnTo>
                <a:lnTo>
                  <a:pt x="353758" y="81279"/>
                </a:lnTo>
                <a:lnTo>
                  <a:pt x="475783" y="81279"/>
                </a:lnTo>
                <a:lnTo>
                  <a:pt x="471863" y="74929"/>
                </a:lnTo>
                <a:lnTo>
                  <a:pt x="470928" y="73659"/>
                </a:lnTo>
                <a:close/>
              </a:path>
            </a:pathLst>
          </a:custGeom>
          <a:solidFill>
            <a:srgbClr val="000000"/>
          </a:solidFill>
          <a:ln>
            <a:noFill/>
          </a:ln>
        </p:spPr>
        <p:style>
          <a:lnRef idx="0"/>
          <a:fillRef idx="0"/>
          <a:effectRef idx="0"/>
          <a:fontRef idx="minor"/>
        </p:style>
      </p:sp>
      <p:sp>
        <p:nvSpPr>
          <p:cNvPr id="514" name="CustomShape 85"/>
          <p:cNvSpPr/>
          <p:nvPr/>
        </p:nvSpPr>
        <p:spPr>
          <a:xfrm>
            <a:off x="2697480" y="2365200"/>
            <a:ext cx="239040" cy="360"/>
          </a:xfrm>
          <a:custGeom>
            <a:avLst/>
            <a:gdLst/>
            <a:ahLst/>
            <a:rect l="l" t="t" r="r" b="b"/>
            <a:pathLst>
              <a:path w="239394" h="0">
                <a:moveTo>
                  <a:pt x="239268" y="0"/>
                </a:moveTo>
                <a:lnTo>
                  <a:pt x="0" y="0"/>
                </a:lnTo>
              </a:path>
            </a:pathLst>
          </a:custGeom>
          <a:noFill/>
          <a:ln w="9000">
            <a:solidFill>
              <a:srgbClr val="000000"/>
            </a:solidFill>
            <a:round/>
          </a:ln>
        </p:spPr>
        <p:style>
          <a:lnRef idx="0"/>
          <a:fillRef idx="0"/>
          <a:effectRef idx="0"/>
          <a:fontRef idx="minor"/>
        </p:style>
      </p:sp>
      <p:sp>
        <p:nvSpPr>
          <p:cNvPr id="515" name="CustomShape 86"/>
          <p:cNvSpPr/>
          <p:nvPr/>
        </p:nvSpPr>
        <p:spPr>
          <a:xfrm>
            <a:off x="4445640" y="1703880"/>
            <a:ext cx="1205640" cy="261720"/>
          </a:xfrm>
          <a:custGeom>
            <a:avLst/>
            <a:gdLst/>
            <a:ahLst/>
            <a:rect l="l" t="t" r="r" b="b"/>
            <a:pathLst>
              <a:path w="1205864" h="262255">
                <a:moveTo>
                  <a:pt x="0" y="262127"/>
                </a:moveTo>
                <a:lnTo>
                  <a:pt x="602741" y="0"/>
                </a:lnTo>
                <a:lnTo>
                  <a:pt x="1205483" y="262127"/>
                </a:lnTo>
                <a:lnTo>
                  <a:pt x="0" y="262127"/>
                </a:lnTo>
                <a:close/>
              </a:path>
            </a:pathLst>
          </a:custGeom>
          <a:noFill/>
          <a:ln cap="rnd" w="9000">
            <a:solidFill>
              <a:srgbClr val="000000"/>
            </a:solidFill>
            <a:custDash>
              <a:ds d="400000" sp="100000"/>
              <a:ds d="100000" sp="100000"/>
            </a:custDash>
            <a:round/>
          </a:ln>
        </p:spPr>
        <p:style>
          <a:lnRef idx="0"/>
          <a:fillRef idx="0"/>
          <a:effectRef idx="0"/>
          <a:fontRef idx="minor"/>
        </p:style>
      </p:sp>
      <p:sp>
        <p:nvSpPr>
          <p:cNvPr id="516" name="CustomShape 87"/>
          <p:cNvSpPr/>
          <p:nvPr/>
        </p:nvSpPr>
        <p:spPr>
          <a:xfrm>
            <a:off x="4239720" y="2866680"/>
            <a:ext cx="425160" cy="687240"/>
          </a:xfrm>
          <a:custGeom>
            <a:avLst/>
            <a:gdLst/>
            <a:ahLst/>
            <a:rect l="l" t="t" r="r" b="b"/>
            <a:pathLst>
              <a:path w="425450" h="687704">
                <a:moveTo>
                  <a:pt x="0" y="687323"/>
                </a:moveTo>
                <a:lnTo>
                  <a:pt x="425196" y="0"/>
                </a:lnTo>
              </a:path>
            </a:pathLst>
          </a:custGeom>
          <a:noFill/>
          <a:ln w="9000">
            <a:solidFill>
              <a:srgbClr val="cc0000"/>
            </a:solidFill>
            <a:round/>
          </a:ln>
        </p:spPr>
        <p:style>
          <a:lnRef idx="0"/>
          <a:fillRef idx="0"/>
          <a:effectRef idx="0"/>
          <a:fontRef idx="minor"/>
        </p:style>
      </p:sp>
      <p:sp>
        <p:nvSpPr>
          <p:cNvPr id="517" name="CustomShape 88"/>
          <p:cNvSpPr/>
          <p:nvPr/>
        </p:nvSpPr>
        <p:spPr>
          <a:xfrm>
            <a:off x="1062720" y="3530160"/>
            <a:ext cx="3859920" cy="670680"/>
          </a:xfrm>
          <a:prstGeom prst="rect">
            <a:avLst/>
          </a:prstGeom>
          <a:noFill/>
          <a:ln>
            <a:noFill/>
          </a:ln>
        </p:spPr>
        <p:style>
          <a:lnRef idx="0"/>
          <a:fillRef idx="0"/>
          <a:effectRef idx="0"/>
          <a:fontRef idx="minor"/>
        </p:style>
        <p:txBody>
          <a:bodyPr lIns="0" rIns="0" tIns="50040" bIns="0"/>
          <a:p>
            <a:pPr marL="12600" indent="158040">
              <a:lnSpc>
                <a:spcPts val="1630"/>
              </a:lnSpc>
              <a:spcBef>
                <a:spcPts val="394"/>
              </a:spcBef>
            </a:pPr>
            <a:r>
              <a:rPr b="0" i="1" lang="en-IN" sz="1600" spc="-83" strike="noStrike">
                <a:solidFill>
                  <a:srgbClr val="000000"/>
                </a:solidFill>
                <a:latin typeface="Trebuchet MS"/>
              </a:rPr>
              <a:t>at </a:t>
            </a:r>
            <a:r>
              <a:rPr b="0" i="1" lang="en-IN" sz="1600" spc="-117" strike="noStrike">
                <a:solidFill>
                  <a:srgbClr val="000000"/>
                </a:solidFill>
                <a:latin typeface="Trebuchet MS"/>
              </a:rPr>
              <a:t>different</a:t>
            </a:r>
            <a:r>
              <a:rPr b="0" i="1" lang="en-IN" sz="1600" spc="-134" strike="noStrike">
                <a:solidFill>
                  <a:srgbClr val="000000"/>
                </a:solidFill>
                <a:latin typeface="Trebuchet MS"/>
              </a:rPr>
              <a:t> </a:t>
            </a:r>
            <a:r>
              <a:rPr b="0" i="1" lang="en-IN" sz="1600" spc="-89" strike="noStrike">
                <a:solidFill>
                  <a:srgbClr val="000000"/>
                </a:solidFill>
                <a:latin typeface="Trebuchet MS"/>
              </a:rPr>
              <a:t>frequencies</a:t>
            </a:r>
            <a:r>
              <a:rPr b="0" i="1" lang="en-IN" sz="1600" spc="-109" strike="noStrike">
                <a:solidFill>
                  <a:srgbClr val="000000"/>
                </a:solidFill>
                <a:latin typeface="Trebuchet MS"/>
              </a:rPr>
              <a:t> </a:t>
            </a:r>
            <a:r>
              <a:rPr b="0" i="1" lang="en-IN" sz="1600" spc="-89" strike="noStrike">
                <a:solidFill>
                  <a:srgbClr val="000000"/>
                </a:solidFill>
                <a:latin typeface="Trebuchet MS"/>
              </a:rPr>
              <a:t>over</a:t>
            </a:r>
            <a:r>
              <a:rPr b="0" i="1" lang="en-IN" sz="1600" spc="-89" strike="noStrike">
                <a:solidFill>
                  <a:srgbClr val="000000"/>
                </a:solidFill>
                <a:latin typeface="Trebuchet MS"/>
              </a:rPr>
              <a:t>	</a:t>
            </a:r>
            <a:r>
              <a:rPr b="0" i="1" lang="en-IN" sz="2400" spc="-103" strike="noStrike" baseline="3000">
                <a:solidFill>
                  <a:srgbClr val="000000"/>
                </a:solidFill>
                <a:latin typeface="Trebuchet MS"/>
              </a:rPr>
              <a:t>DSL </a:t>
            </a:r>
            <a:r>
              <a:rPr b="0" i="1" lang="en-IN" sz="2400" spc="-94" strike="noStrike" baseline="3000">
                <a:solidFill>
                  <a:srgbClr val="000000"/>
                </a:solidFill>
                <a:latin typeface="Trebuchet MS"/>
              </a:rPr>
              <a:t>access  </a:t>
            </a:r>
            <a:r>
              <a:rPr b="0" i="1" lang="en-IN" sz="1600" spc="-94" strike="noStrike">
                <a:solidFill>
                  <a:srgbClr val="cc0000"/>
                </a:solidFill>
                <a:latin typeface="Trebuchet MS"/>
              </a:rPr>
              <a:t>dedi</a:t>
            </a:r>
            <a:r>
              <a:rPr b="0" i="1" lang="en-IN" sz="1600" spc="-97" strike="noStrike">
                <a:solidFill>
                  <a:srgbClr val="cc0000"/>
                </a:solidFill>
                <a:latin typeface="Trebuchet MS"/>
              </a:rPr>
              <a:t>c</a:t>
            </a:r>
            <a:r>
              <a:rPr b="0" i="1" lang="en-IN" sz="1600" spc="-94" strike="noStrike">
                <a:solidFill>
                  <a:srgbClr val="cc0000"/>
                </a:solidFill>
                <a:latin typeface="Trebuchet MS"/>
              </a:rPr>
              <a:t>a</a:t>
            </a:r>
            <a:r>
              <a:rPr b="0" i="1" lang="en-IN" sz="1600" spc="-83" strike="noStrike">
                <a:solidFill>
                  <a:srgbClr val="cc0000"/>
                </a:solidFill>
                <a:latin typeface="Trebuchet MS"/>
              </a:rPr>
              <a:t>t</a:t>
            </a:r>
            <a:r>
              <a:rPr b="0" i="1" lang="en-IN" sz="1600" spc="-97" strike="noStrike">
                <a:solidFill>
                  <a:srgbClr val="cc0000"/>
                </a:solidFill>
                <a:latin typeface="Trebuchet MS"/>
              </a:rPr>
              <a:t>e</a:t>
            </a:r>
            <a:r>
              <a:rPr b="0" i="1" lang="en-IN" sz="1600" spc="-72" strike="noStrike">
                <a:solidFill>
                  <a:srgbClr val="cc0000"/>
                </a:solidFill>
                <a:latin typeface="Trebuchet MS"/>
              </a:rPr>
              <a:t>d</a:t>
            </a:r>
            <a:r>
              <a:rPr b="0" i="1" lang="en-IN" sz="1600" spc="-111" strike="noStrike">
                <a:solidFill>
                  <a:srgbClr val="cc0000"/>
                </a:solidFill>
                <a:latin typeface="Trebuchet MS"/>
              </a:rPr>
              <a:t> </a:t>
            </a:r>
            <a:r>
              <a:rPr b="0" i="1" lang="en-IN" sz="1600" spc="-148" strike="noStrike">
                <a:solidFill>
                  <a:srgbClr val="000000"/>
                </a:solidFill>
                <a:latin typeface="Trebuchet MS"/>
              </a:rPr>
              <a:t>l</a:t>
            </a:r>
            <a:r>
              <a:rPr b="0" i="1" lang="en-IN" sz="1600" spc="-123" strike="noStrike">
                <a:solidFill>
                  <a:srgbClr val="000000"/>
                </a:solidFill>
                <a:latin typeface="Trebuchet MS"/>
              </a:rPr>
              <a:t>i</a:t>
            </a:r>
            <a:r>
              <a:rPr b="0" i="1" lang="en-IN" sz="1600" spc="-83" strike="noStrike">
                <a:solidFill>
                  <a:srgbClr val="000000"/>
                </a:solidFill>
                <a:latin typeface="Trebuchet MS"/>
              </a:rPr>
              <a:t>n</a:t>
            </a:r>
            <a:r>
              <a:rPr b="0" i="1" lang="en-IN" sz="1600" spc="-72" strike="noStrike">
                <a:solidFill>
                  <a:srgbClr val="000000"/>
                </a:solidFill>
                <a:latin typeface="Trebuchet MS"/>
              </a:rPr>
              <a:t>e</a:t>
            </a:r>
            <a:r>
              <a:rPr b="0" i="1" lang="en-IN" sz="1600" spc="-134" strike="noStrike">
                <a:solidFill>
                  <a:srgbClr val="000000"/>
                </a:solidFill>
                <a:latin typeface="Trebuchet MS"/>
              </a:rPr>
              <a:t> </a:t>
            </a:r>
            <a:r>
              <a:rPr b="0" i="1" lang="en-IN" sz="1600" spc="-157" strike="noStrike">
                <a:solidFill>
                  <a:srgbClr val="000000"/>
                </a:solidFill>
                <a:latin typeface="Trebuchet MS"/>
              </a:rPr>
              <a:t>t</a:t>
            </a:r>
            <a:r>
              <a:rPr b="0" i="1" lang="en-IN" sz="1600" spc="-38" strike="noStrike">
                <a:solidFill>
                  <a:srgbClr val="000000"/>
                </a:solidFill>
                <a:latin typeface="Trebuchet MS"/>
              </a:rPr>
              <a:t>o</a:t>
            </a:r>
            <a:r>
              <a:rPr b="0" i="1" lang="en-IN" sz="1600" spc="-117" strike="noStrike">
                <a:solidFill>
                  <a:srgbClr val="000000"/>
                </a:solidFill>
                <a:latin typeface="Trebuchet MS"/>
              </a:rPr>
              <a:t> </a:t>
            </a:r>
            <a:r>
              <a:rPr b="0" i="1" lang="en-IN" sz="1600" spc="-94" strike="noStrike">
                <a:solidFill>
                  <a:srgbClr val="000000"/>
                </a:solidFill>
                <a:latin typeface="Trebuchet MS"/>
              </a:rPr>
              <a:t>c</a:t>
            </a:r>
            <a:r>
              <a:rPr b="0" i="1" lang="en-IN" sz="1600" spc="-97" strike="noStrike">
                <a:solidFill>
                  <a:srgbClr val="000000"/>
                </a:solidFill>
                <a:latin typeface="Trebuchet MS"/>
              </a:rPr>
              <a:t>e</a:t>
            </a:r>
            <a:r>
              <a:rPr b="0" i="1" lang="en-IN" sz="1600" spc="-72" strike="noStrike">
                <a:solidFill>
                  <a:srgbClr val="000000"/>
                </a:solidFill>
                <a:latin typeface="Trebuchet MS"/>
              </a:rPr>
              <a:t>n</a:t>
            </a:r>
            <a:r>
              <a:rPr b="0" i="1" lang="en-IN" sz="1600" spc="-137" strike="noStrike">
                <a:solidFill>
                  <a:srgbClr val="000000"/>
                </a:solidFill>
                <a:latin typeface="Trebuchet MS"/>
              </a:rPr>
              <a:t>t</a:t>
            </a:r>
            <a:r>
              <a:rPr b="0" i="1" lang="en-IN" sz="1600" spc="-97" strike="noStrike">
                <a:solidFill>
                  <a:srgbClr val="000000"/>
                </a:solidFill>
                <a:latin typeface="Trebuchet MS"/>
              </a:rPr>
              <a:t>ral</a:t>
            </a:r>
            <a:r>
              <a:rPr b="0" i="1" lang="en-IN" sz="1600" spc="-117" strike="noStrike">
                <a:solidFill>
                  <a:srgbClr val="000000"/>
                </a:solidFill>
                <a:latin typeface="Trebuchet MS"/>
              </a:rPr>
              <a:t> </a:t>
            </a:r>
            <a:r>
              <a:rPr b="0" i="1" lang="en-IN" sz="1600" spc="-128" strike="noStrike">
                <a:solidFill>
                  <a:srgbClr val="000000"/>
                </a:solidFill>
                <a:latin typeface="Trebuchet MS"/>
              </a:rPr>
              <a:t>of</a:t>
            </a:r>
            <a:r>
              <a:rPr b="0" i="1" lang="en-IN" sz="1600" spc="-103" strike="noStrike">
                <a:solidFill>
                  <a:srgbClr val="000000"/>
                </a:solidFill>
                <a:latin typeface="Trebuchet MS"/>
              </a:rPr>
              <a:t>f</a:t>
            </a:r>
            <a:r>
              <a:rPr b="0" i="1" lang="en-IN" sz="1600" spc="-123" strike="noStrike">
                <a:solidFill>
                  <a:srgbClr val="000000"/>
                </a:solidFill>
                <a:latin typeface="Trebuchet MS"/>
              </a:rPr>
              <a:t>i</a:t>
            </a:r>
            <a:r>
              <a:rPr b="0" i="1" lang="en-IN" sz="1600" spc="-94" strike="noStrike">
                <a:solidFill>
                  <a:srgbClr val="000000"/>
                </a:solidFill>
                <a:latin typeface="Trebuchet MS"/>
              </a:rPr>
              <a:t>c</a:t>
            </a:r>
            <a:r>
              <a:rPr b="0" i="1" lang="en-IN" sz="1600" spc="-97" strike="noStrike">
                <a:solidFill>
                  <a:srgbClr val="000000"/>
                </a:solidFill>
                <a:latin typeface="Trebuchet MS"/>
              </a:rPr>
              <a:t>e</a:t>
            </a:r>
            <a:r>
              <a:rPr b="0" i="1" lang="en-IN" sz="1600" spc="-1" strike="noStrike">
                <a:solidFill>
                  <a:srgbClr val="000000"/>
                </a:solidFill>
                <a:latin typeface="Trebuchet MS"/>
              </a:rPr>
              <a:t>	</a:t>
            </a:r>
            <a:r>
              <a:rPr b="0" i="1" lang="en-IN" sz="2400" spc="-117" strike="noStrike" baseline="3000">
                <a:solidFill>
                  <a:srgbClr val="000000"/>
                </a:solidFill>
                <a:latin typeface="Trebuchet MS"/>
              </a:rPr>
              <a:t>m</a:t>
            </a:r>
            <a:r>
              <a:rPr b="0" i="1" lang="en-IN" sz="2400" spc="-94" strike="noStrike" baseline="3000">
                <a:solidFill>
                  <a:srgbClr val="000000"/>
                </a:solidFill>
                <a:latin typeface="Trebuchet MS"/>
              </a:rPr>
              <a:t>u</a:t>
            </a:r>
            <a:r>
              <a:rPr b="0" i="1" lang="en-IN" sz="2400" spc="-185" strike="noStrike" baseline="3000">
                <a:solidFill>
                  <a:srgbClr val="000000"/>
                </a:solidFill>
                <a:latin typeface="Trebuchet MS"/>
              </a:rPr>
              <a:t>l</a:t>
            </a:r>
            <a:r>
              <a:rPr b="0" i="1" lang="en-IN" sz="2400" spc="-239" strike="noStrike" baseline="3000">
                <a:solidFill>
                  <a:srgbClr val="000000"/>
                </a:solidFill>
                <a:latin typeface="Trebuchet MS"/>
              </a:rPr>
              <a:t>t</a:t>
            </a:r>
            <a:r>
              <a:rPr b="0" i="1" lang="en-IN" sz="2400" spc="-148" strike="noStrike" baseline="3000">
                <a:solidFill>
                  <a:srgbClr val="000000"/>
                </a:solidFill>
                <a:latin typeface="Trebuchet MS"/>
              </a:rPr>
              <a:t>ipl</a:t>
            </a:r>
            <a:r>
              <a:rPr b="0" i="1" lang="en-IN" sz="2400" spc="-253" strike="noStrike" baseline="3000">
                <a:solidFill>
                  <a:srgbClr val="000000"/>
                </a:solidFill>
                <a:latin typeface="Trebuchet MS"/>
              </a:rPr>
              <a:t>e</a:t>
            </a:r>
            <a:r>
              <a:rPr b="0" i="1" lang="en-IN" sz="2400" spc="-216" strike="noStrike" baseline="3000">
                <a:solidFill>
                  <a:srgbClr val="000000"/>
                </a:solidFill>
                <a:latin typeface="Trebuchet MS"/>
              </a:rPr>
              <a:t>x</a:t>
            </a:r>
            <a:r>
              <a:rPr b="0" i="1" lang="en-IN" sz="2400" spc="-162" strike="noStrike" baseline="3000">
                <a:solidFill>
                  <a:srgbClr val="000000"/>
                </a:solidFill>
                <a:latin typeface="Trebuchet MS"/>
              </a:rPr>
              <a:t>er</a:t>
            </a:r>
            <a:endParaRPr b="0" lang="en-IN" sz="2400" spc="-1" strike="noStrike">
              <a:latin typeface="Arial"/>
            </a:endParaRPr>
          </a:p>
        </p:txBody>
      </p:sp>
      <p:sp>
        <p:nvSpPr>
          <p:cNvPr id="518" name="CustomShape 89"/>
          <p:cNvSpPr/>
          <p:nvPr/>
        </p:nvSpPr>
        <p:spPr>
          <a:xfrm>
            <a:off x="1143000" y="2043720"/>
            <a:ext cx="642600" cy="644400"/>
          </a:xfrm>
          <a:prstGeom prst="rect">
            <a:avLst/>
          </a:prstGeom>
          <a:blipFill rotWithShape="0">
            <a:blip r:embed="rId13"/>
            <a:stretch>
              <a:fillRect/>
            </a:stretch>
          </a:blipFill>
          <a:ln>
            <a:noFill/>
          </a:ln>
        </p:spPr>
        <p:style>
          <a:lnRef idx="0"/>
          <a:fillRef idx="0"/>
          <a:effectRef idx="0"/>
          <a:fontRef idx="minor"/>
        </p:style>
      </p:sp>
      <p:sp>
        <p:nvSpPr>
          <p:cNvPr id="519" name="CustomShape 90"/>
          <p:cNvSpPr/>
          <p:nvPr/>
        </p:nvSpPr>
        <p:spPr>
          <a:xfrm>
            <a:off x="1417320" y="2104560"/>
            <a:ext cx="312120" cy="295200"/>
          </a:xfrm>
          <a:prstGeom prst="rect">
            <a:avLst/>
          </a:prstGeom>
          <a:blipFill rotWithShape="0">
            <a:blip r:embed="rId14"/>
            <a:stretch>
              <a:fillRect/>
            </a:stretch>
          </a:blipFill>
          <a:ln>
            <a:noFill/>
          </a:ln>
        </p:spPr>
        <p:style>
          <a:lnRef idx="0"/>
          <a:fillRef idx="0"/>
          <a:effectRef idx="0"/>
          <a:fontRef idx="minor"/>
        </p:style>
      </p:sp>
      <p:sp>
        <p:nvSpPr>
          <p:cNvPr id="520" name="CustomShape 91"/>
          <p:cNvSpPr/>
          <p:nvPr/>
        </p:nvSpPr>
        <p:spPr>
          <a:xfrm>
            <a:off x="76320" y="5276880"/>
            <a:ext cx="8381520" cy="1396080"/>
          </a:xfrm>
          <a:prstGeom prst="rect">
            <a:avLst/>
          </a:prstGeom>
          <a:noFill/>
          <a:ln>
            <a:noFill/>
          </a:ln>
        </p:spPr>
        <p:style>
          <a:lnRef idx="0"/>
          <a:fillRef idx="0"/>
          <a:effectRef idx="0"/>
          <a:fontRef idx="minor"/>
        </p:style>
        <p:txBody>
          <a:bodyPr lIns="90000" rIns="90000" tIns="45000" bIns="45000"/>
          <a:p>
            <a:pPr marL="299160" indent="-286200">
              <a:lnSpc>
                <a:spcPct val="100000"/>
              </a:lnSpc>
              <a:spcBef>
                <a:spcPts val="111"/>
              </a:spcBef>
              <a:buClr>
                <a:srgbClr val="000099"/>
              </a:buClr>
              <a:buSzPct val="63000"/>
              <a:buFont typeface="Wingdings" charset="2"/>
              <a:buChar char=""/>
            </a:pPr>
            <a:r>
              <a:rPr b="0" lang="en-IN" sz="2800" spc="-89" strike="noStrike">
                <a:solidFill>
                  <a:srgbClr val="000000"/>
                </a:solidFill>
                <a:latin typeface="Times New Roman"/>
              </a:rPr>
              <a:t>Popular </a:t>
            </a:r>
            <a:r>
              <a:rPr b="0" lang="en-IN" sz="2800" spc="-103" strike="noStrike">
                <a:solidFill>
                  <a:srgbClr val="000000"/>
                </a:solidFill>
                <a:latin typeface="Times New Roman"/>
              </a:rPr>
              <a:t>in </a:t>
            </a:r>
            <a:r>
              <a:rPr b="0" lang="en-IN" sz="2800" spc="-63" strike="noStrike">
                <a:solidFill>
                  <a:srgbClr val="000000"/>
                </a:solidFill>
                <a:latin typeface="Times New Roman"/>
              </a:rPr>
              <a:t>Europe (more </a:t>
            </a:r>
            <a:r>
              <a:rPr b="0" lang="en-IN" sz="2800" spc="-111" strike="noStrike">
                <a:solidFill>
                  <a:srgbClr val="000000"/>
                </a:solidFill>
                <a:latin typeface="Times New Roman"/>
              </a:rPr>
              <a:t>than</a:t>
            </a:r>
            <a:r>
              <a:rPr b="0" lang="en-IN" sz="2800" spc="94" strike="noStrike">
                <a:solidFill>
                  <a:srgbClr val="000000"/>
                </a:solidFill>
                <a:latin typeface="Times New Roman"/>
              </a:rPr>
              <a:t> </a:t>
            </a:r>
            <a:r>
              <a:rPr b="0" lang="en-IN" sz="2800" spc="-9" strike="noStrike">
                <a:solidFill>
                  <a:srgbClr val="000000"/>
                </a:solidFill>
                <a:latin typeface="Times New Roman"/>
              </a:rPr>
              <a:t>90%).</a:t>
            </a:r>
            <a:endParaRPr b="0" lang="en-IN" sz="2800" spc="-1" strike="noStrike">
              <a:latin typeface="Arial"/>
            </a:endParaRPr>
          </a:p>
          <a:p>
            <a:pPr marL="299160" indent="-286200">
              <a:lnSpc>
                <a:spcPct val="100000"/>
              </a:lnSpc>
              <a:spcBef>
                <a:spcPts val="204"/>
              </a:spcBef>
              <a:buClr>
                <a:srgbClr val="000099"/>
              </a:buClr>
              <a:buSzPct val="63000"/>
              <a:buFont typeface="Wingdings" charset="2"/>
              <a:buChar char=""/>
            </a:pPr>
            <a:r>
              <a:rPr b="0" lang="en-IN" sz="2800" spc="-1" strike="noStrike">
                <a:solidFill>
                  <a:srgbClr val="000000"/>
                </a:solidFill>
                <a:latin typeface="Times New Roman"/>
              </a:rPr>
              <a:t>Most </a:t>
            </a:r>
            <a:r>
              <a:rPr b="0" lang="en-IN" sz="2800" spc="-94" strike="noStrike">
                <a:solidFill>
                  <a:srgbClr val="000000"/>
                </a:solidFill>
                <a:latin typeface="Times New Roman"/>
              </a:rPr>
              <a:t>of </a:t>
            </a:r>
            <a:r>
              <a:rPr b="0" lang="en-IN" sz="2800" spc="-109" strike="noStrike">
                <a:solidFill>
                  <a:srgbClr val="000000"/>
                </a:solidFill>
                <a:latin typeface="Times New Roman"/>
              </a:rPr>
              <a:t>the </a:t>
            </a:r>
            <a:r>
              <a:rPr b="0" lang="en-IN" sz="2800" spc="-97" strike="noStrike">
                <a:solidFill>
                  <a:srgbClr val="000000"/>
                </a:solidFill>
                <a:latin typeface="Times New Roman"/>
              </a:rPr>
              <a:t>developed </a:t>
            </a:r>
            <a:r>
              <a:rPr b="0" lang="en-IN" sz="2800" spc="-69" strike="noStrike">
                <a:solidFill>
                  <a:srgbClr val="000000"/>
                </a:solidFill>
                <a:latin typeface="Times New Roman"/>
              </a:rPr>
              <a:t>countries </a:t>
            </a:r>
            <a:r>
              <a:rPr b="0" lang="en-IN" sz="2800" spc="-77" strike="noStrike">
                <a:solidFill>
                  <a:srgbClr val="000000"/>
                </a:solidFill>
                <a:latin typeface="Times New Roman"/>
              </a:rPr>
              <a:t>use </a:t>
            </a:r>
            <a:r>
              <a:rPr b="0" lang="en-IN" sz="2800" spc="-58" strike="noStrike">
                <a:solidFill>
                  <a:srgbClr val="000000"/>
                </a:solidFill>
                <a:latin typeface="Times New Roman"/>
              </a:rPr>
              <a:t>more </a:t>
            </a:r>
            <a:r>
              <a:rPr b="0" lang="en-IN" sz="2800" spc="-111" strike="noStrike">
                <a:solidFill>
                  <a:srgbClr val="000000"/>
                </a:solidFill>
                <a:latin typeface="Times New Roman"/>
              </a:rPr>
              <a:t>than </a:t>
            </a:r>
            <a:r>
              <a:rPr b="0" lang="en-IN" sz="2800" spc="12" strike="noStrike">
                <a:solidFill>
                  <a:srgbClr val="000000"/>
                </a:solidFill>
                <a:latin typeface="Times New Roman"/>
              </a:rPr>
              <a:t>50% </a:t>
            </a:r>
            <a:r>
              <a:rPr b="0" lang="en-IN" sz="2800" spc="-94" strike="noStrike">
                <a:solidFill>
                  <a:srgbClr val="000000"/>
                </a:solidFill>
                <a:latin typeface="Times New Roman"/>
              </a:rPr>
              <a:t>broadband</a:t>
            </a:r>
            <a:r>
              <a:rPr b="0" lang="en-IN" sz="2800" spc="58" strike="noStrike">
                <a:solidFill>
                  <a:srgbClr val="000000"/>
                </a:solidFill>
                <a:latin typeface="Times New Roman"/>
              </a:rPr>
              <a:t> </a:t>
            </a:r>
            <a:r>
              <a:rPr b="0" lang="en-IN" sz="2800" spc="-94" strike="noStrike">
                <a:solidFill>
                  <a:srgbClr val="000000"/>
                </a:solidFill>
                <a:latin typeface="Times New Roman"/>
              </a:rPr>
              <a:t>access.</a:t>
            </a:r>
            <a:endParaRPr b="0" lang="en-IN" sz="2800" spc="-1" strike="noStrike">
              <a:latin typeface="Arial"/>
            </a:endParaRPr>
          </a:p>
        </p:txBody>
      </p:sp>
    </p:spTree>
  </p:cSld>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1" name="TextShape 1"/>
          <p:cNvSpPr txBox="1"/>
          <p:nvPr/>
        </p:nvSpPr>
        <p:spPr>
          <a:xfrm>
            <a:off x="673920" y="461880"/>
            <a:ext cx="7795440" cy="676800"/>
          </a:xfrm>
          <a:prstGeom prst="rect">
            <a:avLst/>
          </a:prstGeom>
          <a:noFill/>
          <a:ln>
            <a:noFill/>
          </a:ln>
        </p:spPr>
        <p:txBody>
          <a:bodyPr lIns="0" rIns="0" tIns="0" bIns="0"/>
          <a:p>
            <a:pPr>
              <a:lnSpc>
                <a:spcPct val="100000"/>
              </a:lnSpc>
            </a:pPr>
            <a:r>
              <a:rPr b="1" lang="en-US" sz="4400" spc="-69" strike="noStrike">
                <a:solidFill>
                  <a:srgbClr val="000000"/>
                </a:solidFill>
                <a:latin typeface="Times New Roman"/>
              </a:rPr>
              <a:t>Digital </a:t>
            </a:r>
            <a:r>
              <a:rPr b="1" lang="en-US" sz="4400" spc="-154" strike="noStrike">
                <a:solidFill>
                  <a:srgbClr val="000000"/>
                </a:solidFill>
                <a:latin typeface="Times New Roman"/>
              </a:rPr>
              <a:t>Subscriber </a:t>
            </a:r>
            <a:r>
              <a:rPr b="1" lang="en-US" sz="4400" spc="-69" strike="noStrike">
                <a:solidFill>
                  <a:srgbClr val="000000"/>
                </a:solidFill>
                <a:latin typeface="Times New Roman"/>
              </a:rPr>
              <a:t>Line</a:t>
            </a:r>
            <a:r>
              <a:rPr b="1" lang="en-US" sz="4400" spc="-398" strike="noStrike">
                <a:solidFill>
                  <a:srgbClr val="000000"/>
                </a:solidFill>
                <a:latin typeface="Times New Roman"/>
              </a:rPr>
              <a:t> </a:t>
            </a:r>
            <a:r>
              <a:rPr b="1" lang="en-US" sz="4400" spc="-372" strike="noStrike">
                <a:solidFill>
                  <a:srgbClr val="000000"/>
                </a:solidFill>
                <a:latin typeface="Times New Roman"/>
              </a:rPr>
              <a:t>(DSL)</a:t>
            </a:r>
            <a:endParaRPr b="0" lang="en-US" sz="4400" spc="-1" strike="noStrike">
              <a:solidFill>
                <a:srgbClr val="000000"/>
              </a:solidFill>
              <a:latin typeface="Calibri"/>
            </a:endParaRPr>
          </a:p>
        </p:txBody>
      </p:sp>
      <p:sp>
        <p:nvSpPr>
          <p:cNvPr id="522" name="TextShape 2"/>
          <p:cNvSpPr txBox="1"/>
          <p:nvPr/>
        </p:nvSpPr>
        <p:spPr>
          <a:xfrm>
            <a:off x="152280" y="1676520"/>
            <a:ext cx="8991360" cy="3990600"/>
          </a:xfrm>
          <a:prstGeom prst="rect">
            <a:avLst/>
          </a:prstGeom>
          <a:noFill/>
          <a:ln>
            <a:noFill/>
          </a:ln>
        </p:spPr>
        <p:txBody>
          <a:bodyPr lIns="0" rIns="0" tIns="0" bIns="0"/>
          <a:p>
            <a:pPr marL="299160" indent="-286200">
              <a:lnSpc>
                <a:spcPct val="100000"/>
              </a:lnSpc>
              <a:spcBef>
                <a:spcPts val="111"/>
              </a:spcBef>
              <a:buClr>
                <a:srgbClr val="000099"/>
              </a:buClr>
              <a:buSzPct val="63000"/>
              <a:buFont typeface="Wingdings" charset="2"/>
              <a:buChar char=""/>
            </a:pPr>
            <a:r>
              <a:rPr b="0" lang="en-US" sz="3200" spc="-77" strike="noStrike">
                <a:solidFill>
                  <a:srgbClr val="000000"/>
                </a:solidFill>
                <a:latin typeface="Times New Roman"/>
              </a:rPr>
              <a:t>use </a:t>
            </a:r>
            <a:r>
              <a:rPr b="1" i="1" lang="en-US" sz="3200" spc="-174" strike="noStrike">
                <a:solidFill>
                  <a:srgbClr val="0070c0"/>
                </a:solidFill>
                <a:latin typeface="Times New Roman"/>
              </a:rPr>
              <a:t>existing </a:t>
            </a:r>
            <a:r>
              <a:rPr b="0" lang="en-US" sz="3200" spc="-94" strike="noStrike">
                <a:solidFill>
                  <a:srgbClr val="000000"/>
                </a:solidFill>
                <a:latin typeface="Times New Roman"/>
              </a:rPr>
              <a:t>telephone </a:t>
            </a:r>
            <a:r>
              <a:rPr b="0" lang="en-US" sz="3200" spc="-117" strike="noStrike">
                <a:solidFill>
                  <a:srgbClr val="000000"/>
                </a:solidFill>
                <a:latin typeface="Times New Roman"/>
              </a:rPr>
              <a:t>line </a:t>
            </a:r>
            <a:r>
              <a:rPr b="0" lang="en-US" sz="3200" spc="-43" strike="noStrike">
                <a:solidFill>
                  <a:srgbClr val="000000"/>
                </a:solidFill>
                <a:latin typeface="Times New Roman"/>
              </a:rPr>
              <a:t>to </a:t>
            </a:r>
            <a:r>
              <a:rPr b="0" lang="en-US" sz="3200" spc="-103" strike="noStrike">
                <a:solidFill>
                  <a:srgbClr val="000000"/>
                </a:solidFill>
                <a:latin typeface="Times New Roman"/>
              </a:rPr>
              <a:t>central </a:t>
            </a:r>
            <a:r>
              <a:rPr b="0" lang="en-US" sz="3200" spc="-123" strike="noStrike">
                <a:solidFill>
                  <a:srgbClr val="000000"/>
                </a:solidFill>
                <a:latin typeface="Times New Roman"/>
              </a:rPr>
              <a:t>office </a:t>
            </a:r>
            <a:r>
              <a:rPr b="0" lang="en-US" sz="3200" spc="83" strike="noStrike">
                <a:solidFill>
                  <a:srgbClr val="000000"/>
                </a:solidFill>
                <a:latin typeface="Times New Roman"/>
              </a:rPr>
              <a:t>DSLAM </a:t>
            </a:r>
            <a:r>
              <a:rPr b="0" lang="en-US" sz="3200" spc="-89" strike="noStrike">
                <a:solidFill>
                  <a:srgbClr val="000000"/>
                </a:solidFill>
                <a:latin typeface="Times New Roman"/>
              </a:rPr>
              <a:t>(twisted </a:t>
            </a:r>
            <a:r>
              <a:rPr b="0" lang="en-US" sz="3200" spc="-97" strike="noStrike">
                <a:solidFill>
                  <a:srgbClr val="000000"/>
                </a:solidFill>
                <a:latin typeface="Times New Roman"/>
              </a:rPr>
              <a:t>pair </a:t>
            </a:r>
            <a:r>
              <a:rPr b="0" lang="en-US" sz="3200" spc="-63" strike="noStrike">
                <a:solidFill>
                  <a:srgbClr val="000000"/>
                </a:solidFill>
                <a:latin typeface="Times New Roman"/>
              </a:rPr>
              <a:t>copper</a:t>
            </a:r>
            <a:r>
              <a:rPr b="0" lang="en-US" sz="3200" spc="-52" strike="noStrike">
                <a:solidFill>
                  <a:srgbClr val="000000"/>
                </a:solidFill>
                <a:latin typeface="Times New Roman"/>
              </a:rPr>
              <a:t> </a:t>
            </a:r>
            <a:r>
              <a:rPr b="0" lang="en-US" sz="3200" spc="-77" strike="noStrike">
                <a:solidFill>
                  <a:srgbClr val="000000"/>
                </a:solidFill>
                <a:latin typeface="Times New Roman"/>
              </a:rPr>
              <a:t>wire)</a:t>
            </a:r>
            <a:endParaRPr b="0" lang="en-US" sz="3200" spc="-1" strike="noStrike">
              <a:solidFill>
                <a:srgbClr val="000000"/>
              </a:solidFill>
              <a:latin typeface="Calibri"/>
            </a:endParaRPr>
          </a:p>
          <a:p>
            <a:pPr lvl="1" marL="698400" indent="-228240">
              <a:lnSpc>
                <a:spcPct val="100000"/>
              </a:lnSpc>
              <a:spcBef>
                <a:spcPts val="105"/>
              </a:spcBef>
              <a:buClr>
                <a:srgbClr val="000099"/>
              </a:buClr>
              <a:buFont typeface="Wingdings" charset="2"/>
              <a:buChar char=""/>
            </a:pPr>
            <a:r>
              <a:rPr b="0" lang="en-US" sz="3200" spc="-137" strike="noStrike">
                <a:solidFill>
                  <a:srgbClr val="000000"/>
                </a:solidFill>
                <a:latin typeface="Times New Roman"/>
              </a:rPr>
              <a:t>data </a:t>
            </a:r>
            <a:r>
              <a:rPr b="0" lang="en-US" sz="3200" spc="-52" strike="noStrike">
                <a:solidFill>
                  <a:srgbClr val="000000"/>
                </a:solidFill>
                <a:latin typeface="Times New Roman"/>
              </a:rPr>
              <a:t>over </a:t>
            </a:r>
            <a:r>
              <a:rPr b="0" lang="en-US" sz="3200" spc="52" strike="noStrike">
                <a:solidFill>
                  <a:srgbClr val="000000"/>
                </a:solidFill>
                <a:latin typeface="Times New Roman"/>
              </a:rPr>
              <a:t>DSL </a:t>
            </a:r>
            <a:r>
              <a:rPr b="0" lang="en-US" sz="3200" spc="-72" strike="noStrike">
                <a:solidFill>
                  <a:srgbClr val="000000"/>
                </a:solidFill>
                <a:latin typeface="Times New Roman"/>
              </a:rPr>
              <a:t>phone </a:t>
            </a:r>
            <a:r>
              <a:rPr b="0" lang="en-US" sz="3200" spc="-117" strike="noStrike">
                <a:solidFill>
                  <a:srgbClr val="000000"/>
                </a:solidFill>
                <a:latin typeface="Times New Roman"/>
              </a:rPr>
              <a:t>line </a:t>
            </a:r>
            <a:r>
              <a:rPr b="0" lang="en-US" sz="3200" spc="-69" strike="noStrike">
                <a:solidFill>
                  <a:srgbClr val="000000"/>
                </a:solidFill>
                <a:latin typeface="Times New Roman"/>
              </a:rPr>
              <a:t>goes </a:t>
            </a:r>
            <a:r>
              <a:rPr b="0" lang="en-US" sz="3200" spc="-43" strike="noStrike">
                <a:solidFill>
                  <a:srgbClr val="000000"/>
                </a:solidFill>
                <a:latin typeface="Times New Roman"/>
              </a:rPr>
              <a:t>to</a:t>
            </a:r>
            <a:r>
              <a:rPr b="0" lang="en-US" sz="3200" spc="18" strike="noStrike">
                <a:solidFill>
                  <a:srgbClr val="000000"/>
                </a:solidFill>
                <a:latin typeface="Times New Roman"/>
              </a:rPr>
              <a:t> </a:t>
            </a:r>
            <a:r>
              <a:rPr b="0" lang="en-US" sz="3200" spc="-83" strike="noStrike">
                <a:solidFill>
                  <a:srgbClr val="000000"/>
                </a:solidFill>
                <a:latin typeface="Times New Roman"/>
              </a:rPr>
              <a:t>Internet</a:t>
            </a:r>
            <a:endParaRPr b="0" lang="en-US" sz="3200" spc="-1" strike="noStrike">
              <a:solidFill>
                <a:srgbClr val="000000"/>
              </a:solidFill>
              <a:latin typeface="Calibri"/>
            </a:endParaRPr>
          </a:p>
          <a:p>
            <a:pPr lvl="1" marL="698400" indent="-228240">
              <a:lnSpc>
                <a:spcPct val="100000"/>
              </a:lnSpc>
              <a:spcBef>
                <a:spcPts val="111"/>
              </a:spcBef>
              <a:buClr>
                <a:srgbClr val="000099"/>
              </a:buClr>
              <a:buFont typeface="Wingdings" charset="2"/>
              <a:buChar char=""/>
            </a:pPr>
            <a:r>
              <a:rPr b="0" lang="en-US" sz="3200" spc="-89" strike="noStrike">
                <a:solidFill>
                  <a:srgbClr val="000000"/>
                </a:solidFill>
                <a:latin typeface="Times New Roman"/>
              </a:rPr>
              <a:t>voice </a:t>
            </a:r>
            <a:r>
              <a:rPr b="0" lang="en-US" sz="3200" spc="-52" strike="noStrike">
                <a:solidFill>
                  <a:srgbClr val="000000"/>
                </a:solidFill>
                <a:latin typeface="Times New Roman"/>
              </a:rPr>
              <a:t>over </a:t>
            </a:r>
            <a:r>
              <a:rPr b="0" lang="en-US" sz="3200" spc="58" strike="noStrike">
                <a:solidFill>
                  <a:srgbClr val="000000"/>
                </a:solidFill>
                <a:latin typeface="Times New Roman"/>
              </a:rPr>
              <a:t>DSL </a:t>
            </a:r>
            <a:r>
              <a:rPr b="0" lang="en-US" sz="3200" spc="-72" strike="noStrike">
                <a:solidFill>
                  <a:srgbClr val="000000"/>
                </a:solidFill>
                <a:latin typeface="Times New Roman"/>
              </a:rPr>
              <a:t>phone </a:t>
            </a:r>
            <a:r>
              <a:rPr b="0" lang="en-US" sz="3200" spc="-117" strike="noStrike">
                <a:solidFill>
                  <a:srgbClr val="000000"/>
                </a:solidFill>
                <a:latin typeface="Times New Roman"/>
              </a:rPr>
              <a:t>line </a:t>
            </a:r>
            <a:r>
              <a:rPr b="0" lang="en-US" sz="3200" spc="-69" strike="noStrike">
                <a:solidFill>
                  <a:srgbClr val="000000"/>
                </a:solidFill>
                <a:latin typeface="Times New Roman"/>
              </a:rPr>
              <a:t>goes </a:t>
            </a:r>
            <a:r>
              <a:rPr b="0" lang="en-US" sz="3200" spc="-43" strike="noStrike">
                <a:solidFill>
                  <a:srgbClr val="000000"/>
                </a:solidFill>
                <a:latin typeface="Times New Roman"/>
              </a:rPr>
              <a:t>to </a:t>
            </a:r>
            <a:r>
              <a:rPr b="0" lang="en-US" sz="3200" spc="-94" strike="noStrike">
                <a:solidFill>
                  <a:srgbClr val="000000"/>
                </a:solidFill>
                <a:latin typeface="Times New Roman"/>
              </a:rPr>
              <a:t>telephone</a:t>
            </a:r>
            <a:r>
              <a:rPr b="0" lang="en-US" sz="3200" spc="-58" strike="noStrike">
                <a:solidFill>
                  <a:srgbClr val="000000"/>
                </a:solidFill>
                <a:latin typeface="Times New Roman"/>
              </a:rPr>
              <a:t> </a:t>
            </a:r>
            <a:r>
              <a:rPr b="0" lang="en-US" sz="3200" spc="-103" strike="noStrike">
                <a:solidFill>
                  <a:srgbClr val="000000"/>
                </a:solidFill>
                <a:latin typeface="Times New Roman"/>
              </a:rPr>
              <a:t>net</a:t>
            </a:r>
            <a:endParaRPr b="0" lang="en-US" sz="3200" spc="-1" strike="noStrike">
              <a:solidFill>
                <a:srgbClr val="000000"/>
              </a:solidFill>
              <a:latin typeface="Calibri"/>
            </a:endParaRPr>
          </a:p>
          <a:p>
            <a:pPr marL="299160" indent="-286200">
              <a:lnSpc>
                <a:spcPct val="100000"/>
              </a:lnSpc>
              <a:spcBef>
                <a:spcPts val="111"/>
              </a:spcBef>
              <a:buClr>
                <a:srgbClr val="000099"/>
              </a:buClr>
              <a:buSzPct val="63000"/>
              <a:buFont typeface="Wingdings" charset="2"/>
              <a:buChar char=""/>
            </a:pPr>
            <a:r>
              <a:rPr b="0" lang="en-US" sz="3200" spc="-49" strike="noStrike">
                <a:solidFill>
                  <a:srgbClr val="000000"/>
                </a:solidFill>
                <a:latin typeface="Times New Roman"/>
              </a:rPr>
              <a:t>Both </a:t>
            </a:r>
            <a:r>
              <a:rPr b="0" lang="en-US" sz="3200" spc="-137" strike="noStrike">
                <a:solidFill>
                  <a:srgbClr val="000000"/>
                </a:solidFill>
                <a:latin typeface="Times New Roman"/>
              </a:rPr>
              <a:t>data </a:t>
            </a:r>
            <a:r>
              <a:rPr b="0" lang="en-US" sz="3200" spc="-117" strike="noStrike">
                <a:solidFill>
                  <a:srgbClr val="000000"/>
                </a:solidFill>
                <a:latin typeface="Times New Roman"/>
              </a:rPr>
              <a:t>and </a:t>
            </a:r>
            <a:r>
              <a:rPr b="0" lang="en-US" sz="3200" spc="-94" strike="noStrike">
                <a:solidFill>
                  <a:srgbClr val="000000"/>
                </a:solidFill>
                <a:latin typeface="Times New Roman"/>
              </a:rPr>
              <a:t>telephone </a:t>
            </a:r>
            <a:r>
              <a:rPr b="0" lang="en-US" sz="3200" spc="-103" strike="noStrike">
                <a:solidFill>
                  <a:srgbClr val="000000"/>
                </a:solidFill>
                <a:latin typeface="Times New Roman"/>
              </a:rPr>
              <a:t>signals </a:t>
            </a:r>
            <a:r>
              <a:rPr b="0" lang="en-US" sz="3200" spc="-109" strike="noStrike">
                <a:solidFill>
                  <a:srgbClr val="000000"/>
                </a:solidFill>
                <a:latin typeface="Times New Roman"/>
              </a:rPr>
              <a:t>are </a:t>
            </a:r>
            <a:r>
              <a:rPr b="0" lang="en-US" sz="3200" spc="-83" strike="noStrike">
                <a:solidFill>
                  <a:srgbClr val="000000"/>
                </a:solidFill>
                <a:latin typeface="Times New Roman"/>
              </a:rPr>
              <a:t>encoded </a:t>
            </a:r>
            <a:r>
              <a:rPr b="0" lang="en-US" sz="3200" spc="-148" strike="noStrike">
                <a:solidFill>
                  <a:srgbClr val="000000"/>
                </a:solidFill>
                <a:latin typeface="Times New Roman"/>
              </a:rPr>
              <a:t>at </a:t>
            </a:r>
            <a:r>
              <a:rPr b="0" lang="en-US" sz="3200" spc="-123" strike="noStrike">
                <a:solidFill>
                  <a:srgbClr val="000000"/>
                </a:solidFill>
                <a:latin typeface="Times New Roman"/>
              </a:rPr>
              <a:t>different</a:t>
            </a:r>
            <a:r>
              <a:rPr b="0" lang="en-US" sz="3200" spc="-38" strike="noStrike">
                <a:solidFill>
                  <a:srgbClr val="000000"/>
                </a:solidFill>
                <a:latin typeface="Times New Roman"/>
              </a:rPr>
              <a:t> </a:t>
            </a:r>
            <a:r>
              <a:rPr b="0" lang="en-US" sz="3200" spc="-103" strike="noStrike">
                <a:solidFill>
                  <a:srgbClr val="000000"/>
                </a:solidFill>
                <a:latin typeface="Times New Roman"/>
              </a:rPr>
              <a:t>frequencies.</a:t>
            </a:r>
            <a:endParaRPr b="0" lang="en-US" sz="3200" spc="-1" strike="noStrike">
              <a:solidFill>
                <a:srgbClr val="000000"/>
              </a:solidFill>
              <a:latin typeface="Calibri"/>
            </a:endParaRPr>
          </a:p>
          <a:p>
            <a:pPr>
              <a:lnSpc>
                <a:spcPct val="100000"/>
              </a:lnSpc>
              <a:spcBef>
                <a:spcPts val="111"/>
              </a:spcBef>
            </a:pPr>
            <a:endParaRPr b="0" lang="en-US" sz="3200" spc="-1" strike="noStrike">
              <a:solidFill>
                <a:srgbClr val="000000"/>
              </a:solidFill>
              <a:latin typeface="Calibri"/>
            </a:endParaRPr>
          </a:p>
          <a:p>
            <a:pPr>
              <a:lnSpc>
                <a:spcPct val="100000"/>
              </a:lnSpc>
            </a:pPr>
            <a:endParaRPr b="0" lang="en-US" sz="3200" spc="-1" strike="noStrike">
              <a:solidFill>
                <a:srgbClr val="000000"/>
              </a:solidFill>
              <a:latin typeface="Calibri"/>
            </a:endParaRPr>
          </a:p>
        </p:txBody>
      </p:sp>
    </p:spTree>
  </p:cSld>
</p:sld>
</file>

<file path=ppt/slides/slide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3" name="TextShape 1"/>
          <p:cNvSpPr txBox="1"/>
          <p:nvPr/>
        </p:nvSpPr>
        <p:spPr>
          <a:xfrm>
            <a:off x="673920" y="461880"/>
            <a:ext cx="7795440" cy="696240"/>
          </a:xfrm>
          <a:prstGeom prst="rect">
            <a:avLst/>
          </a:prstGeom>
          <a:noFill/>
          <a:ln>
            <a:noFill/>
          </a:ln>
        </p:spPr>
        <p:txBody>
          <a:bodyPr lIns="0" rIns="0" tIns="0" bIns="0"/>
          <a:p>
            <a:pPr>
              <a:lnSpc>
                <a:spcPct val="100000"/>
              </a:lnSpc>
            </a:pPr>
            <a:r>
              <a:rPr b="0" lang="en-US" sz="4400" spc="-1" strike="noStrike">
                <a:solidFill>
                  <a:srgbClr val="000000"/>
                </a:solidFill>
                <a:latin typeface="Arial"/>
              </a:rPr>
              <a:t>DSL</a:t>
            </a:r>
            <a:endParaRPr b="0" lang="en-US" sz="4400" spc="-1" strike="noStrike">
              <a:solidFill>
                <a:srgbClr val="000000"/>
              </a:solidFill>
              <a:latin typeface="Calibri"/>
            </a:endParaRPr>
          </a:p>
        </p:txBody>
      </p:sp>
      <p:sp>
        <p:nvSpPr>
          <p:cNvPr id="524" name="TextShape 2"/>
          <p:cNvSpPr txBox="1"/>
          <p:nvPr/>
        </p:nvSpPr>
        <p:spPr>
          <a:xfrm>
            <a:off x="0" y="1523160"/>
            <a:ext cx="8609760" cy="4559760"/>
          </a:xfrm>
          <a:prstGeom prst="rect">
            <a:avLst/>
          </a:prstGeom>
          <a:noFill/>
          <a:ln>
            <a:noFill/>
          </a:ln>
        </p:spPr>
        <p:txBody>
          <a:bodyPr lIns="0" rIns="0" tIns="0" bIns="0"/>
          <a:p>
            <a:pPr marL="299160" indent="-286200">
              <a:lnSpc>
                <a:spcPct val="100000"/>
              </a:lnSpc>
              <a:spcBef>
                <a:spcPts val="111"/>
              </a:spcBef>
              <a:buClr>
                <a:srgbClr val="000099"/>
              </a:buClr>
              <a:buSzPct val="63000"/>
              <a:buFont typeface="Wingdings" charset="2"/>
              <a:buChar char=""/>
            </a:pPr>
            <a:r>
              <a:rPr b="1" lang="en-US" sz="3200" spc="-38" strike="noStrike">
                <a:solidFill>
                  <a:srgbClr val="000000"/>
                </a:solidFill>
                <a:latin typeface="Times New Roman"/>
              </a:rPr>
              <a:t>Ordinary </a:t>
            </a:r>
            <a:r>
              <a:rPr b="1" lang="en-US" sz="3200" spc="-43" strike="noStrike">
                <a:solidFill>
                  <a:srgbClr val="000000"/>
                </a:solidFill>
                <a:latin typeface="Times New Roman"/>
              </a:rPr>
              <a:t>2 </a:t>
            </a:r>
            <a:r>
              <a:rPr b="1" lang="en-US" sz="3200" spc="-134" strike="noStrike">
                <a:solidFill>
                  <a:srgbClr val="000000"/>
                </a:solidFill>
                <a:latin typeface="Times New Roman"/>
              </a:rPr>
              <a:t>way </a:t>
            </a:r>
            <a:r>
              <a:rPr b="0" lang="en-US" sz="3200" spc="-134" strike="noStrike">
                <a:solidFill>
                  <a:srgbClr val="000000"/>
                </a:solidFill>
                <a:latin typeface="Times New Roman"/>
              </a:rPr>
              <a:t>(full </a:t>
            </a:r>
            <a:r>
              <a:rPr b="0" lang="en-US" sz="3200" spc="-89" strike="noStrike">
                <a:solidFill>
                  <a:srgbClr val="000000"/>
                </a:solidFill>
                <a:latin typeface="Times New Roman"/>
              </a:rPr>
              <a:t>duplex) </a:t>
            </a:r>
            <a:r>
              <a:rPr b="0" lang="en-US" sz="3200" spc="-94" strike="noStrike">
                <a:solidFill>
                  <a:srgbClr val="000000"/>
                </a:solidFill>
                <a:latin typeface="Times New Roman"/>
              </a:rPr>
              <a:t>telephone </a:t>
            </a:r>
            <a:r>
              <a:rPr b="0" lang="en-US" sz="3200" spc="-111" strike="noStrike">
                <a:solidFill>
                  <a:srgbClr val="000000"/>
                </a:solidFill>
                <a:latin typeface="Times New Roman"/>
              </a:rPr>
              <a:t>channel </a:t>
            </a:r>
            <a:r>
              <a:rPr b="0" lang="en-US" sz="3200" spc="-103" strike="noStrike">
                <a:solidFill>
                  <a:srgbClr val="000000"/>
                </a:solidFill>
                <a:latin typeface="Times New Roman"/>
              </a:rPr>
              <a:t>in </a:t>
            </a:r>
            <a:r>
              <a:rPr b="0" lang="en-US" sz="3200" spc="-43" strike="noStrike">
                <a:solidFill>
                  <a:srgbClr val="000000"/>
                </a:solidFill>
                <a:latin typeface="Times New Roman"/>
              </a:rPr>
              <a:t>0 to 4 </a:t>
            </a:r>
            <a:r>
              <a:rPr b="0" lang="en-US" sz="3200" spc="-4" strike="noStrike">
                <a:solidFill>
                  <a:srgbClr val="000000"/>
                </a:solidFill>
                <a:latin typeface="Times New Roman"/>
              </a:rPr>
              <a:t>kHz</a:t>
            </a:r>
            <a:r>
              <a:rPr b="0" lang="en-US" sz="3200" spc="412" strike="noStrike">
                <a:solidFill>
                  <a:srgbClr val="000000"/>
                </a:solidFill>
                <a:latin typeface="Times New Roman"/>
              </a:rPr>
              <a:t> </a:t>
            </a:r>
            <a:r>
              <a:rPr b="0" lang="en-US" sz="3200" spc="-111" strike="noStrike">
                <a:solidFill>
                  <a:srgbClr val="000000"/>
                </a:solidFill>
                <a:latin typeface="Times New Roman"/>
              </a:rPr>
              <a:t>band</a:t>
            </a:r>
            <a:endParaRPr b="0" lang="en-US" sz="3200" spc="-1" strike="noStrike">
              <a:solidFill>
                <a:srgbClr val="000000"/>
              </a:solidFill>
              <a:latin typeface="Calibri"/>
            </a:endParaRPr>
          </a:p>
          <a:p>
            <a:pPr>
              <a:lnSpc>
                <a:spcPct val="100000"/>
              </a:lnSpc>
              <a:spcBef>
                <a:spcPts val="111"/>
              </a:spcBef>
            </a:pPr>
            <a:endParaRPr b="0" lang="en-US" sz="3200" spc="-1" strike="noStrike">
              <a:solidFill>
                <a:srgbClr val="000000"/>
              </a:solidFill>
              <a:latin typeface="Calibri"/>
            </a:endParaRPr>
          </a:p>
          <a:p>
            <a:pPr marL="299160" indent="-286200">
              <a:lnSpc>
                <a:spcPct val="100000"/>
              </a:lnSpc>
              <a:spcBef>
                <a:spcPts val="434"/>
              </a:spcBef>
              <a:buClr>
                <a:srgbClr val="000099"/>
              </a:buClr>
              <a:buSzPct val="63000"/>
              <a:buFont typeface="Wingdings" charset="2"/>
              <a:buChar char=""/>
            </a:pPr>
            <a:r>
              <a:rPr b="1" lang="en-US" sz="3200" spc="-69" strike="noStrike">
                <a:solidFill>
                  <a:srgbClr val="000000"/>
                </a:solidFill>
                <a:latin typeface="Times New Roman"/>
              </a:rPr>
              <a:t>Medium </a:t>
            </a:r>
            <a:r>
              <a:rPr b="1" lang="en-US" sz="3200" spc="-94" strike="noStrike">
                <a:solidFill>
                  <a:srgbClr val="000000"/>
                </a:solidFill>
                <a:latin typeface="Times New Roman"/>
              </a:rPr>
              <a:t>speed </a:t>
            </a:r>
            <a:r>
              <a:rPr b="1" lang="en-US" sz="3200" spc="-97" strike="noStrike">
                <a:solidFill>
                  <a:srgbClr val="000000"/>
                </a:solidFill>
                <a:latin typeface="Times New Roman"/>
              </a:rPr>
              <a:t>upstream</a:t>
            </a:r>
            <a:r>
              <a:rPr b="0" lang="en-US" sz="3200" spc="52" strike="noStrike">
                <a:solidFill>
                  <a:srgbClr val="000000"/>
                </a:solidFill>
                <a:latin typeface="Times New Roman"/>
              </a:rPr>
              <a:t> </a:t>
            </a:r>
            <a:r>
              <a:rPr b="0" lang="en-US" sz="3200" spc="-111" strike="noStrike">
                <a:solidFill>
                  <a:srgbClr val="000000"/>
                </a:solidFill>
                <a:latin typeface="Times New Roman"/>
              </a:rPr>
              <a:t>channel, </a:t>
            </a:r>
            <a:r>
              <a:rPr b="0" lang="en-US" sz="3200" spc="-24" strike="noStrike">
                <a:solidFill>
                  <a:srgbClr val="000000"/>
                </a:solidFill>
                <a:latin typeface="Times New Roman"/>
              </a:rPr>
              <a:t> </a:t>
            </a:r>
            <a:r>
              <a:rPr b="0" lang="en-US" sz="3200" spc="-103" strike="noStrike">
                <a:solidFill>
                  <a:srgbClr val="000000"/>
                </a:solidFill>
                <a:latin typeface="Times New Roman"/>
              </a:rPr>
              <a:t>in </a:t>
            </a:r>
            <a:r>
              <a:rPr b="0" lang="en-US" sz="3200" spc="-43" strike="noStrike">
                <a:solidFill>
                  <a:srgbClr val="000000"/>
                </a:solidFill>
                <a:latin typeface="Times New Roman"/>
              </a:rPr>
              <a:t>4 </a:t>
            </a:r>
            <a:r>
              <a:rPr b="0" lang="en-US" sz="3200" spc="-4" strike="noStrike">
                <a:solidFill>
                  <a:srgbClr val="000000"/>
                </a:solidFill>
                <a:latin typeface="Times New Roman"/>
              </a:rPr>
              <a:t>kHz </a:t>
            </a:r>
            <a:r>
              <a:rPr b="0" lang="en-US" sz="3200" spc="-43" strike="noStrike">
                <a:solidFill>
                  <a:srgbClr val="000000"/>
                </a:solidFill>
                <a:latin typeface="Times New Roman"/>
              </a:rPr>
              <a:t>to 50</a:t>
            </a:r>
            <a:r>
              <a:rPr b="0" lang="en-US" sz="3200" spc="-4" strike="noStrike">
                <a:solidFill>
                  <a:srgbClr val="000000"/>
                </a:solidFill>
                <a:latin typeface="Times New Roman"/>
              </a:rPr>
              <a:t> kHz  </a:t>
            </a:r>
            <a:r>
              <a:rPr b="0" lang="en-US" sz="3200" spc="-111" strike="noStrike">
                <a:solidFill>
                  <a:srgbClr val="000000"/>
                </a:solidFill>
                <a:latin typeface="Times New Roman"/>
              </a:rPr>
              <a:t>band </a:t>
            </a:r>
            <a:r>
              <a:rPr b="0" lang="en-US" sz="3200" spc="-63" strike="noStrike">
                <a:solidFill>
                  <a:srgbClr val="000000"/>
                </a:solidFill>
                <a:latin typeface="Times New Roman"/>
              </a:rPr>
              <a:t>(128kbps </a:t>
            </a:r>
            <a:r>
              <a:rPr b="0" lang="en-US" sz="3200" spc="233" strike="noStrike">
                <a:solidFill>
                  <a:srgbClr val="000000"/>
                </a:solidFill>
                <a:latin typeface="Times New Roman"/>
              </a:rPr>
              <a:t>– </a:t>
            </a:r>
            <a:r>
              <a:rPr b="0" lang="en-US" sz="3200" spc="-43" strike="noStrike">
                <a:solidFill>
                  <a:srgbClr val="000000"/>
                </a:solidFill>
                <a:latin typeface="Times New Roman"/>
              </a:rPr>
              <a:t>1</a:t>
            </a:r>
            <a:r>
              <a:rPr b="0" lang="en-US" sz="3200" spc="-364" strike="noStrike">
                <a:solidFill>
                  <a:srgbClr val="000000"/>
                </a:solidFill>
                <a:latin typeface="Times New Roman"/>
              </a:rPr>
              <a:t> </a:t>
            </a:r>
            <a:r>
              <a:rPr b="0" lang="en-US" sz="3200" spc="-29" strike="noStrike">
                <a:solidFill>
                  <a:srgbClr val="000000"/>
                </a:solidFill>
                <a:latin typeface="Times New Roman"/>
              </a:rPr>
              <a:t>Mbps  </a:t>
            </a:r>
            <a:r>
              <a:rPr b="0" lang="en-US" sz="3200" spc="-97" strike="noStrike">
                <a:solidFill>
                  <a:srgbClr val="000000"/>
                </a:solidFill>
                <a:latin typeface="Times New Roman"/>
              </a:rPr>
              <a:t>range)</a:t>
            </a:r>
            <a:endParaRPr b="0" lang="en-US" sz="3200" spc="-1" strike="noStrike">
              <a:solidFill>
                <a:srgbClr val="000000"/>
              </a:solidFill>
              <a:latin typeface="Calibri"/>
            </a:endParaRPr>
          </a:p>
          <a:p>
            <a:pPr marL="12600">
              <a:lnSpc>
                <a:spcPct val="100000"/>
              </a:lnSpc>
              <a:spcBef>
                <a:spcPts val="434"/>
              </a:spcBef>
            </a:pPr>
            <a:endParaRPr b="0" lang="en-US" sz="3200" spc="-1" strike="noStrike">
              <a:solidFill>
                <a:srgbClr val="000000"/>
              </a:solidFill>
              <a:latin typeface="Calibri"/>
            </a:endParaRPr>
          </a:p>
          <a:p>
            <a:pPr marL="299160" indent="-286200">
              <a:lnSpc>
                <a:spcPct val="100000"/>
              </a:lnSpc>
              <a:spcBef>
                <a:spcPts val="96"/>
              </a:spcBef>
              <a:buClr>
                <a:srgbClr val="000099"/>
              </a:buClr>
              <a:buSzPct val="63000"/>
              <a:buFont typeface="Wingdings" charset="2"/>
              <a:buChar char=""/>
            </a:pPr>
            <a:r>
              <a:rPr b="1" lang="en-US" sz="3200" spc="-52" strike="noStrike">
                <a:solidFill>
                  <a:srgbClr val="000000"/>
                </a:solidFill>
                <a:latin typeface="Times New Roman"/>
              </a:rPr>
              <a:t>High </a:t>
            </a:r>
            <a:r>
              <a:rPr b="1" lang="en-US" sz="3200" spc="-94" strike="noStrike">
                <a:solidFill>
                  <a:srgbClr val="000000"/>
                </a:solidFill>
                <a:latin typeface="Times New Roman"/>
              </a:rPr>
              <a:t>speed </a:t>
            </a:r>
            <a:r>
              <a:rPr b="1" lang="en-US" sz="3200" spc="-83" strike="noStrike">
                <a:solidFill>
                  <a:srgbClr val="000000"/>
                </a:solidFill>
                <a:latin typeface="Times New Roman"/>
              </a:rPr>
              <a:t>downstream </a:t>
            </a:r>
            <a:r>
              <a:rPr b="0" lang="en-US" sz="3200" spc="-111" strike="noStrike">
                <a:solidFill>
                  <a:srgbClr val="000000"/>
                </a:solidFill>
                <a:latin typeface="Times New Roman"/>
              </a:rPr>
              <a:t>channel, </a:t>
            </a:r>
            <a:r>
              <a:rPr b="0" lang="en-US" sz="3200" spc="-103" strike="noStrike">
                <a:solidFill>
                  <a:srgbClr val="000000"/>
                </a:solidFill>
                <a:latin typeface="Times New Roman"/>
              </a:rPr>
              <a:t>in </a:t>
            </a:r>
            <a:r>
              <a:rPr b="0" lang="en-US" sz="3200" spc="-43" strike="noStrike">
                <a:solidFill>
                  <a:srgbClr val="000000"/>
                </a:solidFill>
                <a:latin typeface="Times New Roman"/>
              </a:rPr>
              <a:t>50 </a:t>
            </a:r>
            <a:r>
              <a:rPr b="0" lang="en-US" sz="3200" spc="-4" strike="noStrike">
                <a:solidFill>
                  <a:srgbClr val="000000"/>
                </a:solidFill>
                <a:latin typeface="Times New Roman"/>
              </a:rPr>
              <a:t>kHz </a:t>
            </a:r>
            <a:r>
              <a:rPr b="0" lang="en-US" sz="3200" spc="-43" strike="noStrike">
                <a:solidFill>
                  <a:srgbClr val="000000"/>
                </a:solidFill>
                <a:latin typeface="Times New Roman"/>
              </a:rPr>
              <a:t>to </a:t>
            </a:r>
            <a:r>
              <a:rPr b="0" lang="en-US" sz="3200" spc="24" strike="noStrike">
                <a:solidFill>
                  <a:srgbClr val="000000"/>
                </a:solidFill>
                <a:latin typeface="Times New Roman"/>
              </a:rPr>
              <a:t>1MHz </a:t>
            </a:r>
            <a:r>
              <a:rPr b="0" lang="en-US" sz="3200" spc="-111" strike="noStrike">
                <a:solidFill>
                  <a:srgbClr val="000000"/>
                </a:solidFill>
                <a:latin typeface="Times New Roman"/>
              </a:rPr>
              <a:t>band </a:t>
            </a:r>
            <a:r>
              <a:rPr b="0" lang="en-US" sz="3200" spc="-69" strike="noStrike">
                <a:solidFill>
                  <a:srgbClr val="000000"/>
                </a:solidFill>
                <a:latin typeface="Times New Roman"/>
              </a:rPr>
              <a:t>(1 -2 </a:t>
            </a:r>
            <a:r>
              <a:rPr b="0" lang="en-US" sz="3200" spc="-29" strike="noStrike">
                <a:solidFill>
                  <a:srgbClr val="000000"/>
                </a:solidFill>
                <a:latin typeface="Times New Roman"/>
              </a:rPr>
              <a:t>Mbps</a:t>
            </a:r>
            <a:r>
              <a:rPr b="0" lang="en-US" sz="3200" spc="214" strike="noStrike">
                <a:solidFill>
                  <a:srgbClr val="000000"/>
                </a:solidFill>
                <a:latin typeface="Times New Roman"/>
              </a:rPr>
              <a:t> </a:t>
            </a:r>
            <a:r>
              <a:rPr b="0" lang="en-US" sz="3200" spc="-97" strike="noStrike">
                <a:solidFill>
                  <a:srgbClr val="000000"/>
                </a:solidFill>
                <a:latin typeface="Times New Roman"/>
              </a:rPr>
              <a:t>range)</a:t>
            </a:r>
            <a:endParaRPr b="0" lang="en-US" sz="3200" spc="-1" strike="noStrike">
              <a:solidFill>
                <a:srgbClr val="000000"/>
              </a:solidFill>
              <a:latin typeface="Calibri"/>
            </a:endParaRPr>
          </a:p>
          <a:p>
            <a:pPr>
              <a:lnSpc>
                <a:spcPct val="100000"/>
              </a:lnSpc>
            </a:pPr>
            <a:endParaRPr b="0" lang="en-US" sz="3200" spc="-1" strike="noStrike">
              <a:solidFill>
                <a:srgbClr val="000000"/>
              </a:solidFill>
              <a:latin typeface="Calibri"/>
            </a:endParaRPr>
          </a:p>
        </p:txBody>
      </p:sp>
    </p:spTree>
  </p:cSld>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6" name="TextShape 1"/>
          <p:cNvSpPr txBox="1"/>
          <p:nvPr/>
        </p:nvSpPr>
        <p:spPr>
          <a:xfrm>
            <a:off x="228600" y="152280"/>
            <a:ext cx="8762760" cy="1066320"/>
          </a:xfrm>
          <a:prstGeom prst="rect">
            <a:avLst/>
          </a:prstGeom>
          <a:noFill/>
          <a:ln>
            <a:noFill/>
          </a:ln>
        </p:spPr>
        <p:txBody>
          <a:bodyPr lIns="0" rIns="0" tIns="0" bIns="0"/>
          <a:p>
            <a:pPr>
              <a:lnSpc>
                <a:spcPct val="100000"/>
              </a:lnSpc>
            </a:pPr>
            <a:r>
              <a:rPr b="1" lang="en-US" sz="4400" spc="-174" strike="noStrike">
                <a:solidFill>
                  <a:srgbClr val="000000"/>
                </a:solidFill>
                <a:latin typeface="Times New Roman"/>
              </a:rPr>
              <a:t>Computer</a:t>
            </a:r>
            <a:r>
              <a:rPr b="1" lang="en-US" sz="4400" spc="-299" strike="noStrike">
                <a:solidFill>
                  <a:srgbClr val="000000"/>
                </a:solidFill>
                <a:latin typeface="Times New Roman"/>
              </a:rPr>
              <a:t> </a:t>
            </a:r>
            <a:r>
              <a:rPr b="1" lang="en-US" sz="4400" spc="-97" strike="noStrike">
                <a:solidFill>
                  <a:srgbClr val="000000"/>
                </a:solidFill>
                <a:latin typeface="Times New Roman"/>
              </a:rPr>
              <a:t>Network</a:t>
            </a:r>
            <a:endParaRPr b="0" lang="en-US" sz="4400" spc="-1" strike="noStrike">
              <a:solidFill>
                <a:srgbClr val="000000"/>
              </a:solidFill>
              <a:latin typeface="Calibri"/>
            </a:endParaRPr>
          </a:p>
        </p:txBody>
      </p:sp>
      <p:sp>
        <p:nvSpPr>
          <p:cNvPr id="227" name="TextShape 2"/>
          <p:cNvSpPr txBox="1"/>
          <p:nvPr/>
        </p:nvSpPr>
        <p:spPr>
          <a:xfrm>
            <a:off x="0" y="1371600"/>
            <a:ext cx="8991360" cy="5865480"/>
          </a:xfrm>
          <a:prstGeom prst="rect">
            <a:avLst/>
          </a:prstGeom>
          <a:noFill/>
          <a:ln>
            <a:noFill/>
          </a:ln>
        </p:spPr>
        <p:txBody>
          <a:bodyPr lIns="0" rIns="0" tIns="0" bIns="0"/>
          <a:p>
            <a:pPr marL="457200" indent="-456840">
              <a:lnSpc>
                <a:spcPct val="100000"/>
              </a:lnSpc>
              <a:buClr>
                <a:srgbClr val="cc0000"/>
              </a:buClr>
              <a:buFont typeface="Arial"/>
              <a:buChar char="•"/>
            </a:pPr>
            <a:r>
              <a:rPr b="0" lang="en-US" sz="3200" spc="-188" strike="noStrike">
                <a:solidFill>
                  <a:srgbClr val="cc0000"/>
                </a:solidFill>
                <a:latin typeface="Times New Roman"/>
              </a:rPr>
              <a:t>Network </a:t>
            </a:r>
            <a:r>
              <a:rPr b="0" lang="en-US" sz="3200" spc="-202" strike="noStrike">
                <a:solidFill>
                  <a:srgbClr val="0000cc"/>
                </a:solidFill>
                <a:latin typeface="Times New Roman"/>
              </a:rPr>
              <a:t>is </a:t>
            </a:r>
            <a:r>
              <a:rPr b="0" lang="en-US" sz="3200" spc="-259" strike="noStrike">
                <a:solidFill>
                  <a:srgbClr val="0000cc"/>
                </a:solidFill>
                <a:latin typeface="Times New Roman"/>
              </a:rPr>
              <a:t>the </a:t>
            </a:r>
            <a:r>
              <a:rPr b="0" lang="en-US" sz="3200" spc="-222" strike="noStrike">
                <a:solidFill>
                  <a:srgbClr val="0000cc"/>
                </a:solidFill>
                <a:latin typeface="Times New Roman"/>
              </a:rPr>
              <a:t>interconnection </a:t>
            </a:r>
            <a:r>
              <a:rPr b="0" lang="en-US" sz="3200" spc="-262" strike="noStrike">
                <a:solidFill>
                  <a:srgbClr val="0000cc"/>
                </a:solidFill>
                <a:latin typeface="Times New Roman"/>
              </a:rPr>
              <a:t>of  a </a:t>
            </a:r>
            <a:r>
              <a:rPr b="0" lang="en-US" sz="3200" spc="-233" strike="noStrike">
                <a:solidFill>
                  <a:srgbClr val="0000cc"/>
                </a:solidFill>
                <a:latin typeface="Times New Roman"/>
              </a:rPr>
              <a:t>set </a:t>
            </a:r>
            <a:r>
              <a:rPr b="0" lang="en-US" sz="3200" spc="-262" strike="noStrike">
                <a:solidFill>
                  <a:srgbClr val="0000cc"/>
                </a:solidFill>
                <a:latin typeface="Times New Roman"/>
              </a:rPr>
              <a:t>of </a:t>
            </a:r>
            <a:r>
              <a:rPr b="0" lang="en-US" sz="3200" spc="-228" strike="noStrike">
                <a:solidFill>
                  <a:srgbClr val="0000cc"/>
                </a:solidFill>
                <a:latin typeface="Times New Roman"/>
              </a:rPr>
              <a:t>devices </a:t>
            </a:r>
            <a:r>
              <a:rPr b="0" lang="en-US" sz="3200" spc="-199" strike="noStrike">
                <a:solidFill>
                  <a:srgbClr val="0000cc"/>
                </a:solidFill>
                <a:latin typeface="Times New Roman"/>
              </a:rPr>
              <a:t>capable</a:t>
            </a:r>
            <a:r>
              <a:rPr b="0" lang="en-US" sz="3200" spc="-157" strike="noStrike">
                <a:solidFill>
                  <a:srgbClr val="0000cc"/>
                </a:solidFill>
                <a:latin typeface="Times New Roman"/>
              </a:rPr>
              <a:t> </a:t>
            </a:r>
            <a:r>
              <a:rPr b="0" lang="en-US" sz="3200" spc="-267" strike="noStrike">
                <a:solidFill>
                  <a:srgbClr val="0000cc"/>
                </a:solidFill>
                <a:latin typeface="Times New Roman"/>
              </a:rPr>
              <a:t>of    c</a:t>
            </a:r>
            <a:r>
              <a:rPr b="0" lang="en-US" sz="3200" spc="-219" strike="noStrike">
                <a:solidFill>
                  <a:srgbClr val="0000cc"/>
                </a:solidFill>
                <a:latin typeface="Times New Roman"/>
              </a:rPr>
              <a:t>ommunication.</a:t>
            </a:r>
            <a:endParaRPr b="0" lang="en-US" sz="3200" spc="-1" strike="noStrike">
              <a:solidFill>
                <a:srgbClr val="000000"/>
              </a:solidFill>
              <a:latin typeface="Calibri"/>
            </a:endParaRPr>
          </a:p>
          <a:p>
            <a:pPr lvl="1" marL="796320" indent="-286560">
              <a:lnSpc>
                <a:spcPct val="100000"/>
              </a:lnSpc>
              <a:spcBef>
                <a:spcPts val="689"/>
              </a:spcBef>
              <a:buClr>
                <a:srgbClr val="002939"/>
              </a:buClr>
              <a:buFont typeface="Arial"/>
              <a:buChar char="–"/>
            </a:pPr>
            <a:r>
              <a:rPr b="0" lang="en-US" sz="3200" spc="-214" strike="noStrike">
                <a:solidFill>
                  <a:srgbClr val="002939"/>
                </a:solidFill>
                <a:latin typeface="Times New Roman"/>
              </a:rPr>
              <a:t>Devices</a:t>
            </a:r>
            <a:r>
              <a:rPr b="0" lang="en-US" sz="3200" spc="-72" strike="noStrike">
                <a:solidFill>
                  <a:srgbClr val="002939"/>
                </a:solidFill>
                <a:latin typeface="Times New Roman"/>
              </a:rPr>
              <a:t> </a:t>
            </a:r>
            <a:r>
              <a:rPr b="0" lang="en-US" sz="3200" spc="-253" strike="noStrike">
                <a:solidFill>
                  <a:srgbClr val="002939"/>
                </a:solidFill>
                <a:latin typeface="Times New Roman"/>
              </a:rPr>
              <a:t>are</a:t>
            </a:r>
            <a:endParaRPr b="0" lang="en-US" sz="3200" spc="-1" strike="noStrike">
              <a:solidFill>
                <a:srgbClr val="000000"/>
              </a:solidFill>
              <a:latin typeface="Calibri"/>
            </a:endParaRPr>
          </a:p>
          <a:p>
            <a:pPr marL="805320">
              <a:lnSpc>
                <a:spcPct val="100000"/>
              </a:lnSpc>
              <a:spcBef>
                <a:spcPts val="675"/>
              </a:spcBef>
            </a:pPr>
            <a:r>
              <a:rPr b="0" lang="en-US" sz="3200" spc="157" strike="noStrike">
                <a:solidFill>
                  <a:srgbClr val="002939"/>
                </a:solidFill>
                <a:latin typeface="Times New Roman"/>
              </a:rPr>
              <a:t>&gt; </a:t>
            </a:r>
            <a:r>
              <a:rPr b="1" lang="en-US" sz="3200" spc="-299" strike="noStrike">
                <a:solidFill>
                  <a:srgbClr val="002939"/>
                </a:solidFill>
                <a:latin typeface="Times New Roman"/>
              </a:rPr>
              <a:t>Computing Devices </a:t>
            </a:r>
            <a:r>
              <a:rPr b="0" lang="en-US" sz="3200" spc="-327" strike="noStrike">
                <a:solidFill>
                  <a:srgbClr val="002939"/>
                </a:solidFill>
                <a:latin typeface="Times New Roman"/>
              </a:rPr>
              <a:t>- </a:t>
            </a:r>
            <a:r>
              <a:rPr b="0" lang="en-US" sz="3200" spc="-248" strike="noStrike">
                <a:solidFill>
                  <a:srgbClr val="002939"/>
                </a:solidFill>
                <a:latin typeface="Times New Roman"/>
              </a:rPr>
              <a:t>end systems </a:t>
            </a:r>
            <a:r>
              <a:rPr b="0" lang="en-US" sz="3200" spc="-273" strike="noStrike">
                <a:solidFill>
                  <a:srgbClr val="002939"/>
                </a:solidFill>
                <a:latin typeface="Times New Roman"/>
              </a:rPr>
              <a:t>or</a:t>
            </a:r>
            <a:r>
              <a:rPr b="0" lang="en-US" sz="3200" spc="-318" strike="noStrike">
                <a:solidFill>
                  <a:srgbClr val="002939"/>
                </a:solidFill>
                <a:latin typeface="Times New Roman"/>
              </a:rPr>
              <a:t> </a:t>
            </a:r>
            <a:r>
              <a:rPr b="0" lang="en-US" sz="3200" spc="-239" strike="noStrike">
                <a:solidFill>
                  <a:srgbClr val="002939"/>
                </a:solidFill>
                <a:latin typeface="Times New Roman"/>
              </a:rPr>
              <a:t>hosts.</a:t>
            </a:r>
            <a:endParaRPr b="0" lang="en-US" sz="3200" spc="-1" strike="noStrike">
              <a:solidFill>
                <a:srgbClr val="000000"/>
              </a:solidFill>
              <a:latin typeface="Calibri"/>
            </a:endParaRPr>
          </a:p>
          <a:p>
            <a:pPr marL="1262520" indent="-456840">
              <a:lnSpc>
                <a:spcPct val="100000"/>
              </a:lnSpc>
              <a:spcBef>
                <a:spcPts val="669"/>
              </a:spcBef>
              <a:buClr>
                <a:srgbClr val="002939"/>
              </a:buClr>
              <a:buFont typeface="Wingdings" charset="2"/>
              <a:buChar char=""/>
            </a:pPr>
            <a:r>
              <a:rPr b="1" lang="en-US" sz="3200" spc="-304" strike="noStrike">
                <a:solidFill>
                  <a:srgbClr val="002939"/>
                </a:solidFill>
                <a:latin typeface="Times New Roman"/>
              </a:rPr>
              <a:t>Connecting </a:t>
            </a:r>
            <a:r>
              <a:rPr b="1" lang="en-US" sz="3200" spc="-299" strike="noStrike">
                <a:solidFill>
                  <a:srgbClr val="002939"/>
                </a:solidFill>
                <a:latin typeface="Times New Roman"/>
              </a:rPr>
              <a:t>Devices </a:t>
            </a:r>
            <a:r>
              <a:rPr b="0" lang="en-US" sz="3200" spc="364" strike="noStrike">
                <a:solidFill>
                  <a:srgbClr val="002939"/>
                </a:solidFill>
                <a:latin typeface="Times New Roman"/>
              </a:rPr>
              <a:t>–</a:t>
            </a:r>
            <a:r>
              <a:rPr b="0" lang="en-US" sz="3200" spc="-293" strike="noStrike">
                <a:solidFill>
                  <a:srgbClr val="002939"/>
                </a:solidFill>
                <a:latin typeface="Times New Roman"/>
              </a:rPr>
              <a:t>routers, </a:t>
            </a:r>
            <a:r>
              <a:rPr b="0" lang="en-US" sz="3200" spc="-262" strike="noStrike">
                <a:solidFill>
                  <a:srgbClr val="002939"/>
                </a:solidFill>
                <a:latin typeface="Times New Roman"/>
              </a:rPr>
              <a:t>switches </a:t>
            </a:r>
            <a:r>
              <a:rPr b="0" lang="en-US" sz="3200" spc="-214" strike="noStrike">
                <a:solidFill>
                  <a:srgbClr val="002939"/>
                </a:solidFill>
                <a:latin typeface="Times New Roman"/>
              </a:rPr>
              <a:t>and</a:t>
            </a:r>
            <a:r>
              <a:rPr b="0" lang="en-US" sz="3200" spc="-168" strike="noStrike">
                <a:solidFill>
                  <a:srgbClr val="002939"/>
                </a:solidFill>
                <a:latin typeface="Times New Roman"/>
              </a:rPr>
              <a:t> </a:t>
            </a:r>
            <a:r>
              <a:rPr b="0" lang="en-US" sz="3200" spc="-242" strike="noStrike">
                <a:solidFill>
                  <a:srgbClr val="002939"/>
                </a:solidFill>
                <a:latin typeface="Times New Roman"/>
              </a:rPr>
              <a:t>modems.</a:t>
            </a:r>
            <a:endParaRPr b="0" lang="en-US" sz="3200" spc="-1" strike="noStrike">
              <a:solidFill>
                <a:srgbClr val="000000"/>
              </a:solidFill>
              <a:latin typeface="Calibri"/>
            </a:endParaRPr>
          </a:p>
          <a:p>
            <a:pPr marL="1262520" indent="-456840">
              <a:lnSpc>
                <a:spcPct val="100000"/>
              </a:lnSpc>
              <a:spcBef>
                <a:spcPts val="669"/>
              </a:spcBef>
              <a:buClr>
                <a:srgbClr val="0000cc"/>
              </a:buClr>
              <a:buFont typeface="Arial"/>
              <a:buChar char="•"/>
            </a:pPr>
            <a:r>
              <a:rPr b="0" lang="en-US" sz="3200" spc="-1" strike="noStrike">
                <a:solidFill>
                  <a:srgbClr val="0000cc"/>
                </a:solidFill>
                <a:latin typeface="Times New Roman"/>
              </a:rPr>
              <a:t>The computers on a network may be linked through </a:t>
            </a:r>
            <a:r>
              <a:rPr b="1" lang="en-US" sz="3200" spc="-1" strike="noStrike">
                <a:solidFill>
                  <a:srgbClr val="0000cc"/>
                </a:solidFill>
                <a:latin typeface="Times New Roman"/>
              </a:rPr>
              <a:t>cables</a:t>
            </a:r>
            <a:r>
              <a:rPr b="0" lang="en-US" sz="3200" spc="-1" strike="noStrike">
                <a:solidFill>
                  <a:srgbClr val="0000cc"/>
                </a:solidFill>
                <a:latin typeface="Times New Roman"/>
              </a:rPr>
              <a:t>, telephone lines, radio waves, satellites. </a:t>
            </a:r>
            <a:endParaRPr b="0" lang="en-US" sz="3200" spc="-1" strike="noStrike">
              <a:solidFill>
                <a:srgbClr val="000000"/>
              </a:solidFill>
              <a:latin typeface="Calibri"/>
            </a:endParaRPr>
          </a:p>
          <a:p>
            <a:pPr marL="1262520" indent="-456840">
              <a:lnSpc>
                <a:spcPct val="100000"/>
              </a:lnSpc>
              <a:spcBef>
                <a:spcPts val="669"/>
              </a:spcBef>
              <a:buClr>
                <a:srgbClr val="0000cc"/>
              </a:buClr>
              <a:buFont typeface="Arial"/>
              <a:buChar char="•"/>
            </a:pPr>
            <a:r>
              <a:rPr b="0" lang="en-US" sz="3200" spc="-1" strike="noStrike">
                <a:solidFill>
                  <a:srgbClr val="0000cc"/>
                </a:solidFill>
                <a:latin typeface="Times New Roman"/>
              </a:rPr>
              <a:t>Networking involves installing </a:t>
            </a:r>
            <a:r>
              <a:rPr b="1" lang="en-US" sz="3200" spc="-1" strike="noStrike">
                <a:solidFill>
                  <a:srgbClr val="0000cc"/>
                </a:solidFill>
                <a:latin typeface="Times New Roman"/>
              </a:rPr>
              <a:t>network cards </a:t>
            </a:r>
            <a:r>
              <a:rPr b="0" lang="en-US" sz="3200" spc="-1" strike="noStrike">
                <a:solidFill>
                  <a:srgbClr val="0000cc"/>
                </a:solidFill>
                <a:latin typeface="Times New Roman"/>
              </a:rPr>
              <a:t>in each computer.</a:t>
            </a:r>
            <a:endParaRPr b="0" lang="en-US" sz="3200" spc="-1" strike="noStrike">
              <a:solidFill>
                <a:srgbClr val="000000"/>
              </a:solidFill>
              <a:latin typeface="Calibri"/>
            </a:endParaRPr>
          </a:p>
          <a:p>
            <a:pPr>
              <a:lnSpc>
                <a:spcPct val="100000"/>
              </a:lnSpc>
            </a:pPr>
            <a:endParaRPr b="0" lang="en-US" sz="3200" spc="-1" strike="noStrike">
              <a:solidFill>
                <a:srgbClr val="000000"/>
              </a:solidFill>
              <a:latin typeface="Calibri"/>
            </a:endParaRPr>
          </a:p>
        </p:txBody>
      </p:sp>
    </p:spTree>
  </p:cSld>
  <p:timing>
    <p:tnLst>
      <p:par>
        <p:cTn id="9" dur="indefinite" restart="never" nodeType="tmRoot">
          <p:childTnLst>
            <p:seq>
              <p:cTn id="10" dur="indefinite" nodeType="mainSeq"/>
              <p:prevCondLst>
                <p:cond delay="0" evt="onPrev">
                  <p:tgtEl>
                    <p:sldTgt/>
                  </p:tgtEl>
                </p:cond>
              </p:prevCondLst>
              <p:nextCondLst>
                <p:cond delay="0" evt="onNext">
                  <p:tgtEl>
                    <p:sldTgt/>
                  </p:tgtEl>
                </p:cond>
              </p:nextCondLst>
            </p:seq>
          </p:childTnLst>
        </p:cTn>
      </p:par>
    </p:tnLst>
  </p:timing>
</p:sld>
</file>

<file path=ppt/slides/slide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5" name="TextShape 1"/>
          <p:cNvSpPr txBox="1"/>
          <p:nvPr/>
        </p:nvSpPr>
        <p:spPr>
          <a:xfrm>
            <a:off x="0" y="152280"/>
            <a:ext cx="8568360" cy="1157400"/>
          </a:xfrm>
          <a:prstGeom prst="rect">
            <a:avLst/>
          </a:prstGeom>
          <a:noFill/>
          <a:ln>
            <a:noFill/>
          </a:ln>
        </p:spPr>
        <p:txBody>
          <a:bodyPr lIns="0" rIns="0" tIns="12240" bIns="0"/>
          <a:p>
            <a:pPr marL="12600">
              <a:lnSpc>
                <a:spcPct val="100000"/>
              </a:lnSpc>
              <a:spcBef>
                <a:spcPts val="96"/>
              </a:spcBef>
            </a:pPr>
            <a:r>
              <a:rPr b="1" lang="en-US" sz="4000" spc="-1" strike="noStrike">
                <a:solidFill>
                  <a:srgbClr val="000000"/>
                </a:solidFill>
                <a:latin typeface="Times New Roman"/>
              </a:rPr>
              <a:t>DSL</a:t>
            </a:r>
            <a:endParaRPr b="0" lang="en-US" sz="4000" spc="-1" strike="noStrike">
              <a:solidFill>
                <a:srgbClr val="000000"/>
              </a:solidFill>
              <a:latin typeface="Calibri"/>
            </a:endParaRPr>
          </a:p>
        </p:txBody>
      </p:sp>
      <p:sp>
        <p:nvSpPr>
          <p:cNvPr id="526" name="CustomShape 2"/>
          <p:cNvSpPr/>
          <p:nvPr/>
        </p:nvSpPr>
        <p:spPr>
          <a:xfrm>
            <a:off x="152280" y="1607400"/>
            <a:ext cx="8991360" cy="3705840"/>
          </a:xfrm>
          <a:prstGeom prst="rect">
            <a:avLst/>
          </a:prstGeom>
          <a:noFill/>
          <a:ln>
            <a:noFill/>
          </a:ln>
        </p:spPr>
        <p:style>
          <a:lnRef idx="0"/>
          <a:fillRef idx="0"/>
          <a:effectRef idx="0"/>
          <a:fontRef idx="minor"/>
        </p:style>
        <p:txBody>
          <a:bodyPr lIns="0" rIns="0" tIns="13320" bIns="0"/>
          <a:p>
            <a:pPr marL="355680" indent="-342720">
              <a:lnSpc>
                <a:spcPct val="100000"/>
              </a:lnSpc>
              <a:spcBef>
                <a:spcPts val="105"/>
              </a:spcBef>
              <a:buClr>
                <a:srgbClr val="000000"/>
              </a:buClr>
              <a:buFont typeface="Symbol" charset="2"/>
              <a:buChar char=""/>
            </a:pPr>
            <a:r>
              <a:rPr b="0" lang="en-IN" sz="3200" spc="49" strike="noStrike">
                <a:solidFill>
                  <a:srgbClr val="000000"/>
                </a:solidFill>
                <a:latin typeface="Times New Roman"/>
              </a:rPr>
              <a:t>It </a:t>
            </a:r>
            <a:r>
              <a:rPr b="0" lang="en-IN" sz="3200" spc="-233" strike="noStrike">
                <a:solidFill>
                  <a:srgbClr val="000000"/>
                </a:solidFill>
                <a:latin typeface="Times New Roman"/>
              </a:rPr>
              <a:t>has </a:t>
            </a:r>
            <a:r>
              <a:rPr b="1" lang="en-IN" sz="3200" spc="9" strike="noStrike">
                <a:solidFill>
                  <a:srgbClr val="000000"/>
                </a:solidFill>
                <a:latin typeface="Times New Roman"/>
              </a:rPr>
              <a:t>two </a:t>
            </a:r>
            <a:r>
              <a:rPr b="1" lang="en-IN" sz="3200" spc="-69" strike="noStrike">
                <a:solidFill>
                  <a:srgbClr val="000000"/>
                </a:solidFill>
                <a:latin typeface="Times New Roman"/>
              </a:rPr>
              <a:t>major </a:t>
            </a:r>
            <a:r>
              <a:rPr b="1" lang="en-IN" sz="3200" spc="-182" strike="noStrike">
                <a:solidFill>
                  <a:srgbClr val="000000"/>
                </a:solidFill>
                <a:latin typeface="Times New Roman"/>
              </a:rPr>
              <a:t>advantages </a:t>
            </a:r>
            <a:r>
              <a:rPr b="0" lang="en-IN" sz="3200" spc="-137" strike="noStrike">
                <a:solidFill>
                  <a:srgbClr val="000000"/>
                </a:solidFill>
                <a:latin typeface="Times New Roman"/>
              </a:rPr>
              <a:t>compared </a:t>
            </a:r>
            <a:r>
              <a:rPr b="0" lang="en-IN" sz="3200" spc="18" strike="noStrike">
                <a:solidFill>
                  <a:srgbClr val="000000"/>
                </a:solidFill>
                <a:latin typeface="Times New Roman"/>
              </a:rPr>
              <a:t>to</a:t>
            </a:r>
            <a:r>
              <a:rPr b="0" lang="en-IN" sz="3200" spc="-613" strike="noStrike">
                <a:solidFill>
                  <a:srgbClr val="000000"/>
                </a:solidFill>
                <a:latin typeface="Times New Roman"/>
              </a:rPr>
              <a:t> </a:t>
            </a:r>
            <a:r>
              <a:rPr b="0" lang="en-IN" sz="3200" spc="-77" strike="noStrike">
                <a:solidFill>
                  <a:srgbClr val="000000"/>
                </a:solidFill>
                <a:latin typeface="Times New Roman"/>
              </a:rPr>
              <a:t>dial-  </a:t>
            </a:r>
            <a:r>
              <a:rPr b="0" lang="en-IN" sz="3200" spc="-103" strike="noStrike">
                <a:solidFill>
                  <a:srgbClr val="000000"/>
                </a:solidFill>
                <a:latin typeface="Times New Roman"/>
              </a:rPr>
              <a:t>up</a:t>
            </a:r>
            <a:endParaRPr b="0" lang="en-IN" sz="3200" spc="-1" strike="noStrike">
              <a:latin typeface="Arial"/>
            </a:endParaRPr>
          </a:p>
          <a:p>
            <a:pPr marL="355680" indent="-342720">
              <a:lnSpc>
                <a:spcPct val="100000"/>
              </a:lnSpc>
              <a:spcBef>
                <a:spcPts val="771"/>
              </a:spcBef>
              <a:buClr>
                <a:srgbClr val="000000"/>
              </a:buClr>
              <a:buFont typeface="StarSymbol"/>
              <a:buAutoNum type="arabicParenR"/>
            </a:pPr>
            <a:r>
              <a:rPr b="0" lang="en-IN" sz="3200" spc="49" strike="noStrike">
                <a:solidFill>
                  <a:srgbClr val="000000"/>
                </a:solidFill>
                <a:latin typeface="Times New Roman"/>
              </a:rPr>
              <a:t>It </a:t>
            </a:r>
            <a:r>
              <a:rPr b="0" lang="en-IN" sz="3200" spc="-202" strike="noStrike">
                <a:solidFill>
                  <a:srgbClr val="000000"/>
                </a:solidFill>
                <a:latin typeface="Times New Roman"/>
              </a:rPr>
              <a:t>can </a:t>
            </a:r>
            <a:r>
              <a:rPr b="1" lang="en-IN" sz="3200" spc="-52" strike="noStrike">
                <a:solidFill>
                  <a:srgbClr val="000000"/>
                </a:solidFill>
                <a:latin typeface="Times New Roman"/>
              </a:rPr>
              <a:t>transmit </a:t>
            </a:r>
            <a:r>
              <a:rPr b="1" lang="en-IN" sz="3200" spc="-123" strike="noStrike">
                <a:solidFill>
                  <a:srgbClr val="000000"/>
                </a:solidFill>
                <a:latin typeface="Times New Roman"/>
              </a:rPr>
              <a:t>data</a:t>
            </a:r>
            <a:r>
              <a:rPr b="0" lang="en-IN" sz="3200" spc="-123" strike="noStrike">
                <a:solidFill>
                  <a:srgbClr val="000000"/>
                </a:solidFill>
                <a:latin typeface="Times New Roman"/>
              </a:rPr>
              <a:t> </a:t>
            </a:r>
            <a:r>
              <a:rPr b="0" lang="en-IN" sz="3200" spc="-38" strike="noStrike">
                <a:solidFill>
                  <a:srgbClr val="000000"/>
                </a:solidFill>
                <a:latin typeface="Times New Roman"/>
              </a:rPr>
              <a:t>at </a:t>
            </a:r>
            <a:r>
              <a:rPr b="0" lang="en-IN" sz="3200" spc="-137" strike="noStrike">
                <a:solidFill>
                  <a:srgbClr val="000000"/>
                </a:solidFill>
                <a:latin typeface="Times New Roman"/>
              </a:rPr>
              <a:t>much </a:t>
            </a:r>
            <a:r>
              <a:rPr b="1" lang="en-IN" sz="3200" spc="-97" strike="noStrike">
                <a:solidFill>
                  <a:srgbClr val="000000"/>
                </a:solidFill>
                <a:latin typeface="Times New Roman"/>
              </a:rPr>
              <a:t>higher </a:t>
            </a:r>
            <a:r>
              <a:rPr b="1" lang="en-IN" sz="3200" spc="-622" strike="noStrike">
                <a:solidFill>
                  <a:srgbClr val="000000"/>
                </a:solidFill>
                <a:latin typeface="Times New Roman"/>
              </a:rPr>
              <a:t> </a:t>
            </a:r>
            <a:r>
              <a:rPr b="1" lang="en-IN" sz="3200" spc="-134" strike="noStrike">
                <a:solidFill>
                  <a:srgbClr val="000000"/>
                </a:solidFill>
                <a:latin typeface="Times New Roman"/>
              </a:rPr>
              <a:t>rates</a:t>
            </a:r>
            <a:r>
              <a:rPr b="0" lang="en-IN" sz="3200" spc="-134" strike="noStrike">
                <a:solidFill>
                  <a:srgbClr val="000000"/>
                </a:solidFill>
                <a:latin typeface="Times New Roman"/>
              </a:rPr>
              <a:t>.</a:t>
            </a:r>
            <a:endParaRPr b="0" lang="en-IN" sz="3200" spc="-1" strike="noStrike">
              <a:latin typeface="Arial"/>
            </a:endParaRPr>
          </a:p>
          <a:p>
            <a:pPr marL="355680" indent="-342720">
              <a:lnSpc>
                <a:spcPct val="100000"/>
              </a:lnSpc>
              <a:spcBef>
                <a:spcPts val="760"/>
              </a:spcBef>
              <a:buClr>
                <a:srgbClr val="000000"/>
              </a:buClr>
              <a:buFont typeface="StarSymbol"/>
              <a:buAutoNum type="arabicParenR"/>
            </a:pPr>
            <a:r>
              <a:rPr b="0" lang="en-IN" sz="3200" spc="-109" strike="noStrike">
                <a:solidFill>
                  <a:srgbClr val="000000"/>
                </a:solidFill>
                <a:latin typeface="Times New Roman"/>
              </a:rPr>
              <a:t>Phone </a:t>
            </a:r>
            <a:r>
              <a:rPr b="0" lang="en-IN" sz="3200" spc="-188" strike="noStrike">
                <a:solidFill>
                  <a:srgbClr val="000000"/>
                </a:solidFill>
                <a:latin typeface="Times New Roman"/>
              </a:rPr>
              <a:t>calls </a:t>
            </a:r>
            <a:r>
              <a:rPr b="0" lang="en-IN" sz="3200" spc="-182" strike="noStrike">
                <a:solidFill>
                  <a:srgbClr val="000000"/>
                </a:solidFill>
                <a:latin typeface="Times New Roman"/>
              </a:rPr>
              <a:t>and </a:t>
            </a:r>
            <a:r>
              <a:rPr b="0" lang="en-IN" sz="3200" spc="-148" strike="noStrike">
                <a:solidFill>
                  <a:srgbClr val="000000"/>
                </a:solidFill>
                <a:latin typeface="Times New Roman"/>
              </a:rPr>
              <a:t>surfing </a:t>
            </a:r>
            <a:r>
              <a:rPr b="0" lang="en-IN" sz="3200" spc="-162" strike="noStrike">
                <a:solidFill>
                  <a:srgbClr val="000000"/>
                </a:solidFill>
                <a:latin typeface="Times New Roman"/>
              </a:rPr>
              <a:t>the </a:t>
            </a:r>
            <a:r>
              <a:rPr b="0" lang="en-IN" sz="3200" spc="-148" strike="noStrike">
                <a:solidFill>
                  <a:srgbClr val="000000"/>
                </a:solidFill>
                <a:latin typeface="Times New Roman"/>
              </a:rPr>
              <a:t>internet </a:t>
            </a:r>
            <a:r>
              <a:rPr b="0" lang="en-IN" sz="3200" spc="-194" strike="noStrike">
                <a:solidFill>
                  <a:srgbClr val="000000"/>
                </a:solidFill>
                <a:latin typeface="Times New Roman"/>
              </a:rPr>
              <a:t>can </a:t>
            </a:r>
            <a:r>
              <a:rPr b="0" lang="en-IN" sz="3200" spc="-174" strike="noStrike">
                <a:solidFill>
                  <a:srgbClr val="000000"/>
                </a:solidFill>
                <a:latin typeface="Times New Roman"/>
              </a:rPr>
              <a:t>be </a:t>
            </a:r>
            <a:r>
              <a:rPr b="0" lang="en-IN" sz="3200" spc="-103" strike="noStrike">
                <a:solidFill>
                  <a:srgbClr val="000000"/>
                </a:solidFill>
                <a:latin typeface="Times New Roman"/>
              </a:rPr>
              <a:t>done  </a:t>
            </a:r>
            <a:r>
              <a:rPr b="1" lang="en-IN" sz="3200" spc="-182" strike="noStrike">
                <a:solidFill>
                  <a:srgbClr val="000000"/>
                </a:solidFill>
                <a:latin typeface="Times New Roman"/>
              </a:rPr>
              <a:t>simultaneously. </a:t>
            </a:r>
            <a:r>
              <a:rPr b="0" lang="en-IN" sz="3200" spc="-83" strike="noStrike">
                <a:solidFill>
                  <a:srgbClr val="000000"/>
                </a:solidFill>
                <a:latin typeface="Times New Roman"/>
              </a:rPr>
              <a:t>Using</a:t>
            </a:r>
            <a:r>
              <a:rPr b="0" lang="en-IN" sz="3200" spc="-233" strike="noStrike">
                <a:solidFill>
                  <a:srgbClr val="000000"/>
                </a:solidFill>
                <a:latin typeface="Times New Roman"/>
              </a:rPr>
              <a:t> </a:t>
            </a:r>
            <a:r>
              <a:rPr b="1" lang="en-IN" sz="3200" spc="-12" strike="noStrike">
                <a:solidFill>
                  <a:srgbClr val="000000"/>
                </a:solidFill>
                <a:latin typeface="Times New Roman"/>
              </a:rPr>
              <a:t>splitter</a:t>
            </a:r>
            <a:endParaRPr b="0" lang="en-IN" sz="3200" spc="-1" strike="noStrike">
              <a:latin typeface="Arial"/>
            </a:endParaRPr>
          </a:p>
          <a:p>
            <a:pPr marL="355680" indent="-342720">
              <a:lnSpc>
                <a:spcPct val="100000"/>
              </a:lnSpc>
              <a:spcBef>
                <a:spcPts val="675"/>
              </a:spcBef>
              <a:buClr>
                <a:srgbClr val="000000"/>
              </a:buClr>
              <a:buFont typeface="Arial"/>
              <a:buChar char="•"/>
            </a:pPr>
            <a:r>
              <a:rPr b="0" lang="en-IN" sz="3200" spc="-89" strike="noStrike">
                <a:solidFill>
                  <a:srgbClr val="000000"/>
                </a:solidFill>
                <a:latin typeface="Times New Roman"/>
              </a:rPr>
              <a:t>Now a days </a:t>
            </a:r>
            <a:r>
              <a:rPr b="0" lang="en-IN" sz="3200" spc="72" strike="noStrike">
                <a:solidFill>
                  <a:srgbClr val="000000"/>
                </a:solidFill>
                <a:latin typeface="Times New Roman"/>
              </a:rPr>
              <a:t>VDSL </a:t>
            </a:r>
            <a:r>
              <a:rPr b="0" lang="en-IN" sz="3200" spc="-117" strike="noStrike">
                <a:solidFill>
                  <a:srgbClr val="000000"/>
                </a:solidFill>
                <a:latin typeface="Times New Roman"/>
              </a:rPr>
              <a:t>(very </a:t>
            </a:r>
            <a:r>
              <a:rPr b="0" lang="en-IN" sz="3200" spc="-168" strike="noStrike">
                <a:solidFill>
                  <a:srgbClr val="000000"/>
                </a:solidFill>
                <a:latin typeface="Times New Roman"/>
              </a:rPr>
              <a:t>high </a:t>
            </a:r>
            <a:r>
              <a:rPr b="0" lang="en-IN" sz="3200" spc="-143" strike="noStrike">
                <a:solidFill>
                  <a:srgbClr val="000000"/>
                </a:solidFill>
                <a:latin typeface="Times New Roman"/>
              </a:rPr>
              <a:t>speed </a:t>
            </a:r>
            <a:r>
              <a:rPr b="0" lang="en-IN" sz="3200" spc="-18" strike="noStrike">
                <a:solidFill>
                  <a:srgbClr val="000000"/>
                </a:solidFill>
                <a:latin typeface="Times New Roman"/>
              </a:rPr>
              <a:t>DSL)is </a:t>
            </a:r>
            <a:r>
              <a:rPr b="0" lang="en-IN" sz="3200" spc="-128" strike="noStrike">
                <a:solidFill>
                  <a:srgbClr val="000000"/>
                </a:solidFill>
                <a:latin typeface="Times New Roman"/>
              </a:rPr>
              <a:t>also  </a:t>
            </a:r>
            <a:r>
              <a:rPr b="0" lang="en-IN" sz="3200" spc="-228" strike="noStrike">
                <a:solidFill>
                  <a:srgbClr val="000000"/>
                </a:solidFill>
                <a:latin typeface="Times New Roman"/>
              </a:rPr>
              <a:t>available </a:t>
            </a:r>
            <a:r>
              <a:rPr b="0" lang="en-IN" sz="3200" spc="369" strike="noStrike">
                <a:solidFill>
                  <a:srgbClr val="000000"/>
                </a:solidFill>
                <a:latin typeface="Times New Roman"/>
              </a:rPr>
              <a:t>– </a:t>
            </a:r>
            <a:r>
              <a:rPr b="0" lang="en-IN" sz="3200" spc="-182" strike="noStrike">
                <a:solidFill>
                  <a:srgbClr val="000000"/>
                </a:solidFill>
                <a:latin typeface="Times New Roman"/>
              </a:rPr>
              <a:t>it </a:t>
            </a:r>
            <a:r>
              <a:rPr b="0" lang="en-IN" sz="3200" spc="-111" strike="noStrike">
                <a:solidFill>
                  <a:srgbClr val="000000"/>
                </a:solidFill>
                <a:latin typeface="Times New Roman"/>
              </a:rPr>
              <a:t>provides </a:t>
            </a:r>
            <a:r>
              <a:rPr b="0" lang="en-IN" sz="3200" spc="-69" strike="noStrike">
                <a:solidFill>
                  <a:srgbClr val="000000"/>
                </a:solidFill>
                <a:latin typeface="Times New Roman"/>
              </a:rPr>
              <a:t>12 </a:t>
            </a:r>
            <a:r>
              <a:rPr b="0" lang="en-IN" sz="3200" spc="369" strike="noStrike">
                <a:solidFill>
                  <a:srgbClr val="000000"/>
                </a:solidFill>
                <a:latin typeface="Times New Roman"/>
              </a:rPr>
              <a:t>– </a:t>
            </a:r>
            <a:r>
              <a:rPr b="0" lang="en-IN" sz="3200" spc="-69" strike="noStrike">
                <a:solidFill>
                  <a:srgbClr val="000000"/>
                </a:solidFill>
                <a:latin typeface="Times New Roman"/>
              </a:rPr>
              <a:t>55 </a:t>
            </a:r>
            <a:r>
              <a:rPr b="0" lang="en-IN" sz="3200" spc="-43" strike="noStrike">
                <a:solidFill>
                  <a:srgbClr val="000000"/>
                </a:solidFill>
                <a:latin typeface="Times New Roman"/>
              </a:rPr>
              <a:t>Mbps</a:t>
            </a:r>
            <a:r>
              <a:rPr b="0" lang="en-IN" sz="3200" spc="-599" strike="noStrike">
                <a:solidFill>
                  <a:srgbClr val="000000"/>
                </a:solidFill>
                <a:latin typeface="Times New Roman"/>
              </a:rPr>
              <a:t> </a:t>
            </a:r>
            <a:r>
              <a:rPr b="0" lang="en-IN" sz="3200" spc="-103" strike="noStrike">
                <a:solidFill>
                  <a:srgbClr val="000000"/>
                </a:solidFill>
                <a:latin typeface="Times New Roman"/>
              </a:rPr>
              <a:t>for </a:t>
            </a:r>
            <a:r>
              <a:rPr b="0" lang="en-IN" sz="3200" spc="-123" strike="noStrike">
                <a:solidFill>
                  <a:srgbClr val="000000"/>
                </a:solidFill>
                <a:latin typeface="Times New Roman"/>
              </a:rPr>
              <a:t>downstream  </a:t>
            </a:r>
            <a:r>
              <a:rPr b="0" lang="en-IN" sz="3200" spc="-182" strike="noStrike">
                <a:solidFill>
                  <a:srgbClr val="000000"/>
                </a:solidFill>
                <a:latin typeface="Times New Roman"/>
              </a:rPr>
              <a:t>and </a:t>
            </a:r>
            <a:r>
              <a:rPr b="0" lang="en-IN" sz="3200" spc="-188" strike="noStrike">
                <a:solidFill>
                  <a:srgbClr val="000000"/>
                </a:solidFill>
                <a:latin typeface="Times New Roman"/>
              </a:rPr>
              <a:t>1.6 </a:t>
            </a:r>
            <a:r>
              <a:rPr b="0" lang="en-IN" sz="3200" spc="364" strike="noStrike">
                <a:solidFill>
                  <a:srgbClr val="000000"/>
                </a:solidFill>
                <a:latin typeface="Times New Roman"/>
              </a:rPr>
              <a:t>– </a:t>
            </a:r>
            <a:r>
              <a:rPr b="0" lang="en-IN" sz="3200" spc="-69" strike="noStrike">
                <a:solidFill>
                  <a:srgbClr val="000000"/>
                </a:solidFill>
                <a:latin typeface="Times New Roman"/>
              </a:rPr>
              <a:t>20 </a:t>
            </a:r>
            <a:r>
              <a:rPr b="0" lang="en-IN" sz="3200" spc="-43" strike="noStrike">
                <a:solidFill>
                  <a:srgbClr val="000000"/>
                </a:solidFill>
                <a:latin typeface="Times New Roman"/>
              </a:rPr>
              <a:t>Mbps </a:t>
            </a:r>
            <a:r>
              <a:rPr b="0" lang="en-IN" sz="3200" spc="-103" strike="noStrike">
                <a:solidFill>
                  <a:srgbClr val="000000"/>
                </a:solidFill>
                <a:latin typeface="Times New Roman"/>
              </a:rPr>
              <a:t>for</a:t>
            </a:r>
            <a:r>
              <a:rPr b="0" lang="en-IN" sz="3200" spc="-284" strike="noStrike">
                <a:solidFill>
                  <a:srgbClr val="000000"/>
                </a:solidFill>
                <a:latin typeface="Times New Roman"/>
              </a:rPr>
              <a:t> </a:t>
            </a:r>
            <a:r>
              <a:rPr b="0" lang="en-IN" sz="3200" spc="-148" strike="noStrike">
                <a:solidFill>
                  <a:srgbClr val="000000"/>
                </a:solidFill>
                <a:latin typeface="Times New Roman"/>
              </a:rPr>
              <a:t>upstream</a:t>
            </a:r>
            <a:endParaRPr b="0" lang="en-IN" sz="3200" spc="-1" strike="noStrike">
              <a:latin typeface="Arial"/>
            </a:endParaRPr>
          </a:p>
        </p:txBody>
      </p:sp>
      <p:sp>
        <p:nvSpPr>
          <p:cNvPr id="527" name="CustomShape 3"/>
          <p:cNvSpPr/>
          <p:nvPr/>
        </p:nvSpPr>
        <p:spPr>
          <a:xfrm>
            <a:off x="8427240" y="6427080"/>
            <a:ext cx="180720" cy="195480"/>
          </a:xfrm>
          <a:prstGeom prst="rect">
            <a:avLst/>
          </a:prstGeom>
          <a:noFill/>
          <a:ln>
            <a:noFill/>
          </a:ln>
        </p:spPr>
        <p:style>
          <a:lnRef idx="0"/>
          <a:fillRef idx="0"/>
          <a:effectRef idx="0"/>
          <a:fontRef idx="minor"/>
        </p:style>
        <p:txBody>
          <a:bodyPr lIns="0" rIns="0" tIns="12600" bIns="0"/>
          <a:p>
            <a:pPr marL="12600">
              <a:lnSpc>
                <a:spcPct val="100000"/>
              </a:lnSpc>
              <a:spcBef>
                <a:spcPts val="99"/>
              </a:spcBef>
            </a:pPr>
            <a:r>
              <a:rPr b="0" lang="en-IN" sz="1200" spc="-58" strike="noStrike">
                <a:solidFill>
                  <a:srgbClr val="888888"/>
                </a:solidFill>
                <a:latin typeface="Arial"/>
              </a:rPr>
              <a:t>47</a:t>
            </a:r>
            <a:endParaRPr b="0" lang="en-IN" sz="1200" spc="-1" strike="noStrike">
              <a:latin typeface="Arial"/>
            </a:endParaRPr>
          </a:p>
        </p:txBody>
      </p:sp>
    </p:spTree>
  </p:cSld>
</p:sld>
</file>

<file path=ppt/slides/slide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8" name="TextShape 1"/>
          <p:cNvSpPr txBox="1"/>
          <p:nvPr/>
        </p:nvSpPr>
        <p:spPr>
          <a:xfrm>
            <a:off x="76320" y="66240"/>
            <a:ext cx="8838720" cy="1157760"/>
          </a:xfrm>
          <a:prstGeom prst="rect">
            <a:avLst/>
          </a:prstGeom>
          <a:noFill/>
          <a:ln>
            <a:noFill/>
          </a:ln>
        </p:spPr>
        <p:txBody>
          <a:bodyPr lIns="0" rIns="0" tIns="12600" bIns="0"/>
          <a:p>
            <a:pPr marL="12600">
              <a:lnSpc>
                <a:spcPct val="100000"/>
              </a:lnSpc>
              <a:spcBef>
                <a:spcPts val="99"/>
              </a:spcBef>
            </a:pPr>
            <a:r>
              <a:rPr b="0" lang="en-US" sz="4400" spc="-89" strike="noStrike">
                <a:solidFill>
                  <a:srgbClr val="000099"/>
                </a:solidFill>
                <a:latin typeface="Times New Roman"/>
              </a:rPr>
              <a:t>Access </a:t>
            </a:r>
            <a:r>
              <a:rPr b="0" lang="en-US" sz="4400" spc="-293" strike="noStrike">
                <a:solidFill>
                  <a:srgbClr val="000099"/>
                </a:solidFill>
                <a:latin typeface="Times New Roman"/>
              </a:rPr>
              <a:t>net: </a:t>
            </a:r>
            <a:r>
              <a:rPr b="0" lang="en-US" sz="4400" spc="-259" strike="noStrike">
                <a:solidFill>
                  <a:srgbClr val="000099"/>
                </a:solidFill>
                <a:latin typeface="Times New Roman"/>
              </a:rPr>
              <a:t>cable</a:t>
            </a:r>
            <a:r>
              <a:rPr b="0" lang="en-US" sz="4400" spc="-273" strike="noStrike">
                <a:solidFill>
                  <a:srgbClr val="000099"/>
                </a:solidFill>
                <a:latin typeface="Times New Roman"/>
              </a:rPr>
              <a:t> </a:t>
            </a:r>
            <a:r>
              <a:rPr b="0" lang="en-US" sz="4400" spc="-111" strike="noStrike">
                <a:solidFill>
                  <a:srgbClr val="000099"/>
                </a:solidFill>
                <a:latin typeface="Times New Roman"/>
              </a:rPr>
              <a:t>network</a:t>
            </a:r>
            <a:endParaRPr b="0" lang="en-US" sz="4400" spc="-1" strike="noStrike">
              <a:solidFill>
                <a:srgbClr val="000000"/>
              </a:solidFill>
              <a:latin typeface="Calibri"/>
            </a:endParaRPr>
          </a:p>
        </p:txBody>
      </p:sp>
      <p:sp>
        <p:nvSpPr>
          <p:cNvPr id="529" name="CustomShape 2"/>
          <p:cNvSpPr/>
          <p:nvPr/>
        </p:nvSpPr>
        <p:spPr>
          <a:xfrm>
            <a:off x="657000" y="1650600"/>
            <a:ext cx="1793520" cy="926640"/>
          </a:xfrm>
          <a:custGeom>
            <a:avLst/>
            <a:gdLst/>
            <a:ahLst/>
            <a:rect l="l" t="t" r="r" b="b"/>
            <a:pathLst>
              <a:path w="1793875" h="927100">
                <a:moveTo>
                  <a:pt x="0" y="926591"/>
                </a:moveTo>
                <a:lnTo>
                  <a:pt x="1793748" y="926591"/>
                </a:lnTo>
                <a:lnTo>
                  <a:pt x="1793748" y="0"/>
                </a:lnTo>
                <a:lnTo>
                  <a:pt x="0" y="0"/>
                </a:lnTo>
                <a:lnTo>
                  <a:pt x="0" y="926591"/>
                </a:lnTo>
                <a:close/>
              </a:path>
            </a:pathLst>
          </a:custGeom>
          <a:solidFill>
            <a:srgbClr val="dddddd"/>
          </a:solidFill>
          <a:ln>
            <a:noFill/>
          </a:ln>
        </p:spPr>
        <p:style>
          <a:lnRef idx="0"/>
          <a:fillRef idx="0"/>
          <a:effectRef idx="0"/>
          <a:fontRef idx="minor"/>
        </p:style>
      </p:sp>
      <p:sp>
        <p:nvSpPr>
          <p:cNvPr id="530" name="CustomShape 3"/>
          <p:cNvSpPr/>
          <p:nvPr/>
        </p:nvSpPr>
        <p:spPr>
          <a:xfrm>
            <a:off x="954000" y="2202840"/>
            <a:ext cx="350280" cy="360"/>
          </a:xfrm>
          <a:custGeom>
            <a:avLst/>
            <a:gdLst/>
            <a:ahLst/>
            <a:rect l="l" t="t" r="r" b="b"/>
            <a:pathLst>
              <a:path w="350519" h="0">
                <a:moveTo>
                  <a:pt x="0" y="0"/>
                </a:moveTo>
                <a:lnTo>
                  <a:pt x="350519" y="0"/>
                </a:lnTo>
              </a:path>
            </a:pathLst>
          </a:custGeom>
          <a:noFill/>
          <a:ln w="10800">
            <a:solidFill>
              <a:srgbClr val="000000"/>
            </a:solidFill>
            <a:round/>
          </a:ln>
        </p:spPr>
        <p:style>
          <a:lnRef idx="0"/>
          <a:fillRef idx="0"/>
          <a:effectRef idx="0"/>
          <a:fontRef idx="minor"/>
        </p:style>
      </p:sp>
      <p:sp>
        <p:nvSpPr>
          <p:cNvPr id="531" name="CustomShape 4"/>
          <p:cNvSpPr/>
          <p:nvPr/>
        </p:nvSpPr>
        <p:spPr>
          <a:xfrm>
            <a:off x="1305720" y="2335320"/>
            <a:ext cx="406800" cy="439200"/>
          </a:xfrm>
          <a:prstGeom prst="rect">
            <a:avLst/>
          </a:prstGeom>
          <a:noFill/>
          <a:ln>
            <a:noFill/>
          </a:ln>
        </p:spPr>
        <p:style>
          <a:lnRef idx="0"/>
          <a:fillRef idx="0"/>
          <a:effectRef idx="0"/>
          <a:fontRef idx="minor"/>
        </p:style>
        <p:txBody>
          <a:bodyPr lIns="0" rIns="0" tIns="13320" bIns="0"/>
          <a:p>
            <a:pPr marL="12600">
              <a:lnSpc>
                <a:spcPct val="100000"/>
              </a:lnSpc>
              <a:spcBef>
                <a:spcPts val="105"/>
              </a:spcBef>
            </a:pPr>
            <a:r>
              <a:rPr b="0" lang="en-IN" sz="1400" spc="-128" strike="noStrike">
                <a:solidFill>
                  <a:srgbClr val="000000"/>
                </a:solidFill>
                <a:latin typeface="Arial"/>
              </a:rPr>
              <a:t>c</a:t>
            </a:r>
            <a:r>
              <a:rPr b="0" lang="en-IN" sz="1400" spc="-72" strike="noStrike">
                <a:solidFill>
                  <a:srgbClr val="000000"/>
                </a:solidFill>
                <a:latin typeface="Arial"/>
              </a:rPr>
              <a:t>a</a:t>
            </a:r>
            <a:r>
              <a:rPr b="0" lang="en-IN" sz="1400" spc="-83" strike="noStrike">
                <a:solidFill>
                  <a:srgbClr val="000000"/>
                </a:solidFill>
                <a:latin typeface="Arial"/>
              </a:rPr>
              <a:t>b</a:t>
            </a:r>
            <a:r>
              <a:rPr b="0" lang="en-IN" sz="1400" spc="-32" strike="noStrike">
                <a:solidFill>
                  <a:srgbClr val="000000"/>
                </a:solidFill>
                <a:latin typeface="Arial"/>
              </a:rPr>
              <a:t>le</a:t>
            </a:r>
            <a:endParaRPr b="0" lang="en-IN" sz="1400" spc="-1" strike="noStrike">
              <a:latin typeface="Arial"/>
            </a:endParaRPr>
          </a:p>
        </p:txBody>
      </p:sp>
      <p:sp>
        <p:nvSpPr>
          <p:cNvPr id="532" name="CustomShape 5"/>
          <p:cNvSpPr/>
          <p:nvPr/>
        </p:nvSpPr>
        <p:spPr>
          <a:xfrm>
            <a:off x="1215720" y="2506680"/>
            <a:ext cx="585720" cy="226800"/>
          </a:xfrm>
          <a:prstGeom prst="rect">
            <a:avLst/>
          </a:prstGeom>
          <a:noFill/>
          <a:ln>
            <a:noFill/>
          </a:ln>
        </p:spPr>
        <p:style>
          <a:lnRef idx="0"/>
          <a:fillRef idx="0"/>
          <a:effectRef idx="0"/>
          <a:fontRef idx="minor"/>
        </p:style>
        <p:txBody>
          <a:bodyPr lIns="0" rIns="0" tIns="13320" bIns="0"/>
          <a:p>
            <a:pPr marL="12600">
              <a:lnSpc>
                <a:spcPct val="100000"/>
              </a:lnSpc>
              <a:spcBef>
                <a:spcPts val="105"/>
              </a:spcBef>
            </a:pPr>
            <a:r>
              <a:rPr b="0" lang="en-IN" sz="1400" spc="-58" strike="noStrike">
                <a:solidFill>
                  <a:srgbClr val="000000"/>
                </a:solidFill>
                <a:latin typeface="Arial"/>
              </a:rPr>
              <a:t>modem</a:t>
            </a:r>
            <a:endParaRPr b="0" lang="en-IN" sz="1400" spc="-1" strike="noStrike">
              <a:latin typeface="Arial"/>
            </a:endParaRPr>
          </a:p>
        </p:txBody>
      </p:sp>
      <p:sp>
        <p:nvSpPr>
          <p:cNvPr id="533" name="CustomShape 6"/>
          <p:cNvSpPr/>
          <p:nvPr/>
        </p:nvSpPr>
        <p:spPr>
          <a:xfrm>
            <a:off x="1873440" y="2337480"/>
            <a:ext cx="535680" cy="226800"/>
          </a:xfrm>
          <a:prstGeom prst="rect">
            <a:avLst/>
          </a:prstGeom>
          <a:noFill/>
          <a:ln>
            <a:noFill/>
          </a:ln>
        </p:spPr>
        <p:style>
          <a:lnRef idx="0"/>
          <a:fillRef idx="0"/>
          <a:effectRef idx="0"/>
          <a:fontRef idx="minor"/>
        </p:style>
        <p:txBody>
          <a:bodyPr lIns="0" rIns="0" tIns="13320" bIns="0"/>
          <a:p>
            <a:pPr marL="12600">
              <a:lnSpc>
                <a:spcPct val="100000"/>
              </a:lnSpc>
              <a:spcBef>
                <a:spcPts val="105"/>
              </a:spcBef>
            </a:pPr>
            <a:r>
              <a:rPr b="0" lang="en-IN" sz="1400" spc="-18" strike="noStrike">
                <a:solidFill>
                  <a:srgbClr val="000000"/>
                </a:solidFill>
                <a:latin typeface="Arial"/>
              </a:rPr>
              <a:t>splitter</a:t>
            </a:r>
            <a:endParaRPr b="0" lang="en-IN" sz="1400" spc="-1" strike="noStrike">
              <a:latin typeface="Arial"/>
            </a:endParaRPr>
          </a:p>
        </p:txBody>
      </p:sp>
      <p:sp>
        <p:nvSpPr>
          <p:cNvPr id="534" name="CustomShape 7"/>
          <p:cNvSpPr/>
          <p:nvPr/>
        </p:nvSpPr>
        <p:spPr>
          <a:xfrm>
            <a:off x="1304640" y="2153520"/>
            <a:ext cx="614160" cy="144360"/>
          </a:xfrm>
          <a:custGeom>
            <a:avLst/>
            <a:gdLst/>
            <a:ahLst/>
            <a:rect l="l" t="t" r="r" b="b"/>
            <a:pathLst>
              <a:path w="614680" h="144780">
                <a:moveTo>
                  <a:pt x="0" y="144779"/>
                </a:moveTo>
                <a:lnTo>
                  <a:pt x="614171" y="144779"/>
                </a:lnTo>
                <a:lnTo>
                  <a:pt x="614171" y="0"/>
                </a:lnTo>
                <a:lnTo>
                  <a:pt x="0" y="0"/>
                </a:lnTo>
                <a:lnTo>
                  <a:pt x="0" y="144779"/>
                </a:lnTo>
                <a:close/>
              </a:path>
            </a:pathLst>
          </a:custGeom>
          <a:solidFill>
            <a:srgbClr val="ffff99"/>
          </a:solidFill>
          <a:ln>
            <a:noFill/>
          </a:ln>
        </p:spPr>
        <p:style>
          <a:lnRef idx="0"/>
          <a:fillRef idx="0"/>
          <a:effectRef idx="0"/>
          <a:fontRef idx="minor"/>
        </p:style>
      </p:sp>
      <p:sp>
        <p:nvSpPr>
          <p:cNvPr id="535" name="CustomShape 8"/>
          <p:cNvSpPr/>
          <p:nvPr/>
        </p:nvSpPr>
        <p:spPr>
          <a:xfrm>
            <a:off x="1304640" y="2153520"/>
            <a:ext cx="614160" cy="144360"/>
          </a:xfrm>
          <a:custGeom>
            <a:avLst/>
            <a:gdLst/>
            <a:ahLst/>
            <a:rect l="l" t="t" r="r" b="b"/>
            <a:pathLst>
              <a:path w="614680" h="144780">
                <a:moveTo>
                  <a:pt x="0" y="144779"/>
                </a:moveTo>
                <a:lnTo>
                  <a:pt x="614171" y="144779"/>
                </a:lnTo>
                <a:lnTo>
                  <a:pt x="614171" y="0"/>
                </a:lnTo>
                <a:lnTo>
                  <a:pt x="0" y="0"/>
                </a:lnTo>
                <a:lnTo>
                  <a:pt x="0" y="144779"/>
                </a:lnTo>
                <a:close/>
              </a:path>
            </a:pathLst>
          </a:custGeom>
          <a:noFill/>
          <a:ln w="9000">
            <a:solidFill>
              <a:srgbClr val="000000"/>
            </a:solidFill>
            <a:round/>
          </a:ln>
        </p:spPr>
        <p:style>
          <a:lnRef idx="0"/>
          <a:fillRef idx="0"/>
          <a:effectRef idx="0"/>
          <a:fontRef idx="minor"/>
        </p:style>
      </p:sp>
      <p:sp>
        <p:nvSpPr>
          <p:cNvPr id="536" name="CustomShape 9"/>
          <p:cNvSpPr/>
          <p:nvPr/>
        </p:nvSpPr>
        <p:spPr>
          <a:xfrm>
            <a:off x="1356480" y="2197440"/>
            <a:ext cx="36360" cy="36360"/>
          </a:xfrm>
          <a:custGeom>
            <a:avLst/>
            <a:gdLst/>
            <a:ahLst/>
            <a:rect l="l" t="t" r="r" b="b"/>
            <a:pathLst>
              <a:path w="36830" h="36830">
                <a:moveTo>
                  <a:pt x="0" y="36575"/>
                </a:moveTo>
                <a:lnTo>
                  <a:pt x="36575" y="36575"/>
                </a:lnTo>
                <a:lnTo>
                  <a:pt x="36575" y="0"/>
                </a:lnTo>
                <a:lnTo>
                  <a:pt x="0" y="0"/>
                </a:lnTo>
                <a:lnTo>
                  <a:pt x="0" y="36575"/>
                </a:lnTo>
                <a:close/>
              </a:path>
            </a:pathLst>
          </a:custGeom>
          <a:solidFill>
            <a:srgbClr val="ff0000"/>
          </a:solidFill>
          <a:ln>
            <a:noFill/>
          </a:ln>
        </p:spPr>
        <p:style>
          <a:lnRef idx="0"/>
          <a:fillRef idx="0"/>
          <a:effectRef idx="0"/>
          <a:fontRef idx="minor"/>
        </p:style>
      </p:sp>
      <p:sp>
        <p:nvSpPr>
          <p:cNvPr id="537" name="CustomShape 10"/>
          <p:cNvSpPr/>
          <p:nvPr/>
        </p:nvSpPr>
        <p:spPr>
          <a:xfrm>
            <a:off x="1406520" y="2197440"/>
            <a:ext cx="39600" cy="36360"/>
          </a:xfrm>
          <a:custGeom>
            <a:avLst/>
            <a:gdLst/>
            <a:ahLst/>
            <a:rect l="l" t="t" r="r" b="b"/>
            <a:pathLst>
              <a:path w="40005" h="36830">
                <a:moveTo>
                  <a:pt x="0" y="36575"/>
                </a:moveTo>
                <a:lnTo>
                  <a:pt x="39624" y="36575"/>
                </a:lnTo>
                <a:lnTo>
                  <a:pt x="39624" y="0"/>
                </a:lnTo>
                <a:lnTo>
                  <a:pt x="0" y="0"/>
                </a:lnTo>
                <a:lnTo>
                  <a:pt x="0" y="36575"/>
                </a:lnTo>
                <a:close/>
              </a:path>
            </a:pathLst>
          </a:custGeom>
          <a:solidFill>
            <a:srgbClr val="33cc33"/>
          </a:solidFill>
          <a:ln>
            <a:noFill/>
          </a:ln>
        </p:spPr>
        <p:style>
          <a:lnRef idx="0"/>
          <a:fillRef idx="0"/>
          <a:effectRef idx="0"/>
          <a:fontRef idx="minor"/>
        </p:style>
      </p:sp>
      <p:sp>
        <p:nvSpPr>
          <p:cNvPr id="538" name="CustomShape 11"/>
          <p:cNvSpPr/>
          <p:nvPr/>
        </p:nvSpPr>
        <p:spPr>
          <a:xfrm>
            <a:off x="1458360" y="2194560"/>
            <a:ext cx="39600" cy="36360"/>
          </a:xfrm>
          <a:custGeom>
            <a:avLst/>
            <a:gdLst/>
            <a:ahLst/>
            <a:rect l="l" t="t" r="r" b="b"/>
            <a:pathLst>
              <a:path w="40005" h="36830">
                <a:moveTo>
                  <a:pt x="0" y="36575"/>
                </a:moveTo>
                <a:lnTo>
                  <a:pt x="39624" y="36575"/>
                </a:lnTo>
                <a:lnTo>
                  <a:pt x="39624" y="0"/>
                </a:lnTo>
                <a:lnTo>
                  <a:pt x="0" y="0"/>
                </a:lnTo>
                <a:lnTo>
                  <a:pt x="0" y="36575"/>
                </a:lnTo>
                <a:close/>
              </a:path>
            </a:pathLst>
          </a:custGeom>
          <a:solidFill>
            <a:srgbClr val="ff0000"/>
          </a:solidFill>
          <a:ln>
            <a:noFill/>
          </a:ln>
        </p:spPr>
        <p:style>
          <a:lnRef idx="0"/>
          <a:fillRef idx="0"/>
          <a:effectRef idx="0"/>
          <a:fontRef idx="minor"/>
        </p:style>
      </p:sp>
      <p:sp>
        <p:nvSpPr>
          <p:cNvPr id="539" name="CustomShape 12"/>
          <p:cNvSpPr/>
          <p:nvPr/>
        </p:nvSpPr>
        <p:spPr>
          <a:xfrm>
            <a:off x="1511640" y="2194560"/>
            <a:ext cx="39600" cy="36360"/>
          </a:xfrm>
          <a:custGeom>
            <a:avLst/>
            <a:gdLst/>
            <a:ahLst/>
            <a:rect l="l" t="t" r="r" b="b"/>
            <a:pathLst>
              <a:path w="40005" h="36830">
                <a:moveTo>
                  <a:pt x="0" y="36575"/>
                </a:moveTo>
                <a:lnTo>
                  <a:pt x="39624" y="36575"/>
                </a:lnTo>
                <a:lnTo>
                  <a:pt x="39624" y="0"/>
                </a:lnTo>
                <a:lnTo>
                  <a:pt x="0" y="0"/>
                </a:lnTo>
                <a:lnTo>
                  <a:pt x="0" y="36575"/>
                </a:lnTo>
                <a:close/>
              </a:path>
            </a:pathLst>
          </a:custGeom>
          <a:solidFill>
            <a:srgbClr val="ff0000"/>
          </a:solidFill>
          <a:ln>
            <a:noFill/>
          </a:ln>
        </p:spPr>
        <p:style>
          <a:lnRef idx="0"/>
          <a:fillRef idx="0"/>
          <a:effectRef idx="0"/>
          <a:fontRef idx="minor"/>
        </p:style>
      </p:sp>
      <p:sp>
        <p:nvSpPr>
          <p:cNvPr id="540" name="CustomShape 13"/>
          <p:cNvSpPr/>
          <p:nvPr/>
        </p:nvSpPr>
        <p:spPr>
          <a:xfrm>
            <a:off x="1304640" y="2078640"/>
            <a:ext cx="604800" cy="71280"/>
          </a:xfrm>
          <a:custGeom>
            <a:avLst/>
            <a:gdLst/>
            <a:ahLst/>
            <a:rect l="l" t="t" r="r" b="b"/>
            <a:pathLst>
              <a:path w="605155" h="71755">
                <a:moveTo>
                  <a:pt x="453770" y="0"/>
                </a:moveTo>
                <a:lnTo>
                  <a:pt x="151256" y="0"/>
                </a:lnTo>
                <a:lnTo>
                  <a:pt x="0" y="71627"/>
                </a:lnTo>
                <a:lnTo>
                  <a:pt x="605028" y="71627"/>
                </a:lnTo>
                <a:lnTo>
                  <a:pt x="453770" y="0"/>
                </a:lnTo>
                <a:close/>
              </a:path>
            </a:pathLst>
          </a:custGeom>
          <a:solidFill>
            <a:srgbClr val="ffff99"/>
          </a:solidFill>
          <a:ln>
            <a:noFill/>
          </a:ln>
        </p:spPr>
        <p:style>
          <a:lnRef idx="0"/>
          <a:fillRef idx="0"/>
          <a:effectRef idx="0"/>
          <a:fontRef idx="minor"/>
        </p:style>
      </p:sp>
      <p:sp>
        <p:nvSpPr>
          <p:cNvPr id="541" name="CustomShape 14"/>
          <p:cNvSpPr/>
          <p:nvPr/>
        </p:nvSpPr>
        <p:spPr>
          <a:xfrm>
            <a:off x="1304640" y="2078640"/>
            <a:ext cx="604800" cy="71280"/>
          </a:xfrm>
          <a:custGeom>
            <a:avLst/>
            <a:gdLst/>
            <a:ahLst/>
            <a:rect l="l" t="t" r="r" b="b"/>
            <a:pathLst>
              <a:path w="605155" h="71755">
                <a:moveTo>
                  <a:pt x="0" y="71627"/>
                </a:moveTo>
                <a:lnTo>
                  <a:pt x="151256" y="0"/>
                </a:lnTo>
                <a:lnTo>
                  <a:pt x="453770" y="0"/>
                </a:lnTo>
                <a:lnTo>
                  <a:pt x="605028" y="71627"/>
                </a:lnTo>
                <a:lnTo>
                  <a:pt x="0" y="71627"/>
                </a:lnTo>
                <a:close/>
              </a:path>
            </a:pathLst>
          </a:custGeom>
          <a:noFill/>
          <a:ln w="9000">
            <a:solidFill>
              <a:srgbClr val="000000"/>
            </a:solidFill>
            <a:round/>
          </a:ln>
        </p:spPr>
        <p:style>
          <a:lnRef idx="0"/>
          <a:fillRef idx="0"/>
          <a:effectRef idx="0"/>
          <a:fontRef idx="minor"/>
        </p:style>
      </p:sp>
      <p:sp>
        <p:nvSpPr>
          <p:cNvPr id="542" name="CustomShape 15"/>
          <p:cNvSpPr/>
          <p:nvPr/>
        </p:nvSpPr>
        <p:spPr>
          <a:xfrm>
            <a:off x="419040" y="1240560"/>
            <a:ext cx="2269080" cy="467640"/>
          </a:xfrm>
          <a:custGeom>
            <a:avLst/>
            <a:gdLst/>
            <a:ahLst/>
            <a:rect l="l" t="t" r="r" b="b"/>
            <a:pathLst>
              <a:path w="2269490" h="467994">
                <a:moveTo>
                  <a:pt x="1134618" y="0"/>
                </a:moveTo>
                <a:lnTo>
                  <a:pt x="0" y="467867"/>
                </a:lnTo>
                <a:lnTo>
                  <a:pt x="2269236" y="467867"/>
                </a:lnTo>
                <a:lnTo>
                  <a:pt x="1134618" y="0"/>
                </a:lnTo>
                <a:close/>
              </a:path>
            </a:pathLst>
          </a:custGeom>
          <a:solidFill>
            <a:srgbClr val="dddddd"/>
          </a:solidFill>
          <a:ln>
            <a:noFill/>
          </a:ln>
        </p:spPr>
        <p:style>
          <a:lnRef idx="0"/>
          <a:fillRef idx="0"/>
          <a:effectRef idx="0"/>
          <a:fontRef idx="minor"/>
        </p:style>
      </p:sp>
      <p:sp>
        <p:nvSpPr>
          <p:cNvPr id="543" name="CustomShape 16"/>
          <p:cNvSpPr/>
          <p:nvPr/>
        </p:nvSpPr>
        <p:spPr>
          <a:xfrm>
            <a:off x="2034360" y="2139840"/>
            <a:ext cx="167400" cy="144360"/>
          </a:xfrm>
          <a:custGeom>
            <a:avLst/>
            <a:gdLst/>
            <a:ahLst/>
            <a:rect l="l" t="t" r="r" b="b"/>
            <a:pathLst>
              <a:path w="167639" h="144780">
                <a:moveTo>
                  <a:pt x="0" y="144779"/>
                </a:moveTo>
                <a:lnTo>
                  <a:pt x="167639" y="144779"/>
                </a:lnTo>
                <a:lnTo>
                  <a:pt x="167639" y="0"/>
                </a:lnTo>
                <a:lnTo>
                  <a:pt x="0" y="0"/>
                </a:lnTo>
                <a:lnTo>
                  <a:pt x="0" y="144779"/>
                </a:lnTo>
                <a:close/>
              </a:path>
            </a:pathLst>
          </a:custGeom>
          <a:solidFill>
            <a:srgbClr val="000099"/>
          </a:solidFill>
          <a:ln>
            <a:noFill/>
          </a:ln>
        </p:spPr>
        <p:style>
          <a:lnRef idx="0"/>
          <a:fillRef idx="0"/>
          <a:effectRef idx="0"/>
          <a:fontRef idx="minor"/>
        </p:style>
      </p:sp>
      <p:sp>
        <p:nvSpPr>
          <p:cNvPr id="544" name="CustomShape 17"/>
          <p:cNvSpPr/>
          <p:nvPr/>
        </p:nvSpPr>
        <p:spPr>
          <a:xfrm>
            <a:off x="2034360" y="2139840"/>
            <a:ext cx="167400" cy="144360"/>
          </a:xfrm>
          <a:custGeom>
            <a:avLst/>
            <a:gdLst/>
            <a:ahLst/>
            <a:rect l="l" t="t" r="r" b="b"/>
            <a:pathLst>
              <a:path w="167639" h="144780">
                <a:moveTo>
                  <a:pt x="0" y="144779"/>
                </a:moveTo>
                <a:lnTo>
                  <a:pt x="167639" y="144779"/>
                </a:lnTo>
                <a:lnTo>
                  <a:pt x="167639" y="0"/>
                </a:lnTo>
                <a:lnTo>
                  <a:pt x="0" y="0"/>
                </a:lnTo>
                <a:lnTo>
                  <a:pt x="0" y="144779"/>
                </a:lnTo>
                <a:close/>
              </a:path>
            </a:pathLst>
          </a:custGeom>
          <a:noFill/>
          <a:ln w="9000">
            <a:solidFill>
              <a:srgbClr val="000000"/>
            </a:solidFill>
            <a:round/>
          </a:ln>
        </p:spPr>
        <p:style>
          <a:lnRef idx="0"/>
          <a:fillRef idx="0"/>
          <a:effectRef idx="0"/>
          <a:fontRef idx="minor"/>
        </p:style>
      </p:sp>
      <p:sp>
        <p:nvSpPr>
          <p:cNvPr id="545" name="CustomShape 18"/>
          <p:cNvSpPr/>
          <p:nvPr/>
        </p:nvSpPr>
        <p:spPr>
          <a:xfrm>
            <a:off x="1644480" y="1696320"/>
            <a:ext cx="479520" cy="434160"/>
          </a:xfrm>
          <a:custGeom>
            <a:avLst/>
            <a:gdLst/>
            <a:ahLst/>
            <a:rect l="l" t="t" r="r" b="b"/>
            <a:pathLst>
              <a:path w="480060" h="434339">
                <a:moveTo>
                  <a:pt x="480060" y="434339"/>
                </a:moveTo>
                <a:lnTo>
                  <a:pt x="480060" y="206121"/>
                </a:lnTo>
                <a:lnTo>
                  <a:pt x="0" y="0"/>
                </a:lnTo>
              </a:path>
            </a:pathLst>
          </a:custGeom>
          <a:noFill/>
          <a:ln w="9000">
            <a:solidFill>
              <a:srgbClr val="000000"/>
            </a:solidFill>
            <a:round/>
          </a:ln>
        </p:spPr>
        <p:style>
          <a:lnRef idx="0"/>
          <a:fillRef idx="0"/>
          <a:effectRef idx="0"/>
          <a:fontRef idx="minor"/>
        </p:style>
      </p:sp>
      <p:sp>
        <p:nvSpPr>
          <p:cNvPr id="546" name="CustomShape 19"/>
          <p:cNvSpPr/>
          <p:nvPr/>
        </p:nvSpPr>
        <p:spPr>
          <a:xfrm>
            <a:off x="1943280" y="2202120"/>
            <a:ext cx="239040" cy="360"/>
          </a:xfrm>
          <a:custGeom>
            <a:avLst/>
            <a:gdLst/>
            <a:ahLst/>
            <a:rect l="l" t="t" r="r" b="b"/>
            <a:pathLst>
              <a:path w="239394" h="0">
                <a:moveTo>
                  <a:pt x="239268" y="0"/>
                </a:moveTo>
                <a:lnTo>
                  <a:pt x="0" y="0"/>
                </a:lnTo>
              </a:path>
            </a:pathLst>
          </a:custGeom>
          <a:noFill/>
          <a:ln w="9000">
            <a:solidFill>
              <a:srgbClr val="000000"/>
            </a:solidFill>
            <a:round/>
          </a:ln>
        </p:spPr>
        <p:style>
          <a:lnRef idx="0"/>
          <a:fillRef idx="0"/>
          <a:effectRef idx="0"/>
          <a:fontRef idx="minor"/>
        </p:style>
      </p:sp>
      <p:sp>
        <p:nvSpPr>
          <p:cNvPr id="547" name="CustomShape 20"/>
          <p:cNvSpPr/>
          <p:nvPr/>
        </p:nvSpPr>
        <p:spPr>
          <a:xfrm>
            <a:off x="1200960" y="1356480"/>
            <a:ext cx="754200" cy="673200"/>
          </a:xfrm>
          <a:prstGeom prst="rect">
            <a:avLst/>
          </a:prstGeom>
          <a:blipFill rotWithShape="0">
            <a:blip r:embed="rId1"/>
            <a:stretch>
              <a:fillRect/>
            </a:stretch>
          </a:blipFill>
          <a:ln>
            <a:noFill/>
          </a:ln>
        </p:spPr>
        <p:style>
          <a:lnRef idx="0"/>
          <a:fillRef idx="0"/>
          <a:effectRef idx="0"/>
          <a:fontRef idx="minor"/>
        </p:style>
      </p:sp>
      <p:sp>
        <p:nvSpPr>
          <p:cNvPr id="548" name="CustomShape 21"/>
          <p:cNvSpPr/>
          <p:nvPr/>
        </p:nvSpPr>
        <p:spPr>
          <a:xfrm>
            <a:off x="2676240" y="1470600"/>
            <a:ext cx="851760" cy="182520"/>
          </a:xfrm>
          <a:custGeom>
            <a:avLst/>
            <a:gdLst/>
            <a:ahLst/>
            <a:rect l="l" t="t" r="r" b="b"/>
            <a:pathLst>
              <a:path w="852170" h="182880">
                <a:moveTo>
                  <a:pt x="425957" y="0"/>
                </a:moveTo>
                <a:lnTo>
                  <a:pt x="0" y="182879"/>
                </a:lnTo>
                <a:lnTo>
                  <a:pt x="851916" y="182879"/>
                </a:lnTo>
                <a:lnTo>
                  <a:pt x="425957" y="0"/>
                </a:lnTo>
                <a:close/>
              </a:path>
            </a:pathLst>
          </a:custGeom>
          <a:solidFill>
            <a:srgbClr val="dddddd"/>
          </a:solidFill>
          <a:ln>
            <a:noFill/>
          </a:ln>
        </p:spPr>
        <p:style>
          <a:lnRef idx="0"/>
          <a:fillRef idx="0"/>
          <a:effectRef idx="0"/>
          <a:fontRef idx="minor"/>
        </p:style>
      </p:sp>
      <p:sp>
        <p:nvSpPr>
          <p:cNvPr id="549" name="CustomShape 22"/>
          <p:cNvSpPr/>
          <p:nvPr/>
        </p:nvSpPr>
        <p:spPr>
          <a:xfrm>
            <a:off x="2767680" y="1632240"/>
            <a:ext cx="670320" cy="363960"/>
          </a:xfrm>
          <a:custGeom>
            <a:avLst/>
            <a:gdLst/>
            <a:ahLst/>
            <a:rect l="l" t="t" r="r" b="b"/>
            <a:pathLst>
              <a:path w="670560" h="364489">
                <a:moveTo>
                  <a:pt x="0" y="364236"/>
                </a:moveTo>
                <a:lnTo>
                  <a:pt x="670559" y="364236"/>
                </a:lnTo>
                <a:lnTo>
                  <a:pt x="670559" y="0"/>
                </a:lnTo>
                <a:lnTo>
                  <a:pt x="0" y="0"/>
                </a:lnTo>
                <a:lnTo>
                  <a:pt x="0" y="364236"/>
                </a:lnTo>
                <a:close/>
              </a:path>
            </a:pathLst>
          </a:custGeom>
          <a:solidFill>
            <a:srgbClr val="dddddd"/>
          </a:solidFill>
          <a:ln>
            <a:noFill/>
          </a:ln>
        </p:spPr>
        <p:style>
          <a:lnRef idx="0"/>
          <a:fillRef idx="0"/>
          <a:effectRef idx="0"/>
          <a:fontRef idx="minor"/>
        </p:style>
      </p:sp>
      <p:sp>
        <p:nvSpPr>
          <p:cNvPr id="550" name="CustomShape 23"/>
          <p:cNvSpPr/>
          <p:nvPr/>
        </p:nvSpPr>
        <p:spPr>
          <a:xfrm>
            <a:off x="2878920" y="1848600"/>
            <a:ext cx="136800" cy="1440"/>
          </a:xfrm>
          <a:custGeom>
            <a:avLst/>
            <a:gdLst/>
            <a:ahLst/>
            <a:rect l="l" t="t" r="r" b="b"/>
            <a:pathLst>
              <a:path w="137160" h="1905">
                <a:moveTo>
                  <a:pt x="0" y="1524"/>
                </a:moveTo>
                <a:lnTo>
                  <a:pt x="137159" y="0"/>
                </a:lnTo>
              </a:path>
            </a:pathLst>
          </a:custGeom>
          <a:noFill/>
          <a:ln w="9000">
            <a:solidFill>
              <a:srgbClr val="000000"/>
            </a:solidFill>
            <a:round/>
          </a:ln>
        </p:spPr>
        <p:style>
          <a:lnRef idx="0"/>
          <a:fillRef idx="0"/>
          <a:effectRef idx="0"/>
          <a:fontRef idx="minor"/>
        </p:style>
      </p:sp>
      <p:sp>
        <p:nvSpPr>
          <p:cNvPr id="551" name="CustomShape 24"/>
          <p:cNvSpPr/>
          <p:nvPr/>
        </p:nvSpPr>
        <p:spPr>
          <a:xfrm>
            <a:off x="3008520" y="1858680"/>
            <a:ext cx="230040" cy="360"/>
          </a:xfrm>
          <a:custGeom>
            <a:avLst/>
            <a:gdLst/>
            <a:ahLst/>
            <a:rect l="l" t="t" r="r" b="b"/>
            <a:pathLst>
              <a:path w="230505" h="0">
                <a:moveTo>
                  <a:pt x="0" y="0"/>
                </a:moveTo>
                <a:lnTo>
                  <a:pt x="230124" y="0"/>
                </a:lnTo>
              </a:path>
            </a:pathLst>
          </a:custGeom>
          <a:noFill/>
          <a:ln w="59400">
            <a:solidFill>
              <a:srgbClr val="ffff99"/>
            </a:solidFill>
            <a:round/>
          </a:ln>
        </p:spPr>
        <p:style>
          <a:lnRef idx="0"/>
          <a:fillRef idx="0"/>
          <a:effectRef idx="0"/>
          <a:fontRef idx="minor"/>
        </p:style>
      </p:sp>
      <p:sp>
        <p:nvSpPr>
          <p:cNvPr id="552" name="CustomShape 25"/>
          <p:cNvSpPr/>
          <p:nvPr/>
        </p:nvSpPr>
        <p:spPr>
          <a:xfrm>
            <a:off x="3008520" y="1828800"/>
            <a:ext cx="230040" cy="59400"/>
          </a:xfrm>
          <a:custGeom>
            <a:avLst/>
            <a:gdLst/>
            <a:ahLst/>
            <a:rect l="l" t="t" r="r" b="b"/>
            <a:pathLst>
              <a:path w="230505" h="59689">
                <a:moveTo>
                  <a:pt x="0" y="59436"/>
                </a:moveTo>
                <a:lnTo>
                  <a:pt x="230124" y="59436"/>
                </a:lnTo>
                <a:lnTo>
                  <a:pt x="230124" y="0"/>
                </a:lnTo>
                <a:lnTo>
                  <a:pt x="0" y="0"/>
                </a:lnTo>
                <a:lnTo>
                  <a:pt x="0" y="59436"/>
                </a:lnTo>
                <a:close/>
              </a:path>
            </a:pathLst>
          </a:custGeom>
          <a:noFill/>
          <a:ln w="9000">
            <a:solidFill>
              <a:srgbClr val="000000"/>
            </a:solidFill>
            <a:round/>
          </a:ln>
        </p:spPr>
        <p:style>
          <a:lnRef idx="0"/>
          <a:fillRef idx="0"/>
          <a:effectRef idx="0"/>
          <a:fontRef idx="minor"/>
        </p:style>
      </p:sp>
      <p:sp>
        <p:nvSpPr>
          <p:cNvPr id="553" name="CustomShape 26"/>
          <p:cNvSpPr/>
          <p:nvPr/>
        </p:nvSpPr>
        <p:spPr>
          <a:xfrm>
            <a:off x="3026520" y="1847160"/>
            <a:ext cx="14760" cy="14760"/>
          </a:xfrm>
          <a:custGeom>
            <a:avLst/>
            <a:gdLst/>
            <a:ahLst/>
            <a:rect l="l" t="t" r="r" b="b"/>
            <a:pathLst>
              <a:path w="15239" h="15239">
                <a:moveTo>
                  <a:pt x="0" y="15239"/>
                </a:moveTo>
                <a:lnTo>
                  <a:pt x="15239" y="15239"/>
                </a:lnTo>
                <a:lnTo>
                  <a:pt x="15239" y="0"/>
                </a:lnTo>
                <a:lnTo>
                  <a:pt x="0" y="0"/>
                </a:lnTo>
                <a:lnTo>
                  <a:pt x="0" y="15239"/>
                </a:lnTo>
                <a:close/>
              </a:path>
            </a:pathLst>
          </a:custGeom>
          <a:solidFill>
            <a:srgbClr val="ff0000"/>
          </a:solidFill>
          <a:ln>
            <a:noFill/>
          </a:ln>
        </p:spPr>
        <p:style>
          <a:lnRef idx="0"/>
          <a:fillRef idx="0"/>
          <a:effectRef idx="0"/>
          <a:fontRef idx="minor"/>
        </p:style>
      </p:sp>
      <p:sp>
        <p:nvSpPr>
          <p:cNvPr id="554" name="CustomShape 27"/>
          <p:cNvSpPr/>
          <p:nvPr/>
        </p:nvSpPr>
        <p:spPr>
          <a:xfrm>
            <a:off x="3046320" y="1847160"/>
            <a:ext cx="13680" cy="14760"/>
          </a:xfrm>
          <a:custGeom>
            <a:avLst/>
            <a:gdLst/>
            <a:ahLst/>
            <a:rect l="l" t="t" r="r" b="b"/>
            <a:pathLst>
              <a:path w="13969" h="15239">
                <a:moveTo>
                  <a:pt x="0" y="15239"/>
                </a:moveTo>
                <a:lnTo>
                  <a:pt x="13716" y="15239"/>
                </a:lnTo>
                <a:lnTo>
                  <a:pt x="13716" y="0"/>
                </a:lnTo>
                <a:lnTo>
                  <a:pt x="0" y="0"/>
                </a:lnTo>
                <a:lnTo>
                  <a:pt x="0" y="15239"/>
                </a:lnTo>
                <a:close/>
              </a:path>
            </a:pathLst>
          </a:custGeom>
          <a:solidFill>
            <a:srgbClr val="33cc33"/>
          </a:solidFill>
          <a:ln>
            <a:noFill/>
          </a:ln>
        </p:spPr>
        <p:style>
          <a:lnRef idx="0"/>
          <a:fillRef idx="0"/>
          <a:effectRef idx="0"/>
          <a:fontRef idx="minor"/>
        </p:style>
      </p:sp>
      <p:sp>
        <p:nvSpPr>
          <p:cNvPr id="555" name="CustomShape 28"/>
          <p:cNvSpPr/>
          <p:nvPr/>
        </p:nvSpPr>
        <p:spPr>
          <a:xfrm>
            <a:off x="3064680" y="1845720"/>
            <a:ext cx="16920" cy="14760"/>
          </a:xfrm>
          <a:custGeom>
            <a:avLst/>
            <a:gdLst/>
            <a:ahLst/>
            <a:rect l="l" t="t" r="r" b="b"/>
            <a:pathLst>
              <a:path w="17144" h="15239">
                <a:moveTo>
                  <a:pt x="0" y="15239"/>
                </a:moveTo>
                <a:lnTo>
                  <a:pt x="16763" y="15239"/>
                </a:lnTo>
                <a:lnTo>
                  <a:pt x="16763" y="0"/>
                </a:lnTo>
                <a:lnTo>
                  <a:pt x="0" y="0"/>
                </a:lnTo>
                <a:lnTo>
                  <a:pt x="0" y="15239"/>
                </a:lnTo>
                <a:close/>
              </a:path>
            </a:pathLst>
          </a:custGeom>
          <a:solidFill>
            <a:srgbClr val="ff0000"/>
          </a:solidFill>
          <a:ln>
            <a:noFill/>
          </a:ln>
        </p:spPr>
        <p:style>
          <a:lnRef idx="0"/>
          <a:fillRef idx="0"/>
          <a:effectRef idx="0"/>
          <a:fontRef idx="minor"/>
        </p:style>
      </p:sp>
      <p:sp>
        <p:nvSpPr>
          <p:cNvPr id="556" name="CustomShape 29"/>
          <p:cNvSpPr/>
          <p:nvPr/>
        </p:nvSpPr>
        <p:spPr>
          <a:xfrm>
            <a:off x="3086280" y="1845720"/>
            <a:ext cx="13680" cy="14760"/>
          </a:xfrm>
          <a:custGeom>
            <a:avLst/>
            <a:gdLst/>
            <a:ahLst/>
            <a:rect l="l" t="t" r="r" b="b"/>
            <a:pathLst>
              <a:path w="13969" h="15239">
                <a:moveTo>
                  <a:pt x="0" y="15239"/>
                </a:moveTo>
                <a:lnTo>
                  <a:pt x="13716" y="15239"/>
                </a:lnTo>
                <a:lnTo>
                  <a:pt x="13716" y="0"/>
                </a:lnTo>
                <a:lnTo>
                  <a:pt x="0" y="0"/>
                </a:lnTo>
                <a:lnTo>
                  <a:pt x="0" y="15239"/>
                </a:lnTo>
                <a:close/>
              </a:path>
            </a:pathLst>
          </a:custGeom>
          <a:solidFill>
            <a:srgbClr val="ff0000"/>
          </a:solidFill>
          <a:ln>
            <a:noFill/>
          </a:ln>
        </p:spPr>
        <p:style>
          <a:lnRef idx="0"/>
          <a:fillRef idx="0"/>
          <a:effectRef idx="0"/>
          <a:fontRef idx="minor"/>
        </p:style>
      </p:sp>
      <p:sp>
        <p:nvSpPr>
          <p:cNvPr id="557" name="CustomShape 30"/>
          <p:cNvSpPr/>
          <p:nvPr/>
        </p:nvSpPr>
        <p:spPr>
          <a:xfrm>
            <a:off x="3008520" y="1800000"/>
            <a:ext cx="226800" cy="28800"/>
          </a:xfrm>
          <a:custGeom>
            <a:avLst/>
            <a:gdLst/>
            <a:ahLst/>
            <a:rect l="l" t="t" r="r" b="b"/>
            <a:pathLst>
              <a:path w="227330" h="29210">
                <a:moveTo>
                  <a:pt x="170306" y="0"/>
                </a:moveTo>
                <a:lnTo>
                  <a:pt x="56768" y="0"/>
                </a:lnTo>
                <a:lnTo>
                  <a:pt x="0" y="28955"/>
                </a:lnTo>
                <a:lnTo>
                  <a:pt x="227075" y="28955"/>
                </a:lnTo>
                <a:lnTo>
                  <a:pt x="170306" y="0"/>
                </a:lnTo>
                <a:close/>
              </a:path>
            </a:pathLst>
          </a:custGeom>
          <a:solidFill>
            <a:srgbClr val="ffff99"/>
          </a:solidFill>
          <a:ln>
            <a:noFill/>
          </a:ln>
        </p:spPr>
        <p:style>
          <a:lnRef idx="0"/>
          <a:fillRef idx="0"/>
          <a:effectRef idx="0"/>
          <a:fontRef idx="minor"/>
        </p:style>
      </p:sp>
      <p:sp>
        <p:nvSpPr>
          <p:cNvPr id="558" name="CustomShape 31"/>
          <p:cNvSpPr/>
          <p:nvPr/>
        </p:nvSpPr>
        <p:spPr>
          <a:xfrm>
            <a:off x="3008520" y="1800000"/>
            <a:ext cx="226800" cy="28800"/>
          </a:xfrm>
          <a:custGeom>
            <a:avLst/>
            <a:gdLst/>
            <a:ahLst/>
            <a:rect l="l" t="t" r="r" b="b"/>
            <a:pathLst>
              <a:path w="227330" h="29210">
                <a:moveTo>
                  <a:pt x="0" y="28955"/>
                </a:moveTo>
                <a:lnTo>
                  <a:pt x="56768" y="0"/>
                </a:lnTo>
                <a:lnTo>
                  <a:pt x="170306" y="0"/>
                </a:lnTo>
                <a:lnTo>
                  <a:pt x="227075" y="28955"/>
                </a:lnTo>
                <a:lnTo>
                  <a:pt x="0" y="28955"/>
                </a:lnTo>
                <a:close/>
              </a:path>
            </a:pathLst>
          </a:custGeom>
          <a:noFill/>
          <a:ln w="9000">
            <a:solidFill>
              <a:srgbClr val="000000"/>
            </a:solidFill>
            <a:round/>
          </a:ln>
        </p:spPr>
        <p:style>
          <a:lnRef idx="0"/>
          <a:fillRef idx="0"/>
          <a:effectRef idx="0"/>
          <a:fontRef idx="minor"/>
        </p:style>
      </p:sp>
      <p:sp>
        <p:nvSpPr>
          <p:cNvPr id="559" name="CustomShape 32"/>
          <p:cNvSpPr/>
          <p:nvPr/>
        </p:nvSpPr>
        <p:spPr>
          <a:xfrm>
            <a:off x="2714400" y="1711440"/>
            <a:ext cx="266400" cy="257040"/>
          </a:xfrm>
          <a:prstGeom prst="rect">
            <a:avLst/>
          </a:prstGeom>
          <a:blipFill rotWithShape="0">
            <a:blip r:embed="rId2"/>
            <a:stretch>
              <a:fillRect/>
            </a:stretch>
          </a:blipFill>
          <a:ln>
            <a:noFill/>
          </a:ln>
        </p:spPr>
        <p:style>
          <a:lnRef idx="0"/>
          <a:fillRef idx="0"/>
          <a:effectRef idx="0"/>
          <a:fontRef idx="minor"/>
        </p:style>
      </p:sp>
      <p:sp>
        <p:nvSpPr>
          <p:cNvPr id="560" name="CustomShape 33"/>
          <p:cNvSpPr/>
          <p:nvPr/>
        </p:nvSpPr>
        <p:spPr>
          <a:xfrm>
            <a:off x="3282840" y="1825920"/>
            <a:ext cx="62640" cy="56160"/>
          </a:xfrm>
          <a:custGeom>
            <a:avLst/>
            <a:gdLst/>
            <a:ahLst/>
            <a:rect l="l" t="t" r="r" b="b"/>
            <a:pathLst>
              <a:path w="62864" h="56514">
                <a:moveTo>
                  <a:pt x="0" y="56387"/>
                </a:moveTo>
                <a:lnTo>
                  <a:pt x="62484" y="56387"/>
                </a:lnTo>
                <a:lnTo>
                  <a:pt x="62484" y="0"/>
                </a:lnTo>
                <a:lnTo>
                  <a:pt x="0" y="0"/>
                </a:lnTo>
                <a:lnTo>
                  <a:pt x="0" y="56387"/>
                </a:lnTo>
                <a:close/>
              </a:path>
            </a:pathLst>
          </a:custGeom>
          <a:solidFill>
            <a:srgbClr val="000099"/>
          </a:solidFill>
          <a:ln>
            <a:noFill/>
          </a:ln>
        </p:spPr>
        <p:style>
          <a:lnRef idx="0"/>
          <a:fillRef idx="0"/>
          <a:effectRef idx="0"/>
          <a:fontRef idx="minor"/>
        </p:style>
      </p:sp>
      <p:sp>
        <p:nvSpPr>
          <p:cNvPr id="561" name="CustomShape 34"/>
          <p:cNvSpPr/>
          <p:nvPr/>
        </p:nvSpPr>
        <p:spPr>
          <a:xfrm>
            <a:off x="3282840" y="1825920"/>
            <a:ext cx="62640" cy="56160"/>
          </a:xfrm>
          <a:custGeom>
            <a:avLst/>
            <a:gdLst/>
            <a:ahLst/>
            <a:rect l="l" t="t" r="r" b="b"/>
            <a:pathLst>
              <a:path w="62864" h="56514">
                <a:moveTo>
                  <a:pt x="0" y="56387"/>
                </a:moveTo>
                <a:lnTo>
                  <a:pt x="62484" y="56387"/>
                </a:lnTo>
                <a:lnTo>
                  <a:pt x="62484" y="0"/>
                </a:lnTo>
                <a:lnTo>
                  <a:pt x="0" y="0"/>
                </a:lnTo>
                <a:lnTo>
                  <a:pt x="0" y="56387"/>
                </a:lnTo>
                <a:close/>
              </a:path>
            </a:pathLst>
          </a:custGeom>
          <a:noFill/>
          <a:ln w="9000">
            <a:solidFill>
              <a:srgbClr val="000000"/>
            </a:solidFill>
            <a:round/>
          </a:ln>
        </p:spPr>
        <p:style>
          <a:lnRef idx="0"/>
          <a:fillRef idx="0"/>
          <a:effectRef idx="0"/>
          <a:fontRef idx="minor"/>
        </p:style>
      </p:sp>
      <p:sp>
        <p:nvSpPr>
          <p:cNvPr id="562" name="CustomShape 35"/>
          <p:cNvSpPr/>
          <p:nvPr/>
        </p:nvSpPr>
        <p:spPr>
          <a:xfrm>
            <a:off x="3136320" y="1648800"/>
            <a:ext cx="180000" cy="172440"/>
          </a:xfrm>
          <a:custGeom>
            <a:avLst/>
            <a:gdLst/>
            <a:ahLst/>
            <a:rect l="l" t="t" r="r" b="b"/>
            <a:pathLst>
              <a:path w="180339" h="172719">
                <a:moveTo>
                  <a:pt x="179831" y="172212"/>
                </a:moveTo>
                <a:lnTo>
                  <a:pt x="179831" y="81661"/>
                </a:lnTo>
                <a:lnTo>
                  <a:pt x="0" y="0"/>
                </a:lnTo>
              </a:path>
            </a:pathLst>
          </a:custGeom>
          <a:noFill/>
          <a:ln w="9000">
            <a:solidFill>
              <a:srgbClr val="000000"/>
            </a:solidFill>
            <a:round/>
          </a:ln>
        </p:spPr>
        <p:style>
          <a:lnRef idx="0"/>
          <a:fillRef idx="0"/>
          <a:effectRef idx="0"/>
          <a:fontRef idx="minor"/>
        </p:style>
      </p:sp>
      <p:sp>
        <p:nvSpPr>
          <p:cNvPr id="563" name="CustomShape 36"/>
          <p:cNvSpPr/>
          <p:nvPr/>
        </p:nvSpPr>
        <p:spPr>
          <a:xfrm>
            <a:off x="3247560" y="1848600"/>
            <a:ext cx="91080" cy="360"/>
          </a:xfrm>
          <a:custGeom>
            <a:avLst/>
            <a:gdLst/>
            <a:ahLst/>
            <a:rect l="l" t="t" r="r" b="b"/>
            <a:pathLst>
              <a:path w="91439" h="0">
                <a:moveTo>
                  <a:pt x="91440" y="0"/>
                </a:moveTo>
                <a:lnTo>
                  <a:pt x="0" y="0"/>
                </a:lnTo>
              </a:path>
            </a:pathLst>
          </a:custGeom>
          <a:noFill/>
          <a:ln w="9000">
            <a:solidFill>
              <a:srgbClr val="000000"/>
            </a:solidFill>
            <a:round/>
          </a:ln>
        </p:spPr>
        <p:style>
          <a:lnRef idx="0"/>
          <a:fillRef idx="0"/>
          <a:effectRef idx="0"/>
          <a:fontRef idx="minor"/>
        </p:style>
      </p:sp>
      <p:sp>
        <p:nvSpPr>
          <p:cNvPr id="564" name="CustomShape 37"/>
          <p:cNvSpPr/>
          <p:nvPr/>
        </p:nvSpPr>
        <p:spPr>
          <a:xfrm>
            <a:off x="2968920" y="1516320"/>
            <a:ext cx="282960" cy="264960"/>
          </a:xfrm>
          <a:prstGeom prst="rect">
            <a:avLst/>
          </a:prstGeom>
          <a:blipFill rotWithShape="0">
            <a:blip r:embed="rId3"/>
            <a:stretch>
              <a:fillRect/>
            </a:stretch>
          </a:blipFill>
          <a:ln>
            <a:noFill/>
          </a:ln>
        </p:spPr>
        <p:style>
          <a:lnRef idx="0"/>
          <a:fillRef idx="0"/>
          <a:effectRef idx="0"/>
          <a:fontRef idx="minor"/>
        </p:style>
      </p:sp>
      <p:sp>
        <p:nvSpPr>
          <p:cNvPr id="565" name="CustomShape 38"/>
          <p:cNvSpPr/>
          <p:nvPr/>
        </p:nvSpPr>
        <p:spPr>
          <a:xfrm>
            <a:off x="3578400" y="1463040"/>
            <a:ext cx="850680" cy="184320"/>
          </a:xfrm>
          <a:custGeom>
            <a:avLst/>
            <a:gdLst/>
            <a:ahLst/>
            <a:rect l="l" t="t" r="r" b="b"/>
            <a:pathLst>
              <a:path w="850900" h="184785">
                <a:moveTo>
                  <a:pt x="425196" y="0"/>
                </a:moveTo>
                <a:lnTo>
                  <a:pt x="0" y="184404"/>
                </a:lnTo>
                <a:lnTo>
                  <a:pt x="850392" y="184404"/>
                </a:lnTo>
                <a:lnTo>
                  <a:pt x="425196" y="0"/>
                </a:lnTo>
                <a:close/>
              </a:path>
            </a:pathLst>
          </a:custGeom>
          <a:solidFill>
            <a:srgbClr val="dddddd"/>
          </a:solidFill>
          <a:ln>
            <a:noFill/>
          </a:ln>
        </p:spPr>
        <p:style>
          <a:lnRef idx="0"/>
          <a:fillRef idx="0"/>
          <a:effectRef idx="0"/>
          <a:fontRef idx="minor"/>
        </p:style>
      </p:sp>
      <p:sp>
        <p:nvSpPr>
          <p:cNvPr id="566" name="CustomShape 39"/>
          <p:cNvSpPr/>
          <p:nvPr/>
        </p:nvSpPr>
        <p:spPr>
          <a:xfrm>
            <a:off x="3668400" y="1626120"/>
            <a:ext cx="672120" cy="363960"/>
          </a:xfrm>
          <a:custGeom>
            <a:avLst/>
            <a:gdLst/>
            <a:ahLst/>
            <a:rect l="l" t="t" r="r" b="b"/>
            <a:pathLst>
              <a:path w="672464" h="364489">
                <a:moveTo>
                  <a:pt x="0" y="364236"/>
                </a:moveTo>
                <a:lnTo>
                  <a:pt x="672084" y="364236"/>
                </a:lnTo>
                <a:lnTo>
                  <a:pt x="672084" y="0"/>
                </a:lnTo>
                <a:lnTo>
                  <a:pt x="0" y="0"/>
                </a:lnTo>
                <a:lnTo>
                  <a:pt x="0" y="364236"/>
                </a:lnTo>
                <a:close/>
              </a:path>
            </a:pathLst>
          </a:custGeom>
          <a:solidFill>
            <a:srgbClr val="dddddd"/>
          </a:solidFill>
          <a:ln>
            <a:noFill/>
          </a:ln>
        </p:spPr>
        <p:style>
          <a:lnRef idx="0"/>
          <a:fillRef idx="0"/>
          <a:effectRef idx="0"/>
          <a:fontRef idx="minor"/>
        </p:style>
      </p:sp>
      <p:sp>
        <p:nvSpPr>
          <p:cNvPr id="567" name="CustomShape 40"/>
          <p:cNvSpPr/>
          <p:nvPr/>
        </p:nvSpPr>
        <p:spPr>
          <a:xfrm>
            <a:off x="3781080" y="1842480"/>
            <a:ext cx="136800" cy="1440"/>
          </a:xfrm>
          <a:custGeom>
            <a:avLst/>
            <a:gdLst/>
            <a:ahLst/>
            <a:rect l="l" t="t" r="r" b="b"/>
            <a:pathLst>
              <a:path w="137160" h="1905">
                <a:moveTo>
                  <a:pt x="0" y="1524"/>
                </a:moveTo>
                <a:lnTo>
                  <a:pt x="137159" y="0"/>
                </a:lnTo>
              </a:path>
            </a:pathLst>
          </a:custGeom>
          <a:noFill/>
          <a:ln w="9000">
            <a:solidFill>
              <a:srgbClr val="000000"/>
            </a:solidFill>
            <a:round/>
          </a:ln>
        </p:spPr>
        <p:style>
          <a:lnRef idx="0"/>
          <a:fillRef idx="0"/>
          <a:effectRef idx="0"/>
          <a:fontRef idx="minor"/>
        </p:style>
      </p:sp>
      <p:sp>
        <p:nvSpPr>
          <p:cNvPr id="568" name="CustomShape 41"/>
          <p:cNvSpPr/>
          <p:nvPr/>
        </p:nvSpPr>
        <p:spPr>
          <a:xfrm>
            <a:off x="3910680" y="1851840"/>
            <a:ext cx="230040" cy="360"/>
          </a:xfrm>
          <a:custGeom>
            <a:avLst/>
            <a:gdLst/>
            <a:ahLst/>
            <a:rect l="l" t="t" r="r" b="b"/>
            <a:pathLst>
              <a:path w="230504" h="0">
                <a:moveTo>
                  <a:pt x="0" y="0"/>
                </a:moveTo>
                <a:lnTo>
                  <a:pt x="230124" y="0"/>
                </a:lnTo>
              </a:path>
            </a:pathLst>
          </a:custGeom>
          <a:noFill/>
          <a:ln w="57960">
            <a:solidFill>
              <a:srgbClr val="ffff99"/>
            </a:solidFill>
            <a:round/>
          </a:ln>
        </p:spPr>
        <p:style>
          <a:lnRef idx="0"/>
          <a:fillRef idx="0"/>
          <a:effectRef idx="0"/>
          <a:fontRef idx="minor"/>
        </p:style>
      </p:sp>
      <p:sp>
        <p:nvSpPr>
          <p:cNvPr id="569" name="CustomShape 42"/>
          <p:cNvSpPr/>
          <p:nvPr/>
        </p:nvSpPr>
        <p:spPr>
          <a:xfrm>
            <a:off x="3910680" y="1822680"/>
            <a:ext cx="230040" cy="57960"/>
          </a:xfrm>
          <a:custGeom>
            <a:avLst/>
            <a:gdLst/>
            <a:ahLst/>
            <a:rect l="l" t="t" r="r" b="b"/>
            <a:pathLst>
              <a:path w="230504" h="58419">
                <a:moveTo>
                  <a:pt x="0" y="57912"/>
                </a:moveTo>
                <a:lnTo>
                  <a:pt x="230124" y="57912"/>
                </a:lnTo>
                <a:lnTo>
                  <a:pt x="230124" y="0"/>
                </a:lnTo>
                <a:lnTo>
                  <a:pt x="0" y="0"/>
                </a:lnTo>
                <a:lnTo>
                  <a:pt x="0" y="57912"/>
                </a:lnTo>
                <a:close/>
              </a:path>
            </a:pathLst>
          </a:custGeom>
          <a:noFill/>
          <a:ln w="9000">
            <a:solidFill>
              <a:srgbClr val="000000"/>
            </a:solidFill>
            <a:round/>
          </a:ln>
        </p:spPr>
        <p:style>
          <a:lnRef idx="0"/>
          <a:fillRef idx="0"/>
          <a:effectRef idx="0"/>
          <a:fontRef idx="minor"/>
        </p:style>
      </p:sp>
      <p:sp>
        <p:nvSpPr>
          <p:cNvPr id="570" name="CustomShape 43"/>
          <p:cNvSpPr/>
          <p:nvPr/>
        </p:nvSpPr>
        <p:spPr>
          <a:xfrm>
            <a:off x="3929040" y="1841040"/>
            <a:ext cx="13680" cy="14760"/>
          </a:xfrm>
          <a:custGeom>
            <a:avLst/>
            <a:gdLst/>
            <a:ahLst/>
            <a:rect l="l" t="t" r="r" b="b"/>
            <a:pathLst>
              <a:path w="13970" h="15239">
                <a:moveTo>
                  <a:pt x="0" y="15239"/>
                </a:moveTo>
                <a:lnTo>
                  <a:pt x="13715" y="15239"/>
                </a:lnTo>
                <a:lnTo>
                  <a:pt x="13715" y="0"/>
                </a:lnTo>
                <a:lnTo>
                  <a:pt x="0" y="0"/>
                </a:lnTo>
                <a:lnTo>
                  <a:pt x="0" y="15239"/>
                </a:lnTo>
                <a:close/>
              </a:path>
            </a:pathLst>
          </a:custGeom>
          <a:solidFill>
            <a:srgbClr val="ff0000"/>
          </a:solidFill>
          <a:ln>
            <a:noFill/>
          </a:ln>
        </p:spPr>
        <p:style>
          <a:lnRef idx="0"/>
          <a:fillRef idx="0"/>
          <a:effectRef idx="0"/>
          <a:fontRef idx="minor"/>
        </p:style>
      </p:sp>
      <p:sp>
        <p:nvSpPr>
          <p:cNvPr id="571" name="CustomShape 44"/>
          <p:cNvSpPr/>
          <p:nvPr/>
        </p:nvSpPr>
        <p:spPr>
          <a:xfrm>
            <a:off x="3948840" y="1841040"/>
            <a:ext cx="13680" cy="14760"/>
          </a:xfrm>
          <a:custGeom>
            <a:avLst/>
            <a:gdLst/>
            <a:ahLst/>
            <a:rect l="l" t="t" r="r" b="b"/>
            <a:pathLst>
              <a:path w="13970" h="15239">
                <a:moveTo>
                  <a:pt x="0" y="15239"/>
                </a:moveTo>
                <a:lnTo>
                  <a:pt x="13715" y="15239"/>
                </a:lnTo>
                <a:lnTo>
                  <a:pt x="13715" y="0"/>
                </a:lnTo>
                <a:lnTo>
                  <a:pt x="0" y="0"/>
                </a:lnTo>
                <a:lnTo>
                  <a:pt x="0" y="15239"/>
                </a:lnTo>
                <a:close/>
              </a:path>
            </a:pathLst>
          </a:custGeom>
          <a:solidFill>
            <a:srgbClr val="33cc33"/>
          </a:solidFill>
          <a:ln>
            <a:noFill/>
          </a:ln>
        </p:spPr>
        <p:style>
          <a:lnRef idx="0"/>
          <a:fillRef idx="0"/>
          <a:effectRef idx="0"/>
          <a:fontRef idx="minor"/>
        </p:style>
      </p:sp>
      <p:sp>
        <p:nvSpPr>
          <p:cNvPr id="572" name="CustomShape 45"/>
          <p:cNvSpPr/>
          <p:nvPr/>
        </p:nvSpPr>
        <p:spPr>
          <a:xfrm>
            <a:off x="3966840" y="1839600"/>
            <a:ext cx="14760" cy="14760"/>
          </a:xfrm>
          <a:custGeom>
            <a:avLst/>
            <a:gdLst/>
            <a:ahLst/>
            <a:rect l="l" t="t" r="r" b="b"/>
            <a:pathLst>
              <a:path w="15239" h="15239">
                <a:moveTo>
                  <a:pt x="0" y="15239"/>
                </a:moveTo>
                <a:lnTo>
                  <a:pt x="15239" y="15239"/>
                </a:lnTo>
                <a:lnTo>
                  <a:pt x="15239" y="0"/>
                </a:lnTo>
                <a:lnTo>
                  <a:pt x="0" y="0"/>
                </a:lnTo>
                <a:lnTo>
                  <a:pt x="0" y="15239"/>
                </a:lnTo>
                <a:close/>
              </a:path>
            </a:pathLst>
          </a:custGeom>
          <a:solidFill>
            <a:srgbClr val="ff0000"/>
          </a:solidFill>
          <a:ln>
            <a:noFill/>
          </a:ln>
        </p:spPr>
        <p:style>
          <a:lnRef idx="0"/>
          <a:fillRef idx="0"/>
          <a:effectRef idx="0"/>
          <a:fontRef idx="minor"/>
        </p:style>
      </p:sp>
      <p:sp>
        <p:nvSpPr>
          <p:cNvPr id="573" name="CustomShape 46"/>
          <p:cNvSpPr/>
          <p:nvPr/>
        </p:nvSpPr>
        <p:spPr>
          <a:xfrm>
            <a:off x="3988440" y="1839600"/>
            <a:ext cx="13680" cy="14760"/>
          </a:xfrm>
          <a:custGeom>
            <a:avLst/>
            <a:gdLst/>
            <a:ahLst/>
            <a:rect l="l" t="t" r="r" b="b"/>
            <a:pathLst>
              <a:path w="13970" h="15239">
                <a:moveTo>
                  <a:pt x="0" y="15239"/>
                </a:moveTo>
                <a:lnTo>
                  <a:pt x="13715" y="15239"/>
                </a:lnTo>
                <a:lnTo>
                  <a:pt x="13715" y="0"/>
                </a:lnTo>
                <a:lnTo>
                  <a:pt x="0" y="0"/>
                </a:lnTo>
                <a:lnTo>
                  <a:pt x="0" y="15239"/>
                </a:lnTo>
                <a:close/>
              </a:path>
            </a:pathLst>
          </a:custGeom>
          <a:solidFill>
            <a:srgbClr val="ff0000"/>
          </a:solidFill>
          <a:ln>
            <a:noFill/>
          </a:ln>
        </p:spPr>
        <p:style>
          <a:lnRef idx="0"/>
          <a:fillRef idx="0"/>
          <a:effectRef idx="0"/>
          <a:fontRef idx="minor"/>
        </p:style>
      </p:sp>
      <p:sp>
        <p:nvSpPr>
          <p:cNvPr id="574" name="CustomShape 47"/>
          <p:cNvSpPr/>
          <p:nvPr/>
        </p:nvSpPr>
        <p:spPr>
          <a:xfrm>
            <a:off x="3910680" y="1793880"/>
            <a:ext cx="226800" cy="28800"/>
          </a:xfrm>
          <a:custGeom>
            <a:avLst/>
            <a:gdLst/>
            <a:ahLst/>
            <a:rect l="l" t="t" r="r" b="b"/>
            <a:pathLst>
              <a:path w="227329" h="29210">
                <a:moveTo>
                  <a:pt x="170306" y="0"/>
                </a:moveTo>
                <a:lnTo>
                  <a:pt x="56768" y="0"/>
                </a:lnTo>
                <a:lnTo>
                  <a:pt x="0" y="28955"/>
                </a:lnTo>
                <a:lnTo>
                  <a:pt x="227075" y="28955"/>
                </a:lnTo>
                <a:lnTo>
                  <a:pt x="170306" y="0"/>
                </a:lnTo>
                <a:close/>
              </a:path>
            </a:pathLst>
          </a:custGeom>
          <a:solidFill>
            <a:srgbClr val="ffff99"/>
          </a:solidFill>
          <a:ln>
            <a:noFill/>
          </a:ln>
        </p:spPr>
        <p:style>
          <a:lnRef idx="0"/>
          <a:fillRef idx="0"/>
          <a:effectRef idx="0"/>
          <a:fontRef idx="minor"/>
        </p:style>
      </p:sp>
      <p:sp>
        <p:nvSpPr>
          <p:cNvPr id="575" name="CustomShape 48"/>
          <p:cNvSpPr/>
          <p:nvPr/>
        </p:nvSpPr>
        <p:spPr>
          <a:xfrm>
            <a:off x="3910680" y="1793880"/>
            <a:ext cx="226800" cy="28800"/>
          </a:xfrm>
          <a:custGeom>
            <a:avLst/>
            <a:gdLst/>
            <a:ahLst/>
            <a:rect l="l" t="t" r="r" b="b"/>
            <a:pathLst>
              <a:path w="227329" h="29210">
                <a:moveTo>
                  <a:pt x="0" y="28955"/>
                </a:moveTo>
                <a:lnTo>
                  <a:pt x="56768" y="0"/>
                </a:lnTo>
                <a:lnTo>
                  <a:pt x="170306" y="0"/>
                </a:lnTo>
                <a:lnTo>
                  <a:pt x="227075" y="28955"/>
                </a:lnTo>
                <a:lnTo>
                  <a:pt x="0" y="28955"/>
                </a:lnTo>
                <a:close/>
              </a:path>
            </a:pathLst>
          </a:custGeom>
          <a:noFill/>
          <a:ln w="9000">
            <a:solidFill>
              <a:srgbClr val="000000"/>
            </a:solidFill>
            <a:round/>
          </a:ln>
        </p:spPr>
        <p:style>
          <a:lnRef idx="0"/>
          <a:fillRef idx="0"/>
          <a:effectRef idx="0"/>
          <a:fontRef idx="minor"/>
        </p:style>
      </p:sp>
      <p:sp>
        <p:nvSpPr>
          <p:cNvPr id="576" name="CustomShape 49"/>
          <p:cNvSpPr/>
          <p:nvPr/>
        </p:nvSpPr>
        <p:spPr>
          <a:xfrm>
            <a:off x="3616560" y="1705320"/>
            <a:ext cx="264960" cy="255600"/>
          </a:xfrm>
          <a:prstGeom prst="rect">
            <a:avLst/>
          </a:prstGeom>
          <a:blipFill rotWithShape="0">
            <a:blip r:embed="rId4"/>
            <a:stretch>
              <a:fillRect/>
            </a:stretch>
          </a:blipFill>
          <a:ln>
            <a:noFill/>
          </a:ln>
        </p:spPr>
        <p:style>
          <a:lnRef idx="0"/>
          <a:fillRef idx="0"/>
          <a:effectRef idx="0"/>
          <a:fontRef idx="minor"/>
        </p:style>
      </p:sp>
      <p:sp>
        <p:nvSpPr>
          <p:cNvPr id="577" name="CustomShape 50"/>
          <p:cNvSpPr/>
          <p:nvPr/>
        </p:nvSpPr>
        <p:spPr>
          <a:xfrm>
            <a:off x="4185000" y="1819800"/>
            <a:ext cx="60480" cy="56160"/>
          </a:xfrm>
          <a:custGeom>
            <a:avLst/>
            <a:gdLst/>
            <a:ahLst/>
            <a:rect l="l" t="t" r="r" b="b"/>
            <a:pathLst>
              <a:path w="60960" h="56514">
                <a:moveTo>
                  <a:pt x="0" y="56387"/>
                </a:moveTo>
                <a:lnTo>
                  <a:pt x="60960" y="56387"/>
                </a:lnTo>
                <a:lnTo>
                  <a:pt x="60960" y="0"/>
                </a:lnTo>
                <a:lnTo>
                  <a:pt x="0" y="0"/>
                </a:lnTo>
                <a:lnTo>
                  <a:pt x="0" y="56387"/>
                </a:lnTo>
                <a:close/>
              </a:path>
            </a:pathLst>
          </a:custGeom>
          <a:solidFill>
            <a:srgbClr val="000099"/>
          </a:solidFill>
          <a:ln>
            <a:noFill/>
          </a:ln>
        </p:spPr>
        <p:style>
          <a:lnRef idx="0"/>
          <a:fillRef idx="0"/>
          <a:effectRef idx="0"/>
          <a:fontRef idx="minor"/>
        </p:style>
      </p:sp>
      <p:sp>
        <p:nvSpPr>
          <p:cNvPr id="578" name="CustomShape 51"/>
          <p:cNvSpPr/>
          <p:nvPr/>
        </p:nvSpPr>
        <p:spPr>
          <a:xfrm>
            <a:off x="4185000" y="1819800"/>
            <a:ext cx="60480" cy="56160"/>
          </a:xfrm>
          <a:custGeom>
            <a:avLst/>
            <a:gdLst/>
            <a:ahLst/>
            <a:rect l="l" t="t" r="r" b="b"/>
            <a:pathLst>
              <a:path w="60960" h="56514">
                <a:moveTo>
                  <a:pt x="0" y="56387"/>
                </a:moveTo>
                <a:lnTo>
                  <a:pt x="60960" y="56387"/>
                </a:lnTo>
                <a:lnTo>
                  <a:pt x="60960" y="0"/>
                </a:lnTo>
                <a:lnTo>
                  <a:pt x="0" y="0"/>
                </a:lnTo>
                <a:lnTo>
                  <a:pt x="0" y="56387"/>
                </a:lnTo>
                <a:close/>
              </a:path>
            </a:pathLst>
          </a:custGeom>
          <a:noFill/>
          <a:ln w="9000">
            <a:solidFill>
              <a:srgbClr val="000000"/>
            </a:solidFill>
            <a:round/>
          </a:ln>
        </p:spPr>
        <p:style>
          <a:lnRef idx="0"/>
          <a:fillRef idx="0"/>
          <a:effectRef idx="0"/>
          <a:fontRef idx="minor"/>
        </p:style>
      </p:sp>
      <p:sp>
        <p:nvSpPr>
          <p:cNvPr id="579" name="CustomShape 52"/>
          <p:cNvSpPr/>
          <p:nvPr/>
        </p:nvSpPr>
        <p:spPr>
          <a:xfrm>
            <a:off x="4038480" y="1643040"/>
            <a:ext cx="180000" cy="172440"/>
          </a:xfrm>
          <a:custGeom>
            <a:avLst/>
            <a:gdLst/>
            <a:ahLst/>
            <a:rect l="l" t="t" r="r" b="b"/>
            <a:pathLst>
              <a:path w="180339" h="172719">
                <a:moveTo>
                  <a:pt x="179832" y="172212"/>
                </a:moveTo>
                <a:lnTo>
                  <a:pt x="179832" y="81661"/>
                </a:lnTo>
                <a:lnTo>
                  <a:pt x="0" y="0"/>
                </a:lnTo>
              </a:path>
            </a:pathLst>
          </a:custGeom>
          <a:noFill/>
          <a:ln w="9000">
            <a:solidFill>
              <a:srgbClr val="000000"/>
            </a:solidFill>
            <a:round/>
          </a:ln>
        </p:spPr>
        <p:style>
          <a:lnRef idx="0"/>
          <a:fillRef idx="0"/>
          <a:effectRef idx="0"/>
          <a:fontRef idx="minor"/>
        </p:style>
      </p:sp>
      <p:sp>
        <p:nvSpPr>
          <p:cNvPr id="580" name="CustomShape 53"/>
          <p:cNvSpPr/>
          <p:nvPr/>
        </p:nvSpPr>
        <p:spPr>
          <a:xfrm>
            <a:off x="4149720" y="1842480"/>
            <a:ext cx="89640" cy="360"/>
          </a:xfrm>
          <a:custGeom>
            <a:avLst/>
            <a:gdLst/>
            <a:ahLst/>
            <a:rect l="l" t="t" r="r" b="b"/>
            <a:pathLst>
              <a:path w="90170" h="0">
                <a:moveTo>
                  <a:pt x="89915" y="0"/>
                </a:moveTo>
                <a:lnTo>
                  <a:pt x="0" y="0"/>
                </a:lnTo>
              </a:path>
            </a:pathLst>
          </a:custGeom>
          <a:noFill/>
          <a:ln w="9000">
            <a:solidFill>
              <a:srgbClr val="000000"/>
            </a:solidFill>
            <a:round/>
          </a:ln>
        </p:spPr>
        <p:style>
          <a:lnRef idx="0"/>
          <a:fillRef idx="0"/>
          <a:effectRef idx="0"/>
          <a:fontRef idx="minor"/>
        </p:style>
      </p:sp>
      <p:sp>
        <p:nvSpPr>
          <p:cNvPr id="581" name="CustomShape 54"/>
          <p:cNvSpPr/>
          <p:nvPr/>
        </p:nvSpPr>
        <p:spPr>
          <a:xfrm>
            <a:off x="3871080" y="1508760"/>
            <a:ext cx="282960" cy="266400"/>
          </a:xfrm>
          <a:prstGeom prst="rect">
            <a:avLst/>
          </a:prstGeom>
          <a:blipFill rotWithShape="0">
            <a:blip r:embed="rId5"/>
            <a:stretch>
              <a:fillRect/>
            </a:stretch>
          </a:blipFill>
          <a:ln>
            <a:noFill/>
          </a:ln>
        </p:spPr>
        <p:style>
          <a:lnRef idx="0"/>
          <a:fillRef idx="0"/>
          <a:effectRef idx="0"/>
          <a:fontRef idx="minor"/>
        </p:style>
      </p:sp>
      <p:sp>
        <p:nvSpPr>
          <p:cNvPr id="582" name="CustomShape 55"/>
          <p:cNvSpPr/>
          <p:nvPr/>
        </p:nvSpPr>
        <p:spPr>
          <a:xfrm>
            <a:off x="2764440" y="2310480"/>
            <a:ext cx="850680" cy="182520"/>
          </a:xfrm>
          <a:custGeom>
            <a:avLst/>
            <a:gdLst/>
            <a:ahLst/>
            <a:rect l="l" t="t" r="r" b="b"/>
            <a:pathLst>
              <a:path w="850900" h="182880">
                <a:moveTo>
                  <a:pt x="425195" y="0"/>
                </a:moveTo>
                <a:lnTo>
                  <a:pt x="0" y="182879"/>
                </a:lnTo>
                <a:lnTo>
                  <a:pt x="850391" y="182879"/>
                </a:lnTo>
                <a:lnTo>
                  <a:pt x="425195" y="0"/>
                </a:lnTo>
                <a:close/>
              </a:path>
            </a:pathLst>
          </a:custGeom>
          <a:solidFill>
            <a:srgbClr val="dddddd"/>
          </a:solidFill>
          <a:ln>
            <a:noFill/>
          </a:ln>
        </p:spPr>
        <p:style>
          <a:lnRef idx="0"/>
          <a:fillRef idx="0"/>
          <a:effectRef idx="0"/>
          <a:fontRef idx="minor"/>
        </p:style>
      </p:sp>
      <p:sp>
        <p:nvSpPr>
          <p:cNvPr id="583" name="CustomShape 56"/>
          <p:cNvSpPr/>
          <p:nvPr/>
        </p:nvSpPr>
        <p:spPr>
          <a:xfrm>
            <a:off x="2854440" y="2471760"/>
            <a:ext cx="672120" cy="363960"/>
          </a:xfrm>
          <a:custGeom>
            <a:avLst/>
            <a:gdLst/>
            <a:ahLst/>
            <a:rect l="l" t="t" r="r" b="b"/>
            <a:pathLst>
              <a:path w="672464" h="364489">
                <a:moveTo>
                  <a:pt x="0" y="364236"/>
                </a:moveTo>
                <a:lnTo>
                  <a:pt x="672084" y="364236"/>
                </a:lnTo>
                <a:lnTo>
                  <a:pt x="672084" y="0"/>
                </a:lnTo>
                <a:lnTo>
                  <a:pt x="0" y="0"/>
                </a:lnTo>
                <a:lnTo>
                  <a:pt x="0" y="364236"/>
                </a:lnTo>
                <a:close/>
              </a:path>
            </a:pathLst>
          </a:custGeom>
          <a:solidFill>
            <a:srgbClr val="dddddd"/>
          </a:solidFill>
          <a:ln>
            <a:noFill/>
          </a:ln>
        </p:spPr>
        <p:style>
          <a:lnRef idx="0"/>
          <a:fillRef idx="0"/>
          <a:effectRef idx="0"/>
          <a:fontRef idx="minor"/>
        </p:style>
      </p:sp>
      <p:sp>
        <p:nvSpPr>
          <p:cNvPr id="584" name="CustomShape 57"/>
          <p:cNvSpPr/>
          <p:nvPr/>
        </p:nvSpPr>
        <p:spPr>
          <a:xfrm>
            <a:off x="2965680" y="2689920"/>
            <a:ext cx="136800" cy="1440"/>
          </a:xfrm>
          <a:custGeom>
            <a:avLst/>
            <a:gdLst/>
            <a:ahLst/>
            <a:rect l="l" t="t" r="r" b="b"/>
            <a:pathLst>
              <a:path w="137160" h="1905">
                <a:moveTo>
                  <a:pt x="0" y="1524"/>
                </a:moveTo>
                <a:lnTo>
                  <a:pt x="137159" y="0"/>
                </a:lnTo>
              </a:path>
            </a:pathLst>
          </a:custGeom>
          <a:noFill/>
          <a:ln w="9000">
            <a:solidFill>
              <a:srgbClr val="000000"/>
            </a:solidFill>
            <a:round/>
          </a:ln>
        </p:spPr>
        <p:style>
          <a:lnRef idx="0"/>
          <a:fillRef idx="0"/>
          <a:effectRef idx="0"/>
          <a:fontRef idx="minor"/>
        </p:style>
      </p:sp>
      <p:sp>
        <p:nvSpPr>
          <p:cNvPr id="585" name="CustomShape 58"/>
          <p:cNvSpPr/>
          <p:nvPr/>
        </p:nvSpPr>
        <p:spPr>
          <a:xfrm>
            <a:off x="3095280" y="2698200"/>
            <a:ext cx="230040" cy="360"/>
          </a:xfrm>
          <a:custGeom>
            <a:avLst/>
            <a:gdLst/>
            <a:ahLst/>
            <a:rect l="l" t="t" r="r" b="b"/>
            <a:pathLst>
              <a:path w="230504" h="0">
                <a:moveTo>
                  <a:pt x="0" y="0"/>
                </a:moveTo>
                <a:lnTo>
                  <a:pt x="230123" y="0"/>
                </a:lnTo>
              </a:path>
            </a:pathLst>
          </a:custGeom>
          <a:noFill/>
          <a:ln w="59400">
            <a:solidFill>
              <a:srgbClr val="ffff99"/>
            </a:solidFill>
            <a:round/>
          </a:ln>
        </p:spPr>
        <p:style>
          <a:lnRef idx="0"/>
          <a:fillRef idx="0"/>
          <a:effectRef idx="0"/>
          <a:fontRef idx="minor"/>
        </p:style>
      </p:sp>
      <p:sp>
        <p:nvSpPr>
          <p:cNvPr id="586" name="CustomShape 59"/>
          <p:cNvSpPr/>
          <p:nvPr/>
        </p:nvSpPr>
        <p:spPr>
          <a:xfrm>
            <a:off x="3095280" y="2668680"/>
            <a:ext cx="230040" cy="59400"/>
          </a:xfrm>
          <a:custGeom>
            <a:avLst/>
            <a:gdLst/>
            <a:ahLst/>
            <a:rect l="l" t="t" r="r" b="b"/>
            <a:pathLst>
              <a:path w="230504" h="59689">
                <a:moveTo>
                  <a:pt x="0" y="59436"/>
                </a:moveTo>
                <a:lnTo>
                  <a:pt x="230123" y="59436"/>
                </a:lnTo>
                <a:lnTo>
                  <a:pt x="230123" y="0"/>
                </a:lnTo>
                <a:lnTo>
                  <a:pt x="0" y="0"/>
                </a:lnTo>
                <a:lnTo>
                  <a:pt x="0" y="59436"/>
                </a:lnTo>
                <a:close/>
              </a:path>
            </a:pathLst>
          </a:custGeom>
          <a:noFill/>
          <a:ln w="9000">
            <a:solidFill>
              <a:srgbClr val="000000"/>
            </a:solidFill>
            <a:round/>
          </a:ln>
        </p:spPr>
        <p:style>
          <a:lnRef idx="0"/>
          <a:fillRef idx="0"/>
          <a:effectRef idx="0"/>
          <a:fontRef idx="minor"/>
        </p:style>
      </p:sp>
      <p:sp>
        <p:nvSpPr>
          <p:cNvPr id="587" name="CustomShape 60"/>
          <p:cNvSpPr/>
          <p:nvPr/>
        </p:nvSpPr>
        <p:spPr>
          <a:xfrm>
            <a:off x="3115080" y="2686680"/>
            <a:ext cx="13680" cy="14760"/>
          </a:xfrm>
          <a:custGeom>
            <a:avLst/>
            <a:gdLst/>
            <a:ahLst/>
            <a:rect l="l" t="t" r="r" b="b"/>
            <a:pathLst>
              <a:path w="13969" h="15239">
                <a:moveTo>
                  <a:pt x="0" y="15239"/>
                </a:moveTo>
                <a:lnTo>
                  <a:pt x="13716" y="15239"/>
                </a:lnTo>
                <a:lnTo>
                  <a:pt x="13716" y="0"/>
                </a:lnTo>
                <a:lnTo>
                  <a:pt x="0" y="0"/>
                </a:lnTo>
                <a:lnTo>
                  <a:pt x="0" y="15239"/>
                </a:lnTo>
                <a:close/>
              </a:path>
            </a:pathLst>
          </a:custGeom>
          <a:solidFill>
            <a:srgbClr val="ff0000"/>
          </a:solidFill>
          <a:ln>
            <a:noFill/>
          </a:ln>
        </p:spPr>
        <p:style>
          <a:lnRef idx="0"/>
          <a:fillRef idx="0"/>
          <a:effectRef idx="0"/>
          <a:fontRef idx="minor"/>
        </p:style>
      </p:sp>
      <p:sp>
        <p:nvSpPr>
          <p:cNvPr id="588" name="CustomShape 61"/>
          <p:cNvSpPr/>
          <p:nvPr/>
        </p:nvSpPr>
        <p:spPr>
          <a:xfrm>
            <a:off x="3133440" y="2686680"/>
            <a:ext cx="14760" cy="14760"/>
          </a:xfrm>
          <a:custGeom>
            <a:avLst/>
            <a:gdLst/>
            <a:ahLst/>
            <a:rect l="l" t="t" r="r" b="b"/>
            <a:pathLst>
              <a:path w="15239" h="15239">
                <a:moveTo>
                  <a:pt x="0" y="15239"/>
                </a:moveTo>
                <a:lnTo>
                  <a:pt x="15239" y="15239"/>
                </a:lnTo>
                <a:lnTo>
                  <a:pt x="15239" y="0"/>
                </a:lnTo>
                <a:lnTo>
                  <a:pt x="0" y="0"/>
                </a:lnTo>
                <a:lnTo>
                  <a:pt x="0" y="15239"/>
                </a:lnTo>
                <a:close/>
              </a:path>
            </a:pathLst>
          </a:custGeom>
          <a:solidFill>
            <a:srgbClr val="33cc33"/>
          </a:solidFill>
          <a:ln>
            <a:noFill/>
          </a:ln>
        </p:spPr>
        <p:style>
          <a:lnRef idx="0"/>
          <a:fillRef idx="0"/>
          <a:effectRef idx="0"/>
          <a:fontRef idx="minor"/>
        </p:style>
      </p:sp>
      <p:sp>
        <p:nvSpPr>
          <p:cNvPr id="589" name="CustomShape 62"/>
          <p:cNvSpPr/>
          <p:nvPr/>
        </p:nvSpPr>
        <p:spPr>
          <a:xfrm>
            <a:off x="3153240" y="2685240"/>
            <a:ext cx="14760" cy="14760"/>
          </a:xfrm>
          <a:custGeom>
            <a:avLst/>
            <a:gdLst/>
            <a:ahLst/>
            <a:rect l="l" t="t" r="r" b="b"/>
            <a:pathLst>
              <a:path w="15239" h="15239">
                <a:moveTo>
                  <a:pt x="0" y="15239"/>
                </a:moveTo>
                <a:lnTo>
                  <a:pt x="15239" y="15239"/>
                </a:lnTo>
                <a:lnTo>
                  <a:pt x="15239" y="0"/>
                </a:lnTo>
                <a:lnTo>
                  <a:pt x="0" y="0"/>
                </a:lnTo>
                <a:lnTo>
                  <a:pt x="0" y="15239"/>
                </a:lnTo>
                <a:close/>
              </a:path>
            </a:pathLst>
          </a:custGeom>
          <a:solidFill>
            <a:srgbClr val="ff0000"/>
          </a:solidFill>
          <a:ln>
            <a:noFill/>
          </a:ln>
        </p:spPr>
        <p:style>
          <a:lnRef idx="0"/>
          <a:fillRef idx="0"/>
          <a:effectRef idx="0"/>
          <a:fontRef idx="minor"/>
        </p:style>
      </p:sp>
      <p:sp>
        <p:nvSpPr>
          <p:cNvPr id="590" name="CustomShape 63"/>
          <p:cNvSpPr/>
          <p:nvPr/>
        </p:nvSpPr>
        <p:spPr>
          <a:xfrm>
            <a:off x="3173040" y="2685240"/>
            <a:ext cx="14760" cy="14760"/>
          </a:xfrm>
          <a:custGeom>
            <a:avLst/>
            <a:gdLst/>
            <a:ahLst/>
            <a:rect l="l" t="t" r="r" b="b"/>
            <a:pathLst>
              <a:path w="15239" h="15239">
                <a:moveTo>
                  <a:pt x="0" y="15239"/>
                </a:moveTo>
                <a:lnTo>
                  <a:pt x="15239" y="15239"/>
                </a:lnTo>
                <a:lnTo>
                  <a:pt x="15239" y="0"/>
                </a:lnTo>
                <a:lnTo>
                  <a:pt x="0" y="0"/>
                </a:lnTo>
                <a:lnTo>
                  <a:pt x="0" y="15239"/>
                </a:lnTo>
                <a:close/>
              </a:path>
            </a:pathLst>
          </a:custGeom>
          <a:solidFill>
            <a:srgbClr val="ff0000"/>
          </a:solidFill>
          <a:ln>
            <a:noFill/>
          </a:ln>
        </p:spPr>
        <p:style>
          <a:lnRef idx="0"/>
          <a:fillRef idx="0"/>
          <a:effectRef idx="0"/>
          <a:fontRef idx="minor"/>
        </p:style>
      </p:sp>
      <p:sp>
        <p:nvSpPr>
          <p:cNvPr id="591" name="CustomShape 64"/>
          <p:cNvSpPr/>
          <p:nvPr/>
        </p:nvSpPr>
        <p:spPr>
          <a:xfrm>
            <a:off x="3096720" y="2639520"/>
            <a:ext cx="226800" cy="28800"/>
          </a:xfrm>
          <a:custGeom>
            <a:avLst/>
            <a:gdLst/>
            <a:ahLst/>
            <a:rect l="l" t="t" r="r" b="b"/>
            <a:pathLst>
              <a:path w="227329" h="29210">
                <a:moveTo>
                  <a:pt x="170306" y="0"/>
                </a:moveTo>
                <a:lnTo>
                  <a:pt x="56768" y="0"/>
                </a:lnTo>
                <a:lnTo>
                  <a:pt x="0" y="28956"/>
                </a:lnTo>
                <a:lnTo>
                  <a:pt x="227076" y="28956"/>
                </a:lnTo>
                <a:lnTo>
                  <a:pt x="170306" y="0"/>
                </a:lnTo>
                <a:close/>
              </a:path>
            </a:pathLst>
          </a:custGeom>
          <a:solidFill>
            <a:srgbClr val="ffff99"/>
          </a:solidFill>
          <a:ln>
            <a:noFill/>
          </a:ln>
        </p:spPr>
        <p:style>
          <a:lnRef idx="0"/>
          <a:fillRef idx="0"/>
          <a:effectRef idx="0"/>
          <a:fontRef idx="minor"/>
        </p:style>
      </p:sp>
      <p:sp>
        <p:nvSpPr>
          <p:cNvPr id="592" name="CustomShape 65"/>
          <p:cNvSpPr/>
          <p:nvPr/>
        </p:nvSpPr>
        <p:spPr>
          <a:xfrm>
            <a:off x="3096720" y="2639520"/>
            <a:ext cx="226800" cy="28800"/>
          </a:xfrm>
          <a:custGeom>
            <a:avLst/>
            <a:gdLst/>
            <a:ahLst/>
            <a:rect l="l" t="t" r="r" b="b"/>
            <a:pathLst>
              <a:path w="227329" h="29210">
                <a:moveTo>
                  <a:pt x="0" y="28956"/>
                </a:moveTo>
                <a:lnTo>
                  <a:pt x="56768" y="0"/>
                </a:lnTo>
                <a:lnTo>
                  <a:pt x="170306" y="0"/>
                </a:lnTo>
                <a:lnTo>
                  <a:pt x="227076" y="28956"/>
                </a:lnTo>
                <a:lnTo>
                  <a:pt x="0" y="28956"/>
                </a:lnTo>
                <a:close/>
              </a:path>
            </a:pathLst>
          </a:custGeom>
          <a:noFill/>
          <a:ln w="9000">
            <a:solidFill>
              <a:srgbClr val="000000"/>
            </a:solidFill>
            <a:round/>
          </a:ln>
        </p:spPr>
        <p:style>
          <a:lnRef idx="0"/>
          <a:fillRef idx="0"/>
          <a:effectRef idx="0"/>
          <a:fontRef idx="minor"/>
        </p:style>
      </p:sp>
      <p:sp>
        <p:nvSpPr>
          <p:cNvPr id="593" name="CustomShape 66"/>
          <p:cNvSpPr/>
          <p:nvPr/>
        </p:nvSpPr>
        <p:spPr>
          <a:xfrm>
            <a:off x="2801160" y="2551320"/>
            <a:ext cx="266400" cy="257040"/>
          </a:xfrm>
          <a:prstGeom prst="rect">
            <a:avLst/>
          </a:prstGeom>
          <a:blipFill rotWithShape="0">
            <a:blip r:embed="rId6"/>
            <a:stretch>
              <a:fillRect/>
            </a:stretch>
          </a:blipFill>
          <a:ln>
            <a:noFill/>
          </a:ln>
        </p:spPr>
        <p:style>
          <a:lnRef idx="0"/>
          <a:fillRef idx="0"/>
          <a:effectRef idx="0"/>
          <a:fontRef idx="minor"/>
        </p:style>
      </p:sp>
      <p:sp>
        <p:nvSpPr>
          <p:cNvPr id="594" name="CustomShape 67"/>
          <p:cNvSpPr/>
          <p:nvPr/>
        </p:nvSpPr>
        <p:spPr>
          <a:xfrm>
            <a:off x="3369600" y="2665440"/>
            <a:ext cx="62640" cy="56160"/>
          </a:xfrm>
          <a:custGeom>
            <a:avLst/>
            <a:gdLst/>
            <a:ahLst/>
            <a:rect l="l" t="t" r="r" b="b"/>
            <a:pathLst>
              <a:path w="62864" h="56514">
                <a:moveTo>
                  <a:pt x="0" y="56387"/>
                </a:moveTo>
                <a:lnTo>
                  <a:pt x="62484" y="56387"/>
                </a:lnTo>
                <a:lnTo>
                  <a:pt x="62484" y="0"/>
                </a:lnTo>
                <a:lnTo>
                  <a:pt x="0" y="0"/>
                </a:lnTo>
                <a:lnTo>
                  <a:pt x="0" y="56387"/>
                </a:lnTo>
                <a:close/>
              </a:path>
            </a:pathLst>
          </a:custGeom>
          <a:solidFill>
            <a:srgbClr val="000099"/>
          </a:solidFill>
          <a:ln>
            <a:noFill/>
          </a:ln>
        </p:spPr>
        <p:style>
          <a:lnRef idx="0"/>
          <a:fillRef idx="0"/>
          <a:effectRef idx="0"/>
          <a:fontRef idx="minor"/>
        </p:style>
      </p:sp>
      <p:sp>
        <p:nvSpPr>
          <p:cNvPr id="595" name="CustomShape 68"/>
          <p:cNvSpPr/>
          <p:nvPr/>
        </p:nvSpPr>
        <p:spPr>
          <a:xfrm>
            <a:off x="3369600" y="2665440"/>
            <a:ext cx="62640" cy="56160"/>
          </a:xfrm>
          <a:custGeom>
            <a:avLst/>
            <a:gdLst/>
            <a:ahLst/>
            <a:rect l="l" t="t" r="r" b="b"/>
            <a:pathLst>
              <a:path w="62864" h="56514">
                <a:moveTo>
                  <a:pt x="0" y="56387"/>
                </a:moveTo>
                <a:lnTo>
                  <a:pt x="62484" y="56387"/>
                </a:lnTo>
                <a:lnTo>
                  <a:pt x="62484" y="0"/>
                </a:lnTo>
                <a:lnTo>
                  <a:pt x="0" y="0"/>
                </a:lnTo>
                <a:lnTo>
                  <a:pt x="0" y="56387"/>
                </a:lnTo>
                <a:close/>
              </a:path>
            </a:pathLst>
          </a:custGeom>
          <a:noFill/>
          <a:ln w="9000">
            <a:solidFill>
              <a:srgbClr val="000000"/>
            </a:solidFill>
            <a:round/>
          </a:ln>
        </p:spPr>
        <p:style>
          <a:lnRef idx="0"/>
          <a:fillRef idx="0"/>
          <a:effectRef idx="0"/>
          <a:fontRef idx="minor"/>
        </p:style>
      </p:sp>
      <p:sp>
        <p:nvSpPr>
          <p:cNvPr id="596" name="CustomShape 69"/>
          <p:cNvSpPr/>
          <p:nvPr/>
        </p:nvSpPr>
        <p:spPr>
          <a:xfrm>
            <a:off x="3223440" y="2490120"/>
            <a:ext cx="180000" cy="170280"/>
          </a:xfrm>
          <a:custGeom>
            <a:avLst/>
            <a:gdLst/>
            <a:ahLst/>
            <a:rect l="l" t="t" r="r" b="b"/>
            <a:pathLst>
              <a:path w="180339" h="170814">
                <a:moveTo>
                  <a:pt x="179831" y="170687"/>
                </a:moveTo>
                <a:lnTo>
                  <a:pt x="179831" y="81025"/>
                </a:lnTo>
                <a:lnTo>
                  <a:pt x="0" y="0"/>
                </a:lnTo>
              </a:path>
            </a:pathLst>
          </a:custGeom>
          <a:noFill/>
          <a:ln w="9000">
            <a:solidFill>
              <a:srgbClr val="000000"/>
            </a:solidFill>
            <a:round/>
          </a:ln>
        </p:spPr>
        <p:style>
          <a:lnRef idx="0"/>
          <a:fillRef idx="0"/>
          <a:effectRef idx="0"/>
          <a:fontRef idx="minor"/>
        </p:style>
      </p:sp>
      <p:sp>
        <p:nvSpPr>
          <p:cNvPr id="597" name="CustomShape 70"/>
          <p:cNvSpPr/>
          <p:nvPr/>
        </p:nvSpPr>
        <p:spPr>
          <a:xfrm>
            <a:off x="3336120" y="2689920"/>
            <a:ext cx="89640" cy="360"/>
          </a:xfrm>
          <a:custGeom>
            <a:avLst/>
            <a:gdLst/>
            <a:ahLst/>
            <a:rect l="l" t="t" r="r" b="b"/>
            <a:pathLst>
              <a:path w="90170" h="0">
                <a:moveTo>
                  <a:pt x="89915" y="0"/>
                </a:moveTo>
                <a:lnTo>
                  <a:pt x="0" y="0"/>
                </a:lnTo>
              </a:path>
            </a:pathLst>
          </a:custGeom>
          <a:noFill/>
          <a:ln w="9000">
            <a:solidFill>
              <a:srgbClr val="000000"/>
            </a:solidFill>
            <a:round/>
          </a:ln>
        </p:spPr>
        <p:style>
          <a:lnRef idx="0"/>
          <a:fillRef idx="0"/>
          <a:effectRef idx="0"/>
          <a:fontRef idx="minor"/>
        </p:style>
      </p:sp>
      <p:sp>
        <p:nvSpPr>
          <p:cNvPr id="598" name="CustomShape 71"/>
          <p:cNvSpPr/>
          <p:nvPr/>
        </p:nvSpPr>
        <p:spPr>
          <a:xfrm>
            <a:off x="3057120" y="2356200"/>
            <a:ext cx="282960" cy="264960"/>
          </a:xfrm>
          <a:prstGeom prst="rect">
            <a:avLst/>
          </a:prstGeom>
          <a:blipFill rotWithShape="0">
            <a:blip r:embed="rId7"/>
            <a:stretch>
              <a:fillRect/>
            </a:stretch>
          </a:blipFill>
          <a:ln>
            <a:noFill/>
          </a:ln>
        </p:spPr>
        <p:style>
          <a:lnRef idx="0"/>
          <a:fillRef idx="0"/>
          <a:effectRef idx="0"/>
          <a:fontRef idx="minor"/>
        </p:style>
      </p:sp>
      <p:sp>
        <p:nvSpPr>
          <p:cNvPr id="599" name="CustomShape 72"/>
          <p:cNvSpPr/>
          <p:nvPr/>
        </p:nvSpPr>
        <p:spPr>
          <a:xfrm>
            <a:off x="3630240" y="2319480"/>
            <a:ext cx="851760" cy="184320"/>
          </a:xfrm>
          <a:custGeom>
            <a:avLst/>
            <a:gdLst/>
            <a:ahLst/>
            <a:rect l="l" t="t" r="r" b="b"/>
            <a:pathLst>
              <a:path w="852170" h="184785">
                <a:moveTo>
                  <a:pt x="425958" y="0"/>
                </a:moveTo>
                <a:lnTo>
                  <a:pt x="0" y="184404"/>
                </a:lnTo>
                <a:lnTo>
                  <a:pt x="851916" y="184404"/>
                </a:lnTo>
                <a:lnTo>
                  <a:pt x="425958" y="0"/>
                </a:lnTo>
                <a:close/>
              </a:path>
            </a:pathLst>
          </a:custGeom>
          <a:solidFill>
            <a:srgbClr val="dddddd"/>
          </a:solidFill>
          <a:ln>
            <a:noFill/>
          </a:ln>
        </p:spPr>
        <p:style>
          <a:lnRef idx="0"/>
          <a:fillRef idx="0"/>
          <a:effectRef idx="0"/>
          <a:fontRef idx="minor"/>
        </p:style>
      </p:sp>
      <p:sp>
        <p:nvSpPr>
          <p:cNvPr id="600" name="CustomShape 73"/>
          <p:cNvSpPr/>
          <p:nvPr/>
        </p:nvSpPr>
        <p:spPr>
          <a:xfrm>
            <a:off x="3721680" y="2481120"/>
            <a:ext cx="670320" cy="365400"/>
          </a:xfrm>
          <a:custGeom>
            <a:avLst/>
            <a:gdLst/>
            <a:ahLst/>
            <a:rect l="l" t="t" r="r" b="b"/>
            <a:pathLst>
              <a:path w="670560" h="365760">
                <a:moveTo>
                  <a:pt x="0" y="365760"/>
                </a:moveTo>
                <a:lnTo>
                  <a:pt x="670560" y="365760"/>
                </a:lnTo>
                <a:lnTo>
                  <a:pt x="670560" y="0"/>
                </a:lnTo>
                <a:lnTo>
                  <a:pt x="0" y="0"/>
                </a:lnTo>
                <a:lnTo>
                  <a:pt x="0" y="365760"/>
                </a:lnTo>
                <a:close/>
              </a:path>
            </a:pathLst>
          </a:custGeom>
          <a:solidFill>
            <a:srgbClr val="dddddd"/>
          </a:solidFill>
          <a:ln>
            <a:noFill/>
          </a:ln>
        </p:spPr>
        <p:style>
          <a:lnRef idx="0"/>
          <a:fillRef idx="0"/>
          <a:effectRef idx="0"/>
          <a:fontRef idx="minor"/>
        </p:style>
      </p:sp>
      <p:sp>
        <p:nvSpPr>
          <p:cNvPr id="601" name="CustomShape 74"/>
          <p:cNvSpPr/>
          <p:nvPr/>
        </p:nvSpPr>
        <p:spPr>
          <a:xfrm>
            <a:off x="3832920" y="2698920"/>
            <a:ext cx="136800" cy="1440"/>
          </a:xfrm>
          <a:custGeom>
            <a:avLst/>
            <a:gdLst/>
            <a:ahLst/>
            <a:rect l="l" t="t" r="r" b="b"/>
            <a:pathLst>
              <a:path w="137160" h="1905">
                <a:moveTo>
                  <a:pt x="0" y="1524"/>
                </a:moveTo>
                <a:lnTo>
                  <a:pt x="137160" y="0"/>
                </a:lnTo>
              </a:path>
            </a:pathLst>
          </a:custGeom>
          <a:noFill/>
          <a:ln w="9000">
            <a:solidFill>
              <a:srgbClr val="000000"/>
            </a:solidFill>
            <a:round/>
          </a:ln>
        </p:spPr>
        <p:style>
          <a:lnRef idx="0"/>
          <a:fillRef idx="0"/>
          <a:effectRef idx="0"/>
          <a:fontRef idx="minor"/>
        </p:style>
      </p:sp>
      <p:sp>
        <p:nvSpPr>
          <p:cNvPr id="602" name="CustomShape 75"/>
          <p:cNvSpPr/>
          <p:nvPr/>
        </p:nvSpPr>
        <p:spPr>
          <a:xfrm>
            <a:off x="3962520" y="2707560"/>
            <a:ext cx="230040" cy="360"/>
          </a:xfrm>
          <a:custGeom>
            <a:avLst/>
            <a:gdLst/>
            <a:ahLst/>
            <a:rect l="l" t="t" r="r" b="b"/>
            <a:pathLst>
              <a:path w="230504" h="0">
                <a:moveTo>
                  <a:pt x="0" y="0"/>
                </a:moveTo>
                <a:lnTo>
                  <a:pt x="230124" y="0"/>
                </a:lnTo>
              </a:path>
            </a:pathLst>
          </a:custGeom>
          <a:noFill/>
          <a:ln w="59400">
            <a:solidFill>
              <a:srgbClr val="ffff99"/>
            </a:solidFill>
            <a:round/>
          </a:ln>
        </p:spPr>
        <p:style>
          <a:lnRef idx="0"/>
          <a:fillRef idx="0"/>
          <a:effectRef idx="0"/>
          <a:fontRef idx="minor"/>
        </p:style>
      </p:sp>
      <p:sp>
        <p:nvSpPr>
          <p:cNvPr id="603" name="CustomShape 76"/>
          <p:cNvSpPr/>
          <p:nvPr/>
        </p:nvSpPr>
        <p:spPr>
          <a:xfrm>
            <a:off x="3962520" y="2677680"/>
            <a:ext cx="230040" cy="59400"/>
          </a:xfrm>
          <a:custGeom>
            <a:avLst/>
            <a:gdLst/>
            <a:ahLst/>
            <a:rect l="l" t="t" r="r" b="b"/>
            <a:pathLst>
              <a:path w="230504" h="59689">
                <a:moveTo>
                  <a:pt x="0" y="59436"/>
                </a:moveTo>
                <a:lnTo>
                  <a:pt x="230124" y="59436"/>
                </a:lnTo>
                <a:lnTo>
                  <a:pt x="230124" y="0"/>
                </a:lnTo>
                <a:lnTo>
                  <a:pt x="0" y="0"/>
                </a:lnTo>
                <a:lnTo>
                  <a:pt x="0" y="59436"/>
                </a:lnTo>
                <a:close/>
              </a:path>
            </a:pathLst>
          </a:custGeom>
          <a:noFill/>
          <a:ln w="9000">
            <a:solidFill>
              <a:srgbClr val="000000"/>
            </a:solidFill>
            <a:round/>
          </a:ln>
        </p:spPr>
        <p:style>
          <a:lnRef idx="0"/>
          <a:fillRef idx="0"/>
          <a:effectRef idx="0"/>
          <a:fontRef idx="minor"/>
        </p:style>
      </p:sp>
      <p:sp>
        <p:nvSpPr>
          <p:cNvPr id="604" name="CustomShape 77"/>
          <p:cNvSpPr/>
          <p:nvPr/>
        </p:nvSpPr>
        <p:spPr>
          <a:xfrm>
            <a:off x="3980520" y="2697480"/>
            <a:ext cx="14760" cy="13680"/>
          </a:xfrm>
          <a:custGeom>
            <a:avLst/>
            <a:gdLst/>
            <a:ahLst/>
            <a:rect l="l" t="t" r="r" b="b"/>
            <a:pathLst>
              <a:path w="15239" h="13969">
                <a:moveTo>
                  <a:pt x="0" y="13715"/>
                </a:moveTo>
                <a:lnTo>
                  <a:pt x="15239" y="13715"/>
                </a:lnTo>
                <a:lnTo>
                  <a:pt x="15239" y="0"/>
                </a:lnTo>
                <a:lnTo>
                  <a:pt x="0" y="0"/>
                </a:lnTo>
                <a:lnTo>
                  <a:pt x="0" y="13715"/>
                </a:lnTo>
                <a:close/>
              </a:path>
            </a:pathLst>
          </a:custGeom>
          <a:solidFill>
            <a:srgbClr val="ff0000"/>
          </a:solidFill>
          <a:ln>
            <a:noFill/>
          </a:ln>
        </p:spPr>
        <p:style>
          <a:lnRef idx="0"/>
          <a:fillRef idx="0"/>
          <a:effectRef idx="0"/>
          <a:fontRef idx="minor"/>
        </p:style>
      </p:sp>
      <p:sp>
        <p:nvSpPr>
          <p:cNvPr id="605" name="CustomShape 78"/>
          <p:cNvSpPr/>
          <p:nvPr/>
        </p:nvSpPr>
        <p:spPr>
          <a:xfrm>
            <a:off x="4000680" y="2697480"/>
            <a:ext cx="13680" cy="13680"/>
          </a:xfrm>
          <a:custGeom>
            <a:avLst/>
            <a:gdLst/>
            <a:ahLst/>
            <a:rect l="l" t="t" r="r" b="b"/>
            <a:pathLst>
              <a:path w="13970" h="13969">
                <a:moveTo>
                  <a:pt x="0" y="13715"/>
                </a:moveTo>
                <a:lnTo>
                  <a:pt x="13715" y="13715"/>
                </a:lnTo>
                <a:lnTo>
                  <a:pt x="13715" y="0"/>
                </a:lnTo>
                <a:lnTo>
                  <a:pt x="0" y="0"/>
                </a:lnTo>
                <a:lnTo>
                  <a:pt x="0" y="13715"/>
                </a:lnTo>
                <a:close/>
              </a:path>
            </a:pathLst>
          </a:custGeom>
          <a:solidFill>
            <a:srgbClr val="33cc33"/>
          </a:solidFill>
          <a:ln>
            <a:noFill/>
          </a:ln>
        </p:spPr>
        <p:style>
          <a:lnRef idx="0"/>
          <a:fillRef idx="0"/>
          <a:effectRef idx="0"/>
          <a:fontRef idx="minor"/>
        </p:style>
      </p:sp>
      <p:sp>
        <p:nvSpPr>
          <p:cNvPr id="606" name="CustomShape 79"/>
          <p:cNvSpPr/>
          <p:nvPr/>
        </p:nvSpPr>
        <p:spPr>
          <a:xfrm>
            <a:off x="4018680" y="2696040"/>
            <a:ext cx="16920" cy="13680"/>
          </a:xfrm>
          <a:custGeom>
            <a:avLst/>
            <a:gdLst/>
            <a:ahLst/>
            <a:rect l="l" t="t" r="r" b="b"/>
            <a:pathLst>
              <a:path w="17145" h="13969">
                <a:moveTo>
                  <a:pt x="0" y="13715"/>
                </a:moveTo>
                <a:lnTo>
                  <a:pt x="16763" y="13715"/>
                </a:lnTo>
                <a:lnTo>
                  <a:pt x="16763" y="0"/>
                </a:lnTo>
                <a:lnTo>
                  <a:pt x="0" y="0"/>
                </a:lnTo>
                <a:lnTo>
                  <a:pt x="0" y="13715"/>
                </a:lnTo>
                <a:close/>
              </a:path>
            </a:pathLst>
          </a:custGeom>
          <a:solidFill>
            <a:srgbClr val="ff0000"/>
          </a:solidFill>
          <a:ln>
            <a:noFill/>
          </a:ln>
        </p:spPr>
        <p:style>
          <a:lnRef idx="0"/>
          <a:fillRef idx="0"/>
          <a:effectRef idx="0"/>
          <a:fontRef idx="minor"/>
        </p:style>
      </p:sp>
      <p:sp>
        <p:nvSpPr>
          <p:cNvPr id="607" name="CustomShape 80"/>
          <p:cNvSpPr/>
          <p:nvPr/>
        </p:nvSpPr>
        <p:spPr>
          <a:xfrm>
            <a:off x="4040280" y="2696040"/>
            <a:ext cx="13680" cy="13680"/>
          </a:xfrm>
          <a:custGeom>
            <a:avLst/>
            <a:gdLst/>
            <a:ahLst/>
            <a:rect l="l" t="t" r="r" b="b"/>
            <a:pathLst>
              <a:path w="13970" h="13969">
                <a:moveTo>
                  <a:pt x="0" y="13715"/>
                </a:moveTo>
                <a:lnTo>
                  <a:pt x="13715" y="13715"/>
                </a:lnTo>
                <a:lnTo>
                  <a:pt x="13715" y="0"/>
                </a:lnTo>
                <a:lnTo>
                  <a:pt x="0" y="0"/>
                </a:lnTo>
                <a:lnTo>
                  <a:pt x="0" y="13715"/>
                </a:lnTo>
                <a:close/>
              </a:path>
            </a:pathLst>
          </a:custGeom>
          <a:solidFill>
            <a:srgbClr val="ff0000"/>
          </a:solidFill>
          <a:ln>
            <a:noFill/>
          </a:ln>
        </p:spPr>
        <p:style>
          <a:lnRef idx="0"/>
          <a:fillRef idx="0"/>
          <a:effectRef idx="0"/>
          <a:fontRef idx="minor"/>
        </p:style>
      </p:sp>
      <p:sp>
        <p:nvSpPr>
          <p:cNvPr id="608" name="CustomShape 81"/>
          <p:cNvSpPr/>
          <p:nvPr/>
        </p:nvSpPr>
        <p:spPr>
          <a:xfrm>
            <a:off x="3962520" y="2650320"/>
            <a:ext cx="226800" cy="27720"/>
          </a:xfrm>
          <a:custGeom>
            <a:avLst/>
            <a:gdLst/>
            <a:ahLst/>
            <a:rect l="l" t="t" r="r" b="b"/>
            <a:pathLst>
              <a:path w="227329" h="27939">
                <a:moveTo>
                  <a:pt x="170307" y="0"/>
                </a:moveTo>
                <a:lnTo>
                  <a:pt x="56769" y="0"/>
                </a:lnTo>
                <a:lnTo>
                  <a:pt x="0" y="27431"/>
                </a:lnTo>
                <a:lnTo>
                  <a:pt x="227075" y="27431"/>
                </a:lnTo>
                <a:lnTo>
                  <a:pt x="170307" y="0"/>
                </a:lnTo>
                <a:close/>
              </a:path>
            </a:pathLst>
          </a:custGeom>
          <a:solidFill>
            <a:srgbClr val="ffff99"/>
          </a:solidFill>
          <a:ln>
            <a:noFill/>
          </a:ln>
        </p:spPr>
        <p:style>
          <a:lnRef idx="0"/>
          <a:fillRef idx="0"/>
          <a:effectRef idx="0"/>
          <a:fontRef idx="minor"/>
        </p:style>
      </p:sp>
      <p:sp>
        <p:nvSpPr>
          <p:cNvPr id="609" name="CustomShape 82"/>
          <p:cNvSpPr/>
          <p:nvPr/>
        </p:nvSpPr>
        <p:spPr>
          <a:xfrm>
            <a:off x="3962520" y="2650320"/>
            <a:ext cx="226800" cy="27720"/>
          </a:xfrm>
          <a:custGeom>
            <a:avLst/>
            <a:gdLst/>
            <a:ahLst/>
            <a:rect l="l" t="t" r="r" b="b"/>
            <a:pathLst>
              <a:path w="227329" h="27939">
                <a:moveTo>
                  <a:pt x="0" y="27431"/>
                </a:moveTo>
                <a:lnTo>
                  <a:pt x="56769" y="0"/>
                </a:lnTo>
                <a:lnTo>
                  <a:pt x="170307" y="0"/>
                </a:lnTo>
                <a:lnTo>
                  <a:pt x="227075" y="27431"/>
                </a:lnTo>
                <a:lnTo>
                  <a:pt x="0" y="27431"/>
                </a:lnTo>
                <a:close/>
              </a:path>
            </a:pathLst>
          </a:custGeom>
          <a:noFill/>
          <a:ln w="9000">
            <a:solidFill>
              <a:srgbClr val="000000"/>
            </a:solidFill>
            <a:round/>
          </a:ln>
        </p:spPr>
        <p:style>
          <a:lnRef idx="0"/>
          <a:fillRef idx="0"/>
          <a:effectRef idx="0"/>
          <a:fontRef idx="minor"/>
        </p:style>
      </p:sp>
      <p:sp>
        <p:nvSpPr>
          <p:cNvPr id="610" name="CustomShape 83"/>
          <p:cNvSpPr/>
          <p:nvPr/>
        </p:nvSpPr>
        <p:spPr>
          <a:xfrm>
            <a:off x="3668400" y="2560320"/>
            <a:ext cx="266400" cy="257040"/>
          </a:xfrm>
          <a:prstGeom prst="rect">
            <a:avLst/>
          </a:prstGeom>
          <a:blipFill rotWithShape="0">
            <a:blip r:embed="rId8"/>
            <a:stretch>
              <a:fillRect/>
            </a:stretch>
          </a:blipFill>
          <a:ln>
            <a:noFill/>
          </a:ln>
        </p:spPr>
        <p:style>
          <a:lnRef idx="0"/>
          <a:fillRef idx="0"/>
          <a:effectRef idx="0"/>
          <a:fontRef idx="minor"/>
        </p:style>
      </p:sp>
      <p:sp>
        <p:nvSpPr>
          <p:cNvPr id="611" name="CustomShape 84"/>
          <p:cNvSpPr/>
          <p:nvPr/>
        </p:nvSpPr>
        <p:spPr>
          <a:xfrm>
            <a:off x="4236840" y="2674800"/>
            <a:ext cx="62640" cy="57960"/>
          </a:xfrm>
          <a:custGeom>
            <a:avLst/>
            <a:gdLst/>
            <a:ahLst/>
            <a:rect l="l" t="t" r="r" b="b"/>
            <a:pathLst>
              <a:path w="62864" h="58419">
                <a:moveTo>
                  <a:pt x="0" y="57912"/>
                </a:moveTo>
                <a:lnTo>
                  <a:pt x="62484" y="57912"/>
                </a:lnTo>
                <a:lnTo>
                  <a:pt x="62484" y="0"/>
                </a:lnTo>
                <a:lnTo>
                  <a:pt x="0" y="0"/>
                </a:lnTo>
                <a:lnTo>
                  <a:pt x="0" y="57912"/>
                </a:lnTo>
                <a:close/>
              </a:path>
            </a:pathLst>
          </a:custGeom>
          <a:solidFill>
            <a:srgbClr val="000099"/>
          </a:solidFill>
          <a:ln>
            <a:noFill/>
          </a:ln>
        </p:spPr>
        <p:style>
          <a:lnRef idx="0"/>
          <a:fillRef idx="0"/>
          <a:effectRef idx="0"/>
          <a:fontRef idx="minor"/>
        </p:style>
      </p:sp>
      <p:sp>
        <p:nvSpPr>
          <p:cNvPr id="612" name="CustomShape 85"/>
          <p:cNvSpPr/>
          <p:nvPr/>
        </p:nvSpPr>
        <p:spPr>
          <a:xfrm>
            <a:off x="4236840" y="2674800"/>
            <a:ext cx="62640" cy="57960"/>
          </a:xfrm>
          <a:custGeom>
            <a:avLst/>
            <a:gdLst/>
            <a:ahLst/>
            <a:rect l="l" t="t" r="r" b="b"/>
            <a:pathLst>
              <a:path w="62864" h="58419">
                <a:moveTo>
                  <a:pt x="0" y="57912"/>
                </a:moveTo>
                <a:lnTo>
                  <a:pt x="62484" y="57912"/>
                </a:lnTo>
                <a:lnTo>
                  <a:pt x="62484" y="0"/>
                </a:lnTo>
                <a:lnTo>
                  <a:pt x="0" y="0"/>
                </a:lnTo>
                <a:lnTo>
                  <a:pt x="0" y="57912"/>
                </a:lnTo>
                <a:close/>
              </a:path>
            </a:pathLst>
          </a:custGeom>
          <a:noFill/>
          <a:ln w="9000">
            <a:solidFill>
              <a:srgbClr val="000000"/>
            </a:solidFill>
            <a:round/>
          </a:ln>
        </p:spPr>
        <p:style>
          <a:lnRef idx="0"/>
          <a:fillRef idx="0"/>
          <a:effectRef idx="0"/>
          <a:fontRef idx="minor"/>
        </p:style>
      </p:sp>
      <p:sp>
        <p:nvSpPr>
          <p:cNvPr id="613" name="CustomShape 86"/>
          <p:cNvSpPr/>
          <p:nvPr/>
        </p:nvSpPr>
        <p:spPr>
          <a:xfrm>
            <a:off x="4090320" y="2499480"/>
            <a:ext cx="180000" cy="170280"/>
          </a:xfrm>
          <a:custGeom>
            <a:avLst/>
            <a:gdLst/>
            <a:ahLst/>
            <a:rect l="l" t="t" r="r" b="b"/>
            <a:pathLst>
              <a:path w="180339" h="170814">
                <a:moveTo>
                  <a:pt x="179832" y="170687"/>
                </a:moveTo>
                <a:lnTo>
                  <a:pt x="179832" y="81025"/>
                </a:lnTo>
                <a:lnTo>
                  <a:pt x="0" y="0"/>
                </a:lnTo>
              </a:path>
            </a:pathLst>
          </a:custGeom>
          <a:noFill/>
          <a:ln w="9000">
            <a:solidFill>
              <a:srgbClr val="000000"/>
            </a:solidFill>
            <a:round/>
          </a:ln>
        </p:spPr>
        <p:style>
          <a:lnRef idx="0"/>
          <a:fillRef idx="0"/>
          <a:effectRef idx="0"/>
          <a:fontRef idx="minor"/>
        </p:style>
      </p:sp>
      <p:sp>
        <p:nvSpPr>
          <p:cNvPr id="614" name="CustomShape 87"/>
          <p:cNvSpPr/>
          <p:nvPr/>
        </p:nvSpPr>
        <p:spPr>
          <a:xfrm>
            <a:off x="4201560" y="2698920"/>
            <a:ext cx="91080" cy="360"/>
          </a:xfrm>
          <a:custGeom>
            <a:avLst/>
            <a:gdLst/>
            <a:ahLst/>
            <a:rect l="l" t="t" r="r" b="b"/>
            <a:pathLst>
              <a:path w="91439" h="0">
                <a:moveTo>
                  <a:pt x="91440" y="0"/>
                </a:moveTo>
                <a:lnTo>
                  <a:pt x="0" y="0"/>
                </a:lnTo>
              </a:path>
            </a:pathLst>
          </a:custGeom>
          <a:noFill/>
          <a:ln w="9000">
            <a:solidFill>
              <a:srgbClr val="000000"/>
            </a:solidFill>
            <a:round/>
          </a:ln>
        </p:spPr>
        <p:style>
          <a:lnRef idx="0"/>
          <a:fillRef idx="0"/>
          <a:effectRef idx="0"/>
          <a:fontRef idx="minor"/>
        </p:style>
      </p:sp>
      <p:sp>
        <p:nvSpPr>
          <p:cNvPr id="615" name="CustomShape 88"/>
          <p:cNvSpPr/>
          <p:nvPr/>
        </p:nvSpPr>
        <p:spPr>
          <a:xfrm>
            <a:off x="3924360" y="2365200"/>
            <a:ext cx="282960" cy="264960"/>
          </a:xfrm>
          <a:prstGeom prst="rect">
            <a:avLst/>
          </a:prstGeom>
          <a:blipFill rotWithShape="0">
            <a:blip r:embed="rId9"/>
            <a:stretch>
              <a:fillRect/>
            </a:stretch>
          </a:blipFill>
          <a:ln>
            <a:noFill/>
          </a:ln>
        </p:spPr>
        <p:style>
          <a:lnRef idx="0"/>
          <a:fillRef idx="0"/>
          <a:effectRef idx="0"/>
          <a:fontRef idx="minor"/>
        </p:style>
      </p:sp>
      <p:sp>
        <p:nvSpPr>
          <p:cNvPr id="616" name="CustomShape 89"/>
          <p:cNvSpPr/>
          <p:nvPr/>
        </p:nvSpPr>
        <p:spPr>
          <a:xfrm>
            <a:off x="2218320" y="2213640"/>
            <a:ext cx="3690720" cy="360"/>
          </a:xfrm>
          <a:custGeom>
            <a:avLst/>
            <a:gdLst/>
            <a:ahLst/>
            <a:rect l="l" t="t" r="r" b="b"/>
            <a:pathLst>
              <a:path w="3691254" h="0">
                <a:moveTo>
                  <a:pt x="0" y="0"/>
                </a:moveTo>
                <a:lnTo>
                  <a:pt x="3691128" y="0"/>
                </a:lnTo>
              </a:path>
            </a:pathLst>
          </a:custGeom>
          <a:noFill/>
          <a:ln w="19800">
            <a:solidFill>
              <a:srgbClr val="000000"/>
            </a:solidFill>
            <a:round/>
          </a:ln>
        </p:spPr>
        <p:style>
          <a:lnRef idx="0"/>
          <a:fillRef idx="0"/>
          <a:effectRef idx="0"/>
          <a:fontRef idx="minor"/>
        </p:style>
      </p:sp>
      <p:sp>
        <p:nvSpPr>
          <p:cNvPr id="617" name="CustomShape 90"/>
          <p:cNvSpPr/>
          <p:nvPr/>
        </p:nvSpPr>
        <p:spPr>
          <a:xfrm>
            <a:off x="4719960" y="1472040"/>
            <a:ext cx="850680" cy="182520"/>
          </a:xfrm>
          <a:custGeom>
            <a:avLst/>
            <a:gdLst/>
            <a:ahLst/>
            <a:rect l="l" t="t" r="r" b="b"/>
            <a:pathLst>
              <a:path w="850900" h="182880">
                <a:moveTo>
                  <a:pt x="425196" y="0"/>
                </a:moveTo>
                <a:lnTo>
                  <a:pt x="0" y="182879"/>
                </a:lnTo>
                <a:lnTo>
                  <a:pt x="850392" y="182879"/>
                </a:lnTo>
                <a:lnTo>
                  <a:pt x="425196" y="0"/>
                </a:lnTo>
                <a:close/>
              </a:path>
            </a:pathLst>
          </a:custGeom>
          <a:solidFill>
            <a:srgbClr val="dddddd"/>
          </a:solidFill>
          <a:ln>
            <a:noFill/>
          </a:ln>
        </p:spPr>
        <p:style>
          <a:lnRef idx="0"/>
          <a:fillRef idx="0"/>
          <a:effectRef idx="0"/>
          <a:fontRef idx="minor"/>
        </p:style>
      </p:sp>
      <p:sp>
        <p:nvSpPr>
          <p:cNvPr id="618" name="CustomShape 91"/>
          <p:cNvSpPr/>
          <p:nvPr/>
        </p:nvSpPr>
        <p:spPr>
          <a:xfrm>
            <a:off x="4809600" y="1633680"/>
            <a:ext cx="672120" cy="363960"/>
          </a:xfrm>
          <a:custGeom>
            <a:avLst/>
            <a:gdLst/>
            <a:ahLst/>
            <a:rect l="l" t="t" r="r" b="b"/>
            <a:pathLst>
              <a:path w="672464" h="364489">
                <a:moveTo>
                  <a:pt x="0" y="364236"/>
                </a:moveTo>
                <a:lnTo>
                  <a:pt x="672084" y="364236"/>
                </a:lnTo>
                <a:lnTo>
                  <a:pt x="672084" y="0"/>
                </a:lnTo>
                <a:lnTo>
                  <a:pt x="0" y="0"/>
                </a:lnTo>
                <a:lnTo>
                  <a:pt x="0" y="364236"/>
                </a:lnTo>
                <a:close/>
              </a:path>
            </a:pathLst>
          </a:custGeom>
          <a:solidFill>
            <a:srgbClr val="dddddd"/>
          </a:solidFill>
          <a:ln>
            <a:noFill/>
          </a:ln>
        </p:spPr>
        <p:style>
          <a:lnRef idx="0"/>
          <a:fillRef idx="0"/>
          <a:effectRef idx="0"/>
          <a:fontRef idx="minor"/>
        </p:style>
      </p:sp>
      <p:sp>
        <p:nvSpPr>
          <p:cNvPr id="619" name="CustomShape 92"/>
          <p:cNvSpPr/>
          <p:nvPr/>
        </p:nvSpPr>
        <p:spPr>
          <a:xfrm>
            <a:off x="4922640" y="1851840"/>
            <a:ext cx="136800" cy="1440"/>
          </a:xfrm>
          <a:custGeom>
            <a:avLst/>
            <a:gdLst/>
            <a:ahLst/>
            <a:rect l="l" t="t" r="r" b="b"/>
            <a:pathLst>
              <a:path w="137160" h="1905">
                <a:moveTo>
                  <a:pt x="0" y="1524"/>
                </a:moveTo>
                <a:lnTo>
                  <a:pt x="137159" y="0"/>
                </a:lnTo>
              </a:path>
            </a:pathLst>
          </a:custGeom>
          <a:noFill/>
          <a:ln w="9000">
            <a:solidFill>
              <a:srgbClr val="000000"/>
            </a:solidFill>
            <a:round/>
          </a:ln>
        </p:spPr>
        <p:style>
          <a:lnRef idx="0"/>
          <a:fillRef idx="0"/>
          <a:effectRef idx="0"/>
          <a:fontRef idx="minor"/>
        </p:style>
      </p:sp>
      <p:sp>
        <p:nvSpPr>
          <p:cNvPr id="620" name="CustomShape 93"/>
          <p:cNvSpPr/>
          <p:nvPr/>
        </p:nvSpPr>
        <p:spPr>
          <a:xfrm>
            <a:off x="5051880" y="1860120"/>
            <a:ext cx="230040" cy="360"/>
          </a:xfrm>
          <a:custGeom>
            <a:avLst/>
            <a:gdLst/>
            <a:ahLst/>
            <a:rect l="l" t="t" r="r" b="b"/>
            <a:pathLst>
              <a:path w="230504" h="0">
                <a:moveTo>
                  <a:pt x="0" y="0"/>
                </a:moveTo>
                <a:lnTo>
                  <a:pt x="230124" y="0"/>
                </a:lnTo>
              </a:path>
            </a:pathLst>
          </a:custGeom>
          <a:noFill/>
          <a:ln w="59400">
            <a:solidFill>
              <a:srgbClr val="ffff99"/>
            </a:solidFill>
            <a:round/>
          </a:ln>
        </p:spPr>
        <p:style>
          <a:lnRef idx="0"/>
          <a:fillRef idx="0"/>
          <a:effectRef idx="0"/>
          <a:fontRef idx="minor"/>
        </p:style>
      </p:sp>
      <p:sp>
        <p:nvSpPr>
          <p:cNvPr id="621" name="CustomShape 94"/>
          <p:cNvSpPr/>
          <p:nvPr/>
        </p:nvSpPr>
        <p:spPr>
          <a:xfrm>
            <a:off x="5051880" y="1830240"/>
            <a:ext cx="230040" cy="59400"/>
          </a:xfrm>
          <a:custGeom>
            <a:avLst/>
            <a:gdLst/>
            <a:ahLst/>
            <a:rect l="l" t="t" r="r" b="b"/>
            <a:pathLst>
              <a:path w="230504" h="59689">
                <a:moveTo>
                  <a:pt x="0" y="59436"/>
                </a:moveTo>
                <a:lnTo>
                  <a:pt x="230124" y="59436"/>
                </a:lnTo>
                <a:lnTo>
                  <a:pt x="230124" y="0"/>
                </a:lnTo>
                <a:lnTo>
                  <a:pt x="0" y="0"/>
                </a:lnTo>
                <a:lnTo>
                  <a:pt x="0" y="59436"/>
                </a:lnTo>
                <a:close/>
              </a:path>
            </a:pathLst>
          </a:custGeom>
          <a:noFill/>
          <a:ln w="9000">
            <a:solidFill>
              <a:srgbClr val="000000"/>
            </a:solidFill>
            <a:round/>
          </a:ln>
        </p:spPr>
        <p:style>
          <a:lnRef idx="0"/>
          <a:fillRef idx="0"/>
          <a:effectRef idx="0"/>
          <a:fontRef idx="minor"/>
        </p:style>
      </p:sp>
      <p:sp>
        <p:nvSpPr>
          <p:cNvPr id="622" name="CustomShape 95"/>
          <p:cNvSpPr/>
          <p:nvPr/>
        </p:nvSpPr>
        <p:spPr>
          <a:xfrm>
            <a:off x="5070240" y="1848600"/>
            <a:ext cx="13680" cy="14760"/>
          </a:xfrm>
          <a:custGeom>
            <a:avLst/>
            <a:gdLst/>
            <a:ahLst/>
            <a:rect l="l" t="t" r="r" b="b"/>
            <a:pathLst>
              <a:path w="13970" h="15239">
                <a:moveTo>
                  <a:pt x="0" y="15239"/>
                </a:moveTo>
                <a:lnTo>
                  <a:pt x="13715" y="15239"/>
                </a:lnTo>
                <a:lnTo>
                  <a:pt x="13715" y="0"/>
                </a:lnTo>
                <a:lnTo>
                  <a:pt x="0" y="0"/>
                </a:lnTo>
                <a:lnTo>
                  <a:pt x="0" y="15239"/>
                </a:lnTo>
                <a:close/>
              </a:path>
            </a:pathLst>
          </a:custGeom>
          <a:solidFill>
            <a:srgbClr val="ff0000"/>
          </a:solidFill>
          <a:ln>
            <a:noFill/>
          </a:ln>
        </p:spPr>
        <p:style>
          <a:lnRef idx="0"/>
          <a:fillRef idx="0"/>
          <a:effectRef idx="0"/>
          <a:fontRef idx="minor"/>
        </p:style>
      </p:sp>
      <p:sp>
        <p:nvSpPr>
          <p:cNvPr id="623" name="CustomShape 96"/>
          <p:cNvSpPr/>
          <p:nvPr/>
        </p:nvSpPr>
        <p:spPr>
          <a:xfrm>
            <a:off x="5090040" y="1848600"/>
            <a:ext cx="13680" cy="14760"/>
          </a:xfrm>
          <a:custGeom>
            <a:avLst/>
            <a:gdLst/>
            <a:ahLst/>
            <a:rect l="l" t="t" r="r" b="b"/>
            <a:pathLst>
              <a:path w="13970" h="15239">
                <a:moveTo>
                  <a:pt x="0" y="15239"/>
                </a:moveTo>
                <a:lnTo>
                  <a:pt x="13715" y="15239"/>
                </a:lnTo>
                <a:lnTo>
                  <a:pt x="13715" y="0"/>
                </a:lnTo>
                <a:lnTo>
                  <a:pt x="0" y="0"/>
                </a:lnTo>
                <a:lnTo>
                  <a:pt x="0" y="15239"/>
                </a:lnTo>
                <a:close/>
              </a:path>
            </a:pathLst>
          </a:custGeom>
          <a:solidFill>
            <a:srgbClr val="33cc33"/>
          </a:solidFill>
          <a:ln>
            <a:noFill/>
          </a:ln>
        </p:spPr>
        <p:style>
          <a:lnRef idx="0"/>
          <a:fillRef idx="0"/>
          <a:effectRef idx="0"/>
          <a:fontRef idx="minor"/>
        </p:style>
      </p:sp>
      <p:sp>
        <p:nvSpPr>
          <p:cNvPr id="624" name="CustomShape 97"/>
          <p:cNvSpPr/>
          <p:nvPr/>
        </p:nvSpPr>
        <p:spPr>
          <a:xfrm>
            <a:off x="5108400" y="1847160"/>
            <a:ext cx="14760" cy="14760"/>
          </a:xfrm>
          <a:custGeom>
            <a:avLst/>
            <a:gdLst/>
            <a:ahLst/>
            <a:rect l="l" t="t" r="r" b="b"/>
            <a:pathLst>
              <a:path w="15239" h="15239">
                <a:moveTo>
                  <a:pt x="0" y="15239"/>
                </a:moveTo>
                <a:lnTo>
                  <a:pt x="15239" y="15239"/>
                </a:lnTo>
                <a:lnTo>
                  <a:pt x="15239" y="0"/>
                </a:lnTo>
                <a:lnTo>
                  <a:pt x="0" y="0"/>
                </a:lnTo>
                <a:lnTo>
                  <a:pt x="0" y="15239"/>
                </a:lnTo>
                <a:close/>
              </a:path>
            </a:pathLst>
          </a:custGeom>
          <a:solidFill>
            <a:srgbClr val="ff0000"/>
          </a:solidFill>
          <a:ln>
            <a:noFill/>
          </a:ln>
        </p:spPr>
        <p:style>
          <a:lnRef idx="0"/>
          <a:fillRef idx="0"/>
          <a:effectRef idx="0"/>
          <a:fontRef idx="minor"/>
        </p:style>
      </p:sp>
      <p:sp>
        <p:nvSpPr>
          <p:cNvPr id="625" name="CustomShape 98"/>
          <p:cNvSpPr/>
          <p:nvPr/>
        </p:nvSpPr>
        <p:spPr>
          <a:xfrm>
            <a:off x="5129640" y="1847160"/>
            <a:ext cx="13680" cy="14760"/>
          </a:xfrm>
          <a:custGeom>
            <a:avLst/>
            <a:gdLst/>
            <a:ahLst/>
            <a:rect l="l" t="t" r="r" b="b"/>
            <a:pathLst>
              <a:path w="13970" h="15239">
                <a:moveTo>
                  <a:pt x="0" y="15239"/>
                </a:moveTo>
                <a:lnTo>
                  <a:pt x="13715" y="15239"/>
                </a:lnTo>
                <a:lnTo>
                  <a:pt x="13715" y="0"/>
                </a:lnTo>
                <a:lnTo>
                  <a:pt x="0" y="0"/>
                </a:lnTo>
                <a:lnTo>
                  <a:pt x="0" y="15239"/>
                </a:lnTo>
                <a:close/>
              </a:path>
            </a:pathLst>
          </a:custGeom>
          <a:solidFill>
            <a:srgbClr val="ff0000"/>
          </a:solidFill>
          <a:ln>
            <a:noFill/>
          </a:ln>
        </p:spPr>
        <p:style>
          <a:lnRef idx="0"/>
          <a:fillRef idx="0"/>
          <a:effectRef idx="0"/>
          <a:fontRef idx="minor"/>
        </p:style>
      </p:sp>
      <p:sp>
        <p:nvSpPr>
          <p:cNvPr id="626" name="CustomShape 99"/>
          <p:cNvSpPr/>
          <p:nvPr/>
        </p:nvSpPr>
        <p:spPr>
          <a:xfrm>
            <a:off x="5051880" y="1801440"/>
            <a:ext cx="226800" cy="28800"/>
          </a:xfrm>
          <a:custGeom>
            <a:avLst/>
            <a:gdLst/>
            <a:ahLst/>
            <a:rect l="l" t="t" r="r" b="b"/>
            <a:pathLst>
              <a:path w="227329" h="29210">
                <a:moveTo>
                  <a:pt x="170306" y="0"/>
                </a:moveTo>
                <a:lnTo>
                  <a:pt x="56768" y="0"/>
                </a:lnTo>
                <a:lnTo>
                  <a:pt x="0" y="28956"/>
                </a:lnTo>
                <a:lnTo>
                  <a:pt x="227075" y="28956"/>
                </a:lnTo>
                <a:lnTo>
                  <a:pt x="170306" y="0"/>
                </a:lnTo>
                <a:close/>
              </a:path>
            </a:pathLst>
          </a:custGeom>
          <a:solidFill>
            <a:srgbClr val="ffff99"/>
          </a:solidFill>
          <a:ln>
            <a:noFill/>
          </a:ln>
        </p:spPr>
        <p:style>
          <a:lnRef idx="0"/>
          <a:fillRef idx="0"/>
          <a:effectRef idx="0"/>
          <a:fontRef idx="minor"/>
        </p:style>
      </p:sp>
      <p:sp>
        <p:nvSpPr>
          <p:cNvPr id="627" name="CustomShape 100"/>
          <p:cNvSpPr/>
          <p:nvPr/>
        </p:nvSpPr>
        <p:spPr>
          <a:xfrm>
            <a:off x="5051880" y="1801440"/>
            <a:ext cx="226800" cy="28800"/>
          </a:xfrm>
          <a:custGeom>
            <a:avLst/>
            <a:gdLst/>
            <a:ahLst/>
            <a:rect l="l" t="t" r="r" b="b"/>
            <a:pathLst>
              <a:path w="227329" h="29210">
                <a:moveTo>
                  <a:pt x="0" y="28956"/>
                </a:moveTo>
                <a:lnTo>
                  <a:pt x="56768" y="0"/>
                </a:lnTo>
                <a:lnTo>
                  <a:pt x="170306" y="0"/>
                </a:lnTo>
                <a:lnTo>
                  <a:pt x="227075" y="28956"/>
                </a:lnTo>
                <a:lnTo>
                  <a:pt x="0" y="28956"/>
                </a:lnTo>
                <a:close/>
              </a:path>
            </a:pathLst>
          </a:custGeom>
          <a:noFill/>
          <a:ln w="9000">
            <a:solidFill>
              <a:srgbClr val="000000"/>
            </a:solidFill>
            <a:round/>
          </a:ln>
        </p:spPr>
        <p:style>
          <a:lnRef idx="0"/>
          <a:fillRef idx="0"/>
          <a:effectRef idx="0"/>
          <a:fontRef idx="minor"/>
        </p:style>
      </p:sp>
      <p:sp>
        <p:nvSpPr>
          <p:cNvPr id="628" name="CustomShape 101"/>
          <p:cNvSpPr/>
          <p:nvPr/>
        </p:nvSpPr>
        <p:spPr>
          <a:xfrm>
            <a:off x="4756320" y="1712880"/>
            <a:ext cx="266400" cy="257040"/>
          </a:xfrm>
          <a:prstGeom prst="rect">
            <a:avLst/>
          </a:prstGeom>
          <a:blipFill rotWithShape="0">
            <a:blip r:embed="rId10"/>
            <a:stretch>
              <a:fillRect/>
            </a:stretch>
          </a:blipFill>
          <a:ln>
            <a:noFill/>
          </a:ln>
        </p:spPr>
        <p:style>
          <a:lnRef idx="0"/>
          <a:fillRef idx="0"/>
          <a:effectRef idx="0"/>
          <a:fontRef idx="minor"/>
        </p:style>
      </p:sp>
      <p:sp>
        <p:nvSpPr>
          <p:cNvPr id="629" name="CustomShape 102"/>
          <p:cNvSpPr/>
          <p:nvPr/>
        </p:nvSpPr>
        <p:spPr>
          <a:xfrm>
            <a:off x="5326200" y="1827360"/>
            <a:ext cx="60480" cy="56160"/>
          </a:xfrm>
          <a:custGeom>
            <a:avLst/>
            <a:gdLst/>
            <a:ahLst/>
            <a:rect l="l" t="t" r="r" b="b"/>
            <a:pathLst>
              <a:path w="60960" h="56514">
                <a:moveTo>
                  <a:pt x="0" y="56387"/>
                </a:moveTo>
                <a:lnTo>
                  <a:pt x="60960" y="56387"/>
                </a:lnTo>
                <a:lnTo>
                  <a:pt x="60960" y="0"/>
                </a:lnTo>
                <a:lnTo>
                  <a:pt x="0" y="0"/>
                </a:lnTo>
                <a:lnTo>
                  <a:pt x="0" y="56387"/>
                </a:lnTo>
                <a:close/>
              </a:path>
            </a:pathLst>
          </a:custGeom>
          <a:solidFill>
            <a:srgbClr val="000099"/>
          </a:solidFill>
          <a:ln>
            <a:noFill/>
          </a:ln>
        </p:spPr>
        <p:style>
          <a:lnRef idx="0"/>
          <a:fillRef idx="0"/>
          <a:effectRef idx="0"/>
          <a:fontRef idx="minor"/>
        </p:style>
      </p:sp>
      <p:sp>
        <p:nvSpPr>
          <p:cNvPr id="630" name="CustomShape 103"/>
          <p:cNvSpPr/>
          <p:nvPr/>
        </p:nvSpPr>
        <p:spPr>
          <a:xfrm>
            <a:off x="5326200" y="1827360"/>
            <a:ext cx="60480" cy="56160"/>
          </a:xfrm>
          <a:custGeom>
            <a:avLst/>
            <a:gdLst/>
            <a:ahLst/>
            <a:rect l="l" t="t" r="r" b="b"/>
            <a:pathLst>
              <a:path w="60960" h="56514">
                <a:moveTo>
                  <a:pt x="0" y="56387"/>
                </a:moveTo>
                <a:lnTo>
                  <a:pt x="60960" y="56387"/>
                </a:lnTo>
                <a:lnTo>
                  <a:pt x="60960" y="0"/>
                </a:lnTo>
                <a:lnTo>
                  <a:pt x="0" y="0"/>
                </a:lnTo>
                <a:lnTo>
                  <a:pt x="0" y="56387"/>
                </a:lnTo>
                <a:close/>
              </a:path>
            </a:pathLst>
          </a:custGeom>
          <a:noFill/>
          <a:ln w="9000">
            <a:solidFill>
              <a:srgbClr val="000000"/>
            </a:solidFill>
            <a:round/>
          </a:ln>
        </p:spPr>
        <p:style>
          <a:lnRef idx="0"/>
          <a:fillRef idx="0"/>
          <a:effectRef idx="0"/>
          <a:fontRef idx="minor"/>
        </p:style>
      </p:sp>
      <p:sp>
        <p:nvSpPr>
          <p:cNvPr id="631" name="CustomShape 104"/>
          <p:cNvSpPr/>
          <p:nvPr/>
        </p:nvSpPr>
        <p:spPr>
          <a:xfrm>
            <a:off x="5180040" y="1652040"/>
            <a:ext cx="180000" cy="170280"/>
          </a:xfrm>
          <a:custGeom>
            <a:avLst/>
            <a:gdLst/>
            <a:ahLst/>
            <a:rect l="l" t="t" r="r" b="b"/>
            <a:pathLst>
              <a:path w="180339" h="170814">
                <a:moveTo>
                  <a:pt x="179832" y="170687"/>
                </a:moveTo>
                <a:lnTo>
                  <a:pt x="179832" y="81025"/>
                </a:lnTo>
                <a:lnTo>
                  <a:pt x="0" y="0"/>
                </a:lnTo>
              </a:path>
            </a:pathLst>
          </a:custGeom>
          <a:noFill/>
          <a:ln w="9000">
            <a:solidFill>
              <a:srgbClr val="000000"/>
            </a:solidFill>
            <a:round/>
          </a:ln>
        </p:spPr>
        <p:style>
          <a:lnRef idx="0"/>
          <a:fillRef idx="0"/>
          <a:effectRef idx="0"/>
          <a:fontRef idx="minor"/>
        </p:style>
      </p:sp>
      <p:sp>
        <p:nvSpPr>
          <p:cNvPr id="632" name="CustomShape 105"/>
          <p:cNvSpPr/>
          <p:nvPr/>
        </p:nvSpPr>
        <p:spPr>
          <a:xfrm>
            <a:off x="5291280" y="1851840"/>
            <a:ext cx="89640" cy="360"/>
          </a:xfrm>
          <a:custGeom>
            <a:avLst/>
            <a:gdLst/>
            <a:ahLst/>
            <a:rect l="l" t="t" r="r" b="b"/>
            <a:pathLst>
              <a:path w="90170" h="0">
                <a:moveTo>
                  <a:pt x="89916" y="0"/>
                </a:moveTo>
                <a:lnTo>
                  <a:pt x="0" y="0"/>
                </a:lnTo>
              </a:path>
            </a:pathLst>
          </a:custGeom>
          <a:noFill/>
          <a:ln w="9000">
            <a:solidFill>
              <a:srgbClr val="000000"/>
            </a:solidFill>
            <a:round/>
          </a:ln>
        </p:spPr>
        <p:style>
          <a:lnRef idx="0"/>
          <a:fillRef idx="0"/>
          <a:effectRef idx="0"/>
          <a:fontRef idx="minor"/>
        </p:style>
      </p:sp>
      <p:sp>
        <p:nvSpPr>
          <p:cNvPr id="633" name="CustomShape 106"/>
          <p:cNvSpPr/>
          <p:nvPr/>
        </p:nvSpPr>
        <p:spPr>
          <a:xfrm>
            <a:off x="5012280" y="1517760"/>
            <a:ext cx="282960" cy="264960"/>
          </a:xfrm>
          <a:prstGeom prst="rect">
            <a:avLst/>
          </a:prstGeom>
          <a:blipFill rotWithShape="0">
            <a:blip r:embed="rId11"/>
            <a:stretch>
              <a:fillRect/>
            </a:stretch>
          </a:blipFill>
          <a:ln>
            <a:noFill/>
          </a:ln>
        </p:spPr>
        <p:style>
          <a:lnRef idx="0"/>
          <a:fillRef idx="0"/>
          <a:effectRef idx="0"/>
          <a:fontRef idx="minor"/>
        </p:style>
      </p:sp>
      <p:sp>
        <p:nvSpPr>
          <p:cNvPr id="634" name="CustomShape 107"/>
          <p:cNvSpPr/>
          <p:nvPr/>
        </p:nvSpPr>
        <p:spPr>
          <a:xfrm>
            <a:off x="3311640" y="1882080"/>
            <a:ext cx="2880" cy="333720"/>
          </a:xfrm>
          <a:custGeom>
            <a:avLst/>
            <a:gdLst/>
            <a:ahLst/>
            <a:rect l="l" t="t" r="r" b="b"/>
            <a:pathLst>
              <a:path w="3175" h="334010">
                <a:moveTo>
                  <a:pt x="3048" y="0"/>
                </a:moveTo>
                <a:lnTo>
                  <a:pt x="0" y="333756"/>
                </a:lnTo>
              </a:path>
            </a:pathLst>
          </a:custGeom>
          <a:noFill/>
          <a:ln w="9000">
            <a:solidFill>
              <a:srgbClr val="000000"/>
            </a:solidFill>
            <a:round/>
          </a:ln>
        </p:spPr>
        <p:style>
          <a:lnRef idx="0"/>
          <a:fillRef idx="0"/>
          <a:effectRef idx="0"/>
          <a:fontRef idx="minor"/>
        </p:style>
      </p:sp>
      <p:sp>
        <p:nvSpPr>
          <p:cNvPr id="635" name="CustomShape 108"/>
          <p:cNvSpPr/>
          <p:nvPr/>
        </p:nvSpPr>
        <p:spPr>
          <a:xfrm>
            <a:off x="4217040" y="1882080"/>
            <a:ext cx="2880" cy="333720"/>
          </a:xfrm>
          <a:custGeom>
            <a:avLst/>
            <a:gdLst/>
            <a:ahLst/>
            <a:rect l="l" t="t" r="r" b="b"/>
            <a:pathLst>
              <a:path w="3175" h="334010">
                <a:moveTo>
                  <a:pt x="3047" y="0"/>
                </a:moveTo>
                <a:lnTo>
                  <a:pt x="0" y="333756"/>
                </a:lnTo>
              </a:path>
            </a:pathLst>
          </a:custGeom>
          <a:noFill/>
          <a:ln w="9000">
            <a:solidFill>
              <a:srgbClr val="000000"/>
            </a:solidFill>
            <a:round/>
          </a:ln>
        </p:spPr>
        <p:style>
          <a:lnRef idx="0"/>
          <a:fillRef idx="0"/>
          <a:effectRef idx="0"/>
          <a:fontRef idx="minor"/>
        </p:style>
      </p:sp>
      <p:sp>
        <p:nvSpPr>
          <p:cNvPr id="636" name="CustomShape 109"/>
          <p:cNvSpPr/>
          <p:nvPr/>
        </p:nvSpPr>
        <p:spPr>
          <a:xfrm>
            <a:off x="5353920" y="1882080"/>
            <a:ext cx="2880" cy="333720"/>
          </a:xfrm>
          <a:custGeom>
            <a:avLst/>
            <a:gdLst/>
            <a:ahLst/>
            <a:rect l="l" t="t" r="r" b="b"/>
            <a:pathLst>
              <a:path w="3175" h="334010">
                <a:moveTo>
                  <a:pt x="3048" y="0"/>
                </a:moveTo>
                <a:lnTo>
                  <a:pt x="0" y="333756"/>
                </a:lnTo>
              </a:path>
            </a:pathLst>
          </a:custGeom>
          <a:noFill/>
          <a:ln w="9000">
            <a:solidFill>
              <a:srgbClr val="000000"/>
            </a:solidFill>
            <a:round/>
          </a:ln>
        </p:spPr>
        <p:style>
          <a:lnRef idx="0"/>
          <a:fillRef idx="0"/>
          <a:effectRef idx="0"/>
          <a:fontRef idx="minor"/>
        </p:style>
      </p:sp>
      <p:sp>
        <p:nvSpPr>
          <p:cNvPr id="637" name="CustomShape 110"/>
          <p:cNvSpPr/>
          <p:nvPr/>
        </p:nvSpPr>
        <p:spPr>
          <a:xfrm>
            <a:off x="4302360" y="2219040"/>
            <a:ext cx="126720" cy="477000"/>
          </a:xfrm>
          <a:custGeom>
            <a:avLst/>
            <a:gdLst/>
            <a:ahLst/>
            <a:rect l="l" t="t" r="r" b="b"/>
            <a:pathLst>
              <a:path w="127000" h="477519">
                <a:moveTo>
                  <a:pt x="0" y="477011"/>
                </a:moveTo>
                <a:lnTo>
                  <a:pt x="126492" y="477011"/>
                </a:lnTo>
                <a:lnTo>
                  <a:pt x="126492" y="0"/>
                </a:lnTo>
              </a:path>
            </a:pathLst>
          </a:custGeom>
          <a:noFill/>
          <a:ln w="9000">
            <a:solidFill>
              <a:srgbClr val="000000"/>
            </a:solidFill>
            <a:round/>
          </a:ln>
        </p:spPr>
        <p:style>
          <a:lnRef idx="0"/>
          <a:fillRef idx="0"/>
          <a:effectRef idx="0"/>
          <a:fontRef idx="minor"/>
        </p:style>
      </p:sp>
      <p:sp>
        <p:nvSpPr>
          <p:cNvPr id="638" name="CustomShape 111"/>
          <p:cNvSpPr/>
          <p:nvPr/>
        </p:nvSpPr>
        <p:spPr>
          <a:xfrm>
            <a:off x="3435120" y="2212920"/>
            <a:ext cx="127800" cy="477000"/>
          </a:xfrm>
          <a:custGeom>
            <a:avLst/>
            <a:gdLst/>
            <a:ahLst/>
            <a:rect l="l" t="t" r="r" b="b"/>
            <a:pathLst>
              <a:path w="128270" h="477519">
                <a:moveTo>
                  <a:pt x="0" y="477012"/>
                </a:moveTo>
                <a:lnTo>
                  <a:pt x="128015" y="477012"/>
                </a:lnTo>
                <a:lnTo>
                  <a:pt x="128015" y="0"/>
                </a:lnTo>
              </a:path>
            </a:pathLst>
          </a:custGeom>
          <a:noFill/>
          <a:ln w="9000">
            <a:solidFill>
              <a:srgbClr val="000000"/>
            </a:solidFill>
            <a:round/>
          </a:ln>
        </p:spPr>
        <p:style>
          <a:lnRef idx="0"/>
          <a:fillRef idx="0"/>
          <a:effectRef idx="0"/>
          <a:fontRef idx="minor"/>
        </p:style>
      </p:sp>
      <p:sp>
        <p:nvSpPr>
          <p:cNvPr id="639" name="CustomShape 112"/>
          <p:cNvSpPr/>
          <p:nvPr/>
        </p:nvSpPr>
        <p:spPr>
          <a:xfrm>
            <a:off x="5646600" y="1787760"/>
            <a:ext cx="955440" cy="699480"/>
          </a:xfrm>
          <a:custGeom>
            <a:avLst/>
            <a:gdLst/>
            <a:ahLst/>
            <a:rect l="l" t="t" r="r" b="b"/>
            <a:pathLst>
              <a:path w="955675" h="699769">
                <a:moveTo>
                  <a:pt x="0" y="699515"/>
                </a:moveTo>
                <a:lnTo>
                  <a:pt x="955548" y="699515"/>
                </a:lnTo>
                <a:lnTo>
                  <a:pt x="955548" y="0"/>
                </a:lnTo>
                <a:lnTo>
                  <a:pt x="0" y="0"/>
                </a:lnTo>
                <a:lnTo>
                  <a:pt x="0" y="699515"/>
                </a:lnTo>
                <a:close/>
              </a:path>
            </a:pathLst>
          </a:custGeom>
          <a:noFill/>
          <a:ln cap="rnd" w="9000">
            <a:solidFill>
              <a:srgbClr val="000000"/>
            </a:solidFill>
            <a:custDash>
              <a:ds d="400000" sp="100000"/>
              <a:ds d="100000" sp="100000"/>
            </a:custDash>
            <a:round/>
          </a:ln>
        </p:spPr>
        <p:style>
          <a:lnRef idx="0"/>
          <a:fillRef idx="0"/>
          <a:effectRef idx="0"/>
          <a:fontRef idx="minor"/>
        </p:style>
      </p:sp>
      <p:sp>
        <p:nvSpPr>
          <p:cNvPr id="640" name="CustomShape 113"/>
          <p:cNvSpPr/>
          <p:nvPr/>
        </p:nvSpPr>
        <p:spPr>
          <a:xfrm>
            <a:off x="4410360" y="1142280"/>
            <a:ext cx="2327400" cy="954360"/>
          </a:xfrm>
          <a:prstGeom prst="rect">
            <a:avLst/>
          </a:prstGeom>
          <a:noFill/>
          <a:ln>
            <a:noFill/>
          </a:ln>
        </p:spPr>
        <p:style>
          <a:lnRef idx="0"/>
          <a:fillRef idx="0"/>
          <a:effectRef idx="0"/>
          <a:fontRef idx="minor"/>
        </p:style>
        <p:txBody>
          <a:bodyPr lIns="0" rIns="0" tIns="97200" bIns="0"/>
          <a:p>
            <a:pPr marL="1106640">
              <a:lnSpc>
                <a:spcPct val="100000"/>
              </a:lnSpc>
              <a:spcBef>
                <a:spcPts val="765"/>
              </a:spcBef>
            </a:pPr>
            <a:r>
              <a:rPr b="0" lang="en-IN" sz="1600" spc="-77" strike="noStrike">
                <a:solidFill>
                  <a:srgbClr val="000000"/>
                </a:solidFill>
                <a:latin typeface="Arial"/>
              </a:rPr>
              <a:t>cable</a:t>
            </a:r>
            <a:r>
              <a:rPr b="0" lang="en-IN" sz="1600" spc="-137" strike="noStrike">
                <a:solidFill>
                  <a:srgbClr val="000000"/>
                </a:solidFill>
                <a:latin typeface="Arial"/>
              </a:rPr>
              <a:t> </a:t>
            </a:r>
            <a:r>
              <a:rPr b="0" lang="en-IN" sz="1600" spc="-77" strike="noStrike">
                <a:solidFill>
                  <a:srgbClr val="000000"/>
                </a:solidFill>
                <a:latin typeface="Arial"/>
              </a:rPr>
              <a:t>headend</a:t>
            </a:r>
            <a:endParaRPr b="0" lang="en-IN" sz="1600" spc="-1" strike="noStrike">
              <a:latin typeface="Arial"/>
            </a:endParaRPr>
          </a:p>
          <a:p>
            <a:pPr marL="12600">
              <a:lnSpc>
                <a:spcPct val="100000"/>
              </a:lnSpc>
              <a:spcBef>
                <a:spcPts val="760"/>
              </a:spcBef>
            </a:pPr>
            <a:r>
              <a:rPr b="0" lang="en-IN" sz="1800" spc="-1" strike="noStrike">
                <a:solidFill>
                  <a:srgbClr val="959595"/>
                </a:solidFill>
                <a:latin typeface="Times New Roman"/>
              </a:rPr>
              <a:t>…</a:t>
            </a:r>
            <a:endParaRPr b="0" lang="en-IN" sz="1800" spc="-1" strike="noStrike">
              <a:latin typeface="Arial"/>
            </a:endParaRPr>
          </a:p>
        </p:txBody>
      </p:sp>
      <p:sp>
        <p:nvSpPr>
          <p:cNvPr id="641" name="CustomShape 114"/>
          <p:cNvSpPr/>
          <p:nvPr/>
        </p:nvSpPr>
        <p:spPr>
          <a:xfrm>
            <a:off x="5904000" y="1970640"/>
            <a:ext cx="330480" cy="453960"/>
          </a:xfrm>
          <a:prstGeom prst="rect">
            <a:avLst/>
          </a:prstGeom>
          <a:blipFill rotWithShape="0">
            <a:blip r:embed="rId12"/>
            <a:stretch>
              <a:fillRect/>
            </a:stretch>
          </a:blipFill>
          <a:ln>
            <a:noFill/>
          </a:ln>
        </p:spPr>
        <p:style>
          <a:lnRef idx="0"/>
          <a:fillRef idx="0"/>
          <a:effectRef idx="0"/>
          <a:fontRef idx="minor"/>
        </p:style>
      </p:sp>
      <p:sp>
        <p:nvSpPr>
          <p:cNvPr id="642" name="CustomShape 115"/>
          <p:cNvSpPr/>
          <p:nvPr/>
        </p:nvSpPr>
        <p:spPr>
          <a:xfrm>
            <a:off x="5904000" y="1970640"/>
            <a:ext cx="330480" cy="454320"/>
          </a:xfrm>
          <a:custGeom>
            <a:avLst/>
            <a:gdLst/>
            <a:ahLst/>
            <a:rect l="l" t="t" r="r" b="b"/>
            <a:pathLst>
              <a:path w="330835" h="454660">
                <a:moveTo>
                  <a:pt x="0" y="454151"/>
                </a:moveTo>
                <a:lnTo>
                  <a:pt x="3175" y="1142"/>
                </a:lnTo>
                <a:lnTo>
                  <a:pt x="76962" y="0"/>
                </a:lnTo>
                <a:lnTo>
                  <a:pt x="264160" y="122300"/>
                </a:lnTo>
                <a:lnTo>
                  <a:pt x="330708" y="126745"/>
                </a:lnTo>
                <a:lnTo>
                  <a:pt x="330708" y="339470"/>
                </a:lnTo>
                <a:lnTo>
                  <a:pt x="255777" y="339470"/>
                </a:lnTo>
                <a:lnTo>
                  <a:pt x="76962" y="454151"/>
                </a:lnTo>
                <a:lnTo>
                  <a:pt x="0" y="454151"/>
                </a:lnTo>
                <a:close/>
              </a:path>
            </a:pathLst>
          </a:custGeom>
          <a:noFill/>
          <a:ln w="9000">
            <a:solidFill>
              <a:srgbClr val="000000"/>
            </a:solidFill>
            <a:round/>
          </a:ln>
        </p:spPr>
        <p:style>
          <a:lnRef idx="0"/>
          <a:fillRef idx="0"/>
          <a:effectRef idx="0"/>
          <a:fontRef idx="minor"/>
        </p:style>
      </p:sp>
      <p:sp>
        <p:nvSpPr>
          <p:cNvPr id="643" name="CustomShape 116"/>
          <p:cNvSpPr/>
          <p:nvPr/>
        </p:nvSpPr>
        <p:spPr>
          <a:xfrm>
            <a:off x="5905440" y="1905120"/>
            <a:ext cx="367200" cy="406800"/>
          </a:xfrm>
          <a:custGeom>
            <a:avLst/>
            <a:gdLst/>
            <a:ahLst/>
            <a:rect l="l" t="t" r="r" b="b"/>
            <a:pathLst>
              <a:path w="367664" h="407035">
                <a:moveTo>
                  <a:pt x="109220" y="0"/>
                </a:moveTo>
                <a:lnTo>
                  <a:pt x="33274" y="0"/>
                </a:lnTo>
                <a:lnTo>
                  <a:pt x="0" y="65024"/>
                </a:lnTo>
                <a:lnTo>
                  <a:pt x="77977" y="66166"/>
                </a:lnTo>
                <a:lnTo>
                  <a:pt x="264287" y="190753"/>
                </a:lnTo>
                <a:lnTo>
                  <a:pt x="327787" y="190753"/>
                </a:lnTo>
                <a:lnTo>
                  <a:pt x="330835" y="406908"/>
                </a:lnTo>
                <a:lnTo>
                  <a:pt x="367284" y="347345"/>
                </a:lnTo>
                <a:lnTo>
                  <a:pt x="367284" y="124587"/>
                </a:lnTo>
                <a:lnTo>
                  <a:pt x="287147" y="124587"/>
                </a:lnTo>
                <a:lnTo>
                  <a:pt x="109220" y="0"/>
                </a:lnTo>
                <a:close/>
              </a:path>
            </a:pathLst>
          </a:custGeom>
          <a:solidFill>
            <a:srgbClr val="ffff99"/>
          </a:solidFill>
          <a:ln>
            <a:noFill/>
          </a:ln>
        </p:spPr>
        <p:style>
          <a:lnRef idx="0"/>
          <a:fillRef idx="0"/>
          <a:effectRef idx="0"/>
          <a:fontRef idx="minor"/>
        </p:style>
      </p:sp>
      <p:sp>
        <p:nvSpPr>
          <p:cNvPr id="644" name="CustomShape 117"/>
          <p:cNvSpPr/>
          <p:nvPr/>
        </p:nvSpPr>
        <p:spPr>
          <a:xfrm>
            <a:off x="5905440" y="1905120"/>
            <a:ext cx="367200" cy="406800"/>
          </a:xfrm>
          <a:custGeom>
            <a:avLst/>
            <a:gdLst/>
            <a:ahLst/>
            <a:rect l="l" t="t" r="r" b="b"/>
            <a:pathLst>
              <a:path w="367664" h="407035">
                <a:moveTo>
                  <a:pt x="0" y="65024"/>
                </a:moveTo>
                <a:lnTo>
                  <a:pt x="33274" y="0"/>
                </a:lnTo>
                <a:lnTo>
                  <a:pt x="109220" y="0"/>
                </a:lnTo>
                <a:lnTo>
                  <a:pt x="287147" y="124587"/>
                </a:lnTo>
                <a:lnTo>
                  <a:pt x="367284" y="124587"/>
                </a:lnTo>
                <a:lnTo>
                  <a:pt x="367284" y="347345"/>
                </a:lnTo>
                <a:lnTo>
                  <a:pt x="330835" y="406908"/>
                </a:lnTo>
                <a:lnTo>
                  <a:pt x="327787" y="190753"/>
                </a:lnTo>
                <a:lnTo>
                  <a:pt x="264287" y="190753"/>
                </a:lnTo>
                <a:lnTo>
                  <a:pt x="77977" y="66166"/>
                </a:lnTo>
                <a:lnTo>
                  <a:pt x="0" y="65024"/>
                </a:lnTo>
                <a:close/>
              </a:path>
            </a:pathLst>
          </a:custGeom>
          <a:noFill/>
          <a:ln w="9000">
            <a:solidFill>
              <a:srgbClr val="000000"/>
            </a:solidFill>
            <a:round/>
          </a:ln>
        </p:spPr>
        <p:style>
          <a:lnRef idx="0"/>
          <a:fillRef idx="0"/>
          <a:effectRef idx="0"/>
          <a:fontRef idx="minor"/>
        </p:style>
      </p:sp>
      <p:sp>
        <p:nvSpPr>
          <p:cNvPr id="645" name="CustomShape 118"/>
          <p:cNvSpPr/>
          <p:nvPr/>
        </p:nvSpPr>
        <p:spPr>
          <a:xfrm>
            <a:off x="6231600" y="2028600"/>
            <a:ext cx="33120" cy="68400"/>
          </a:xfrm>
          <a:custGeom>
            <a:avLst/>
            <a:gdLst/>
            <a:ahLst/>
            <a:rect l="l" t="t" r="r" b="b"/>
            <a:pathLst>
              <a:path w="33654" h="68580">
                <a:moveTo>
                  <a:pt x="33527" y="0"/>
                </a:moveTo>
                <a:lnTo>
                  <a:pt x="0" y="68579"/>
                </a:lnTo>
              </a:path>
            </a:pathLst>
          </a:custGeom>
          <a:noFill/>
          <a:ln w="9000">
            <a:solidFill>
              <a:srgbClr val="000000"/>
            </a:solidFill>
            <a:round/>
          </a:ln>
        </p:spPr>
        <p:style>
          <a:lnRef idx="0"/>
          <a:fillRef idx="0"/>
          <a:effectRef idx="0"/>
          <a:fontRef idx="minor"/>
        </p:style>
      </p:sp>
      <p:sp>
        <p:nvSpPr>
          <p:cNvPr id="646" name="CustomShape 119"/>
          <p:cNvSpPr/>
          <p:nvPr/>
        </p:nvSpPr>
        <p:spPr>
          <a:xfrm>
            <a:off x="5932800" y="2162520"/>
            <a:ext cx="268200" cy="75960"/>
          </a:xfrm>
          <a:custGeom>
            <a:avLst/>
            <a:gdLst/>
            <a:ahLst/>
            <a:rect l="l" t="t" r="r" b="b"/>
            <a:pathLst>
              <a:path w="268604" h="76200">
                <a:moveTo>
                  <a:pt x="192023" y="0"/>
                </a:moveTo>
                <a:lnTo>
                  <a:pt x="192023" y="76200"/>
                </a:lnTo>
                <a:lnTo>
                  <a:pt x="255523" y="44450"/>
                </a:lnTo>
                <a:lnTo>
                  <a:pt x="204723" y="44450"/>
                </a:lnTo>
                <a:lnTo>
                  <a:pt x="204723" y="31750"/>
                </a:lnTo>
                <a:lnTo>
                  <a:pt x="255523" y="31750"/>
                </a:lnTo>
                <a:lnTo>
                  <a:pt x="192023" y="0"/>
                </a:lnTo>
                <a:close/>
                <a:moveTo>
                  <a:pt x="192023" y="31750"/>
                </a:moveTo>
                <a:lnTo>
                  <a:pt x="0" y="31750"/>
                </a:lnTo>
                <a:lnTo>
                  <a:pt x="0" y="44450"/>
                </a:lnTo>
                <a:lnTo>
                  <a:pt x="192023" y="44450"/>
                </a:lnTo>
                <a:lnTo>
                  <a:pt x="192023" y="31750"/>
                </a:lnTo>
                <a:close/>
                <a:moveTo>
                  <a:pt x="255523" y="31750"/>
                </a:moveTo>
                <a:lnTo>
                  <a:pt x="204723" y="31750"/>
                </a:lnTo>
                <a:lnTo>
                  <a:pt x="204723" y="44450"/>
                </a:lnTo>
                <a:lnTo>
                  <a:pt x="255523" y="44450"/>
                </a:lnTo>
                <a:lnTo>
                  <a:pt x="268223" y="38100"/>
                </a:lnTo>
                <a:lnTo>
                  <a:pt x="255523" y="31750"/>
                </a:lnTo>
                <a:close/>
              </a:path>
            </a:pathLst>
          </a:custGeom>
          <a:solidFill>
            <a:srgbClr val="000000"/>
          </a:solidFill>
          <a:ln>
            <a:noFill/>
          </a:ln>
        </p:spPr>
        <p:style>
          <a:lnRef idx="0"/>
          <a:fillRef idx="0"/>
          <a:effectRef idx="0"/>
          <a:fontRef idx="minor"/>
        </p:style>
      </p:sp>
      <p:sp>
        <p:nvSpPr>
          <p:cNvPr id="647" name="CustomShape 120"/>
          <p:cNvSpPr/>
          <p:nvPr/>
        </p:nvSpPr>
        <p:spPr>
          <a:xfrm>
            <a:off x="5926680" y="2017440"/>
            <a:ext cx="273960" cy="148320"/>
          </a:xfrm>
          <a:custGeom>
            <a:avLst/>
            <a:gdLst/>
            <a:ahLst/>
            <a:rect l="l" t="t" r="r" b="b"/>
            <a:pathLst>
              <a:path w="274320" h="148589">
                <a:moveTo>
                  <a:pt x="198781" y="111621"/>
                </a:moveTo>
                <a:lnTo>
                  <a:pt x="193166" y="148208"/>
                </a:lnTo>
                <a:lnTo>
                  <a:pt x="274319" y="122174"/>
                </a:lnTo>
                <a:lnTo>
                  <a:pt x="268221" y="117855"/>
                </a:lnTo>
                <a:lnTo>
                  <a:pt x="208025" y="117855"/>
                </a:lnTo>
                <a:lnTo>
                  <a:pt x="198781" y="111621"/>
                </a:lnTo>
                <a:close/>
                <a:moveTo>
                  <a:pt x="200912" y="97732"/>
                </a:moveTo>
                <a:lnTo>
                  <a:pt x="198781" y="111621"/>
                </a:lnTo>
                <a:lnTo>
                  <a:pt x="208025" y="117855"/>
                </a:lnTo>
                <a:lnTo>
                  <a:pt x="215137" y="107314"/>
                </a:lnTo>
                <a:lnTo>
                  <a:pt x="200912" y="97732"/>
                </a:lnTo>
                <a:close/>
                <a:moveTo>
                  <a:pt x="204724" y="72898"/>
                </a:moveTo>
                <a:lnTo>
                  <a:pt x="200912" y="97732"/>
                </a:lnTo>
                <a:lnTo>
                  <a:pt x="215137" y="107314"/>
                </a:lnTo>
                <a:lnTo>
                  <a:pt x="208025" y="117855"/>
                </a:lnTo>
                <a:lnTo>
                  <a:pt x="268221" y="117855"/>
                </a:lnTo>
                <a:lnTo>
                  <a:pt x="204724" y="72898"/>
                </a:lnTo>
                <a:close/>
                <a:moveTo>
                  <a:pt x="50418" y="11556"/>
                </a:moveTo>
                <a:lnTo>
                  <a:pt x="198781" y="111621"/>
                </a:lnTo>
                <a:lnTo>
                  <a:pt x="200912" y="97732"/>
                </a:lnTo>
                <a:lnTo>
                  <a:pt x="74686" y="12700"/>
                </a:lnTo>
                <a:lnTo>
                  <a:pt x="53975" y="12700"/>
                </a:lnTo>
                <a:lnTo>
                  <a:pt x="50418" y="11556"/>
                </a:lnTo>
                <a:close/>
                <a:moveTo>
                  <a:pt x="55244" y="0"/>
                </a:moveTo>
                <a:lnTo>
                  <a:pt x="0" y="0"/>
                </a:lnTo>
                <a:lnTo>
                  <a:pt x="0" y="12700"/>
                </a:lnTo>
                <a:lnTo>
                  <a:pt x="52113" y="12700"/>
                </a:lnTo>
                <a:lnTo>
                  <a:pt x="50418" y="11556"/>
                </a:lnTo>
                <a:lnTo>
                  <a:pt x="72990" y="11556"/>
                </a:lnTo>
                <a:lnTo>
                  <a:pt x="57530" y="1142"/>
                </a:lnTo>
                <a:lnTo>
                  <a:pt x="56514" y="380"/>
                </a:lnTo>
                <a:lnTo>
                  <a:pt x="55244" y="0"/>
                </a:lnTo>
                <a:close/>
                <a:moveTo>
                  <a:pt x="72990" y="11556"/>
                </a:moveTo>
                <a:lnTo>
                  <a:pt x="50418" y="11556"/>
                </a:lnTo>
                <a:lnTo>
                  <a:pt x="53975" y="12700"/>
                </a:lnTo>
                <a:lnTo>
                  <a:pt x="74686" y="12700"/>
                </a:lnTo>
                <a:lnTo>
                  <a:pt x="72990" y="11556"/>
                </a:lnTo>
                <a:close/>
              </a:path>
            </a:pathLst>
          </a:custGeom>
          <a:solidFill>
            <a:srgbClr val="000000"/>
          </a:solidFill>
          <a:ln>
            <a:noFill/>
          </a:ln>
        </p:spPr>
        <p:style>
          <a:lnRef idx="0"/>
          <a:fillRef idx="0"/>
          <a:effectRef idx="0"/>
          <a:fontRef idx="minor"/>
        </p:style>
      </p:sp>
      <p:sp>
        <p:nvSpPr>
          <p:cNvPr id="648" name="CustomShape 121"/>
          <p:cNvSpPr/>
          <p:nvPr/>
        </p:nvSpPr>
        <p:spPr>
          <a:xfrm>
            <a:off x="5926680" y="2233800"/>
            <a:ext cx="273960" cy="146880"/>
          </a:xfrm>
          <a:custGeom>
            <a:avLst/>
            <a:gdLst/>
            <a:ahLst/>
            <a:rect l="l" t="t" r="r" b="b"/>
            <a:pathLst>
              <a:path w="274320" h="147319">
                <a:moveTo>
                  <a:pt x="52073" y="134238"/>
                </a:moveTo>
                <a:lnTo>
                  <a:pt x="0" y="134238"/>
                </a:lnTo>
                <a:lnTo>
                  <a:pt x="0" y="146938"/>
                </a:lnTo>
                <a:lnTo>
                  <a:pt x="55244" y="146938"/>
                </a:lnTo>
                <a:lnTo>
                  <a:pt x="56514" y="146558"/>
                </a:lnTo>
                <a:lnTo>
                  <a:pt x="57530" y="145923"/>
                </a:lnTo>
                <a:lnTo>
                  <a:pt x="73565" y="135255"/>
                </a:lnTo>
                <a:lnTo>
                  <a:pt x="50546" y="135255"/>
                </a:lnTo>
                <a:lnTo>
                  <a:pt x="52073" y="134238"/>
                </a:lnTo>
                <a:close/>
                <a:moveTo>
                  <a:pt x="198838" y="36592"/>
                </a:moveTo>
                <a:lnTo>
                  <a:pt x="50546" y="135255"/>
                </a:lnTo>
                <a:lnTo>
                  <a:pt x="53975" y="134238"/>
                </a:lnTo>
                <a:lnTo>
                  <a:pt x="75092" y="134238"/>
                </a:lnTo>
                <a:lnTo>
                  <a:pt x="200946" y="50505"/>
                </a:lnTo>
                <a:lnTo>
                  <a:pt x="198838" y="36592"/>
                </a:lnTo>
                <a:close/>
                <a:moveTo>
                  <a:pt x="75092" y="134238"/>
                </a:moveTo>
                <a:lnTo>
                  <a:pt x="53975" y="134238"/>
                </a:lnTo>
                <a:lnTo>
                  <a:pt x="50546" y="135255"/>
                </a:lnTo>
                <a:lnTo>
                  <a:pt x="73565" y="135255"/>
                </a:lnTo>
                <a:lnTo>
                  <a:pt x="75092" y="134238"/>
                </a:lnTo>
                <a:close/>
                <a:moveTo>
                  <a:pt x="268385" y="30480"/>
                </a:moveTo>
                <a:lnTo>
                  <a:pt x="208025" y="30480"/>
                </a:lnTo>
                <a:lnTo>
                  <a:pt x="215011" y="41148"/>
                </a:lnTo>
                <a:lnTo>
                  <a:pt x="200946" y="50505"/>
                </a:lnTo>
                <a:lnTo>
                  <a:pt x="204724" y="75437"/>
                </a:lnTo>
                <a:lnTo>
                  <a:pt x="268385" y="30480"/>
                </a:lnTo>
                <a:close/>
                <a:moveTo>
                  <a:pt x="208025" y="30480"/>
                </a:moveTo>
                <a:lnTo>
                  <a:pt x="198838" y="36592"/>
                </a:lnTo>
                <a:lnTo>
                  <a:pt x="200946" y="50505"/>
                </a:lnTo>
                <a:lnTo>
                  <a:pt x="215011" y="41148"/>
                </a:lnTo>
                <a:lnTo>
                  <a:pt x="208025" y="30480"/>
                </a:lnTo>
                <a:close/>
                <a:moveTo>
                  <a:pt x="193293" y="0"/>
                </a:moveTo>
                <a:lnTo>
                  <a:pt x="198838" y="36592"/>
                </a:lnTo>
                <a:lnTo>
                  <a:pt x="208025" y="30480"/>
                </a:lnTo>
                <a:lnTo>
                  <a:pt x="268385" y="30480"/>
                </a:lnTo>
                <a:lnTo>
                  <a:pt x="274319" y="26288"/>
                </a:lnTo>
                <a:lnTo>
                  <a:pt x="193293" y="0"/>
                </a:lnTo>
                <a:close/>
              </a:path>
            </a:pathLst>
          </a:custGeom>
          <a:solidFill>
            <a:srgbClr val="000000"/>
          </a:solidFill>
          <a:ln>
            <a:noFill/>
          </a:ln>
        </p:spPr>
        <p:style>
          <a:lnRef idx="0"/>
          <a:fillRef idx="0"/>
          <a:effectRef idx="0"/>
          <a:fontRef idx="minor"/>
        </p:style>
      </p:sp>
      <p:sp>
        <p:nvSpPr>
          <p:cNvPr id="649" name="CustomShape 122"/>
          <p:cNvSpPr/>
          <p:nvPr/>
        </p:nvSpPr>
        <p:spPr>
          <a:xfrm>
            <a:off x="5507640" y="1523880"/>
            <a:ext cx="1205640" cy="261720"/>
          </a:xfrm>
          <a:custGeom>
            <a:avLst/>
            <a:gdLst/>
            <a:ahLst/>
            <a:rect l="l" t="t" r="r" b="b"/>
            <a:pathLst>
              <a:path w="1205865" h="262255">
                <a:moveTo>
                  <a:pt x="0" y="262127"/>
                </a:moveTo>
                <a:lnTo>
                  <a:pt x="602741" y="0"/>
                </a:lnTo>
                <a:lnTo>
                  <a:pt x="1205484" y="262127"/>
                </a:lnTo>
                <a:lnTo>
                  <a:pt x="0" y="262127"/>
                </a:lnTo>
                <a:close/>
              </a:path>
            </a:pathLst>
          </a:custGeom>
          <a:noFill/>
          <a:ln cap="rnd" w="9000">
            <a:solidFill>
              <a:srgbClr val="000000"/>
            </a:solidFill>
            <a:custDash>
              <a:ds d="400000" sp="100000"/>
              <a:ds d="100000" sp="100000"/>
            </a:custDash>
            <a:round/>
          </a:ln>
        </p:spPr>
        <p:style>
          <a:lnRef idx="0"/>
          <a:fillRef idx="0"/>
          <a:effectRef idx="0"/>
          <a:fontRef idx="minor"/>
        </p:style>
      </p:sp>
      <p:sp>
        <p:nvSpPr>
          <p:cNvPr id="650" name="CustomShape 123"/>
          <p:cNvSpPr/>
          <p:nvPr/>
        </p:nvSpPr>
        <p:spPr>
          <a:xfrm>
            <a:off x="76320" y="5529240"/>
            <a:ext cx="9067320" cy="948600"/>
          </a:xfrm>
          <a:prstGeom prst="rect">
            <a:avLst/>
          </a:prstGeom>
          <a:noFill/>
          <a:ln>
            <a:noFill/>
          </a:ln>
        </p:spPr>
        <p:style>
          <a:lnRef idx="0"/>
          <a:fillRef idx="0"/>
          <a:effectRef idx="0"/>
          <a:fontRef idx="minor"/>
        </p:style>
        <p:txBody>
          <a:bodyPr lIns="0" rIns="0" tIns="12600" bIns="0"/>
          <a:p>
            <a:pPr marL="12600">
              <a:lnSpc>
                <a:spcPts val="2001"/>
              </a:lnSpc>
              <a:spcBef>
                <a:spcPts val="99"/>
              </a:spcBef>
            </a:pPr>
            <a:r>
              <a:rPr b="1" lang="en-IN" sz="2000" spc="-174" strike="noStrike">
                <a:solidFill>
                  <a:srgbClr val="cc0000"/>
                </a:solidFill>
                <a:latin typeface="Times New Roman"/>
              </a:rPr>
              <a:t>Popular </a:t>
            </a:r>
            <a:r>
              <a:rPr b="1" lang="en-IN" sz="2000" spc="-180" strike="noStrike">
                <a:solidFill>
                  <a:srgbClr val="cc0000"/>
                </a:solidFill>
                <a:latin typeface="Times New Roman"/>
              </a:rPr>
              <a:t>in </a:t>
            </a:r>
            <a:r>
              <a:rPr b="1" lang="en-IN" sz="2000" spc="-117" strike="noStrike">
                <a:solidFill>
                  <a:srgbClr val="cc0000"/>
                </a:solidFill>
                <a:latin typeface="Times New Roman"/>
              </a:rPr>
              <a:t>North</a:t>
            </a:r>
            <a:r>
              <a:rPr b="1" lang="en-IN" sz="2000" spc="-242" strike="noStrike">
                <a:solidFill>
                  <a:srgbClr val="cc0000"/>
                </a:solidFill>
                <a:latin typeface="Times New Roman"/>
              </a:rPr>
              <a:t> </a:t>
            </a:r>
            <a:r>
              <a:rPr b="1" lang="en-IN" sz="2000" spc="-157" strike="noStrike">
                <a:solidFill>
                  <a:srgbClr val="cc0000"/>
                </a:solidFill>
                <a:latin typeface="Times New Roman"/>
              </a:rPr>
              <a:t>America</a:t>
            </a:r>
            <a:endParaRPr b="0" lang="en-IN" sz="2000" spc="-1" strike="noStrike">
              <a:latin typeface="Arial"/>
            </a:endParaRPr>
          </a:p>
          <a:p>
            <a:pPr marL="12600">
              <a:lnSpc>
                <a:spcPts val="1834"/>
              </a:lnSpc>
            </a:pPr>
            <a:r>
              <a:rPr b="1" lang="en-IN" sz="2000" spc="-123" strike="noStrike">
                <a:solidFill>
                  <a:srgbClr val="cc0000"/>
                </a:solidFill>
                <a:latin typeface="Times New Roman"/>
              </a:rPr>
              <a:t>Same </a:t>
            </a:r>
            <a:r>
              <a:rPr b="1" lang="en-IN" sz="2000" spc="-162" strike="noStrike">
                <a:solidFill>
                  <a:srgbClr val="cc0000"/>
                </a:solidFill>
                <a:latin typeface="Times New Roman"/>
              </a:rPr>
              <a:t>cable </a:t>
            </a:r>
            <a:r>
              <a:rPr b="1" lang="en-IN" sz="2000" spc="-182" strike="noStrike">
                <a:solidFill>
                  <a:srgbClr val="cc0000"/>
                </a:solidFill>
                <a:latin typeface="Times New Roman"/>
              </a:rPr>
              <a:t>network </a:t>
            </a:r>
            <a:r>
              <a:rPr b="1" lang="en-IN" sz="2000" spc="-154" strike="noStrike">
                <a:solidFill>
                  <a:srgbClr val="cc0000"/>
                </a:solidFill>
                <a:latin typeface="Times New Roman"/>
              </a:rPr>
              <a:t>is used </a:t>
            </a:r>
            <a:r>
              <a:rPr b="1" lang="en-IN" sz="2000" spc="-202" strike="noStrike">
                <a:solidFill>
                  <a:srgbClr val="cc0000"/>
                </a:solidFill>
                <a:latin typeface="Times New Roman"/>
              </a:rPr>
              <a:t>for </a:t>
            </a:r>
            <a:r>
              <a:rPr b="1" lang="en-IN" sz="2000" spc="-194" strike="noStrike">
                <a:solidFill>
                  <a:srgbClr val="cc0000"/>
                </a:solidFill>
                <a:latin typeface="Times New Roman"/>
              </a:rPr>
              <a:t>internet</a:t>
            </a:r>
            <a:r>
              <a:rPr b="1" lang="en-IN" sz="2000" spc="18" strike="noStrike">
                <a:solidFill>
                  <a:srgbClr val="cc0000"/>
                </a:solidFill>
                <a:latin typeface="Times New Roman"/>
              </a:rPr>
              <a:t> </a:t>
            </a:r>
            <a:r>
              <a:rPr b="1" lang="en-IN" sz="2000" spc="-123" strike="noStrike">
                <a:solidFill>
                  <a:srgbClr val="cc0000"/>
                </a:solidFill>
                <a:latin typeface="Times New Roman"/>
              </a:rPr>
              <a:t>access</a:t>
            </a:r>
            <a:endParaRPr b="0" lang="en-IN" sz="2000" spc="-1" strike="noStrike">
              <a:latin typeface="Arial"/>
            </a:endParaRPr>
          </a:p>
          <a:p>
            <a:pPr marL="12600">
              <a:lnSpc>
                <a:spcPts val="1834"/>
              </a:lnSpc>
            </a:pPr>
            <a:r>
              <a:rPr b="1" lang="en-IN" sz="2000" spc="-174" strike="noStrike">
                <a:solidFill>
                  <a:srgbClr val="cc0000"/>
                </a:solidFill>
                <a:latin typeface="Times New Roman"/>
              </a:rPr>
              <a:t>frequency </a:t>
            </a:r>
            <a:r>
              <a:rPr b="1" lang="en-IN" sz="2000" spc="-180" strike="noStrike">
                <a:solidFill>
                  <a:srgbClr val="cc0000"/>
                </a:solidFill>
                <a:latin typeface="Times New Roman"/>
              </a:rPr>
              <a:t>division </a:t>
            </a:r>
            <a:r>
              <a:rPr b="1" lang="en-IN" sz="2000" spc="-194" strike="noStrike">
                <a:solidFill>
                  <a:srgbClr val="cc0000"/>
                </a:solidFill>
                <a:latin typeface="Times New Roman"/>
              </a:rPr>
              <a:t>multiplexing: </a:t>
            </a:r>
            <a:r>
              <a:rPr b="1" lang="en-IN" sz="2000" spc="-123" strike="noStrike">
                <a:solidFill>
                  <a:srgbClr val="000000"/>
                </a:solidFill>
                <a:latin typeface="Times New Roman"/>
              </a:rPr>
              <a:t>different </a:t>
            </a:r>
            <a:r>
              <a:rPr b="1" lang="en-IN" sz="2000" spc="-103" strike="noStrike">
                <a:solidFill>
                  <a:srgbClr val="000000"/>
                </a:solidFill>
                <a:latin typeface="Times New Roman"/>
              </a:rPr>
              <a:t>channels</a:t>
            </a:r>
            <a:r>
              <a:rPr b="1" lang="en-IN" sz="2000" spc="-222" strike="noStrike">
                <a:solidFill>
                  <a:srgbClr val="000000"/>
                </a:solidFill>
                <a:latin typeface="Times New Roman"/>
              </a:rPr>
              <a:t> </a:t>
            </a:r>
            <a:r>
              <a:rPr b="1" lang="en-IN" sz="2000" spc="-97" strike="noStrike">
                <a:solidFill>
                  <a:srgbClr val="000000"/>
                </a:solidFill>
                <a:latin typeface="Times New Roman"/>
              </a:rPr>
              <a:t>transmitted</a:t>
            </a:r>
            <a:endParaRPr b="0" lang="en-IN" sz="2000" spc="-1" strike="noStrike">
              <a:latin typeface="Arial"/>
            </a:endParaRPr>
          </a:p>
          <a:p>
            <a:pPr marL="12600">
              <a:lnSpc>
                <a:spcPts val="1701"/>
              </a:lnSpc>
            </a:pPr>
            <a:r>
              <a:rPr b="1" lang="en-IN" sz="2000" spc="-103" strike="noStrike">
                <a:solidFill>
                  <a:srgbClr val="000000"/>
                </a:solidFill>
                <a:latin typeface="Times New Roman"/>
              </a:rPr>
              <a:t>in </a:t>
            </a:r>
            <a:r>
              <a:rPr b="1" lang="en-IN" sz="2000" spc="-123" strike="noStrike">
                <a:solidFill>
                  <a:srgbClr val="000000"/>
                </a:solidFill>
                <a:latin typeface="Times New Roman"/>
              </a:rPr>
              <a:t>different </a:t>
            </a:r>
            <a:r>
              <a:rPr b="1" lang="en-IN" sz="2000" spc="-109" strike="noStrike">
                <a:solidFill>
                  <a:srgbClr val="000000"/>
                </a:solidFill>
                <a:latin typeface="Times New Roman"/>
              </a:rPr>
              <a:t>frequency </a:t>
            </a:r>
            <a:r>
              <a:rPr b="1" lang="en-IN" sz="2000" spc="-97" strike="noStrike">
                <a:solidFill>
                  <a:srgbClr val="000000"/>
                </a:solidFill>
                <a:latin typeface="Times New Roman"/>
              </a:rPr>
              <a:t>bands </a:t>
            </a:r>
            <a:r>
              <a:rPr b="1" lang="en-IN" sz="2000" spc="-83" strike="noStrike">
                <a:solidFill>
                  <a:srgbClr val="000000"/>
                </a:solidFill>
                <a:latin typeface="Times New Roman"/>
              </a:rPr>
              <a:t>from </a:t>
            </a:r>
            <a:r>
              <a:rPr b="1" lang="en-IN" sz="2000" spc="-128" strike="noStrike">
                <a:solidFill>
                  <a:srgbClr val="000000"/>
                </a:solidFill>
                <a:latin typeface="Times New Roman"/>
              </a:rPr>
              <a:t>cable </a:t>
            </a:r>
            <a:r>
              <a:rPr b="1" lang="en-IN" sz="2000" spc="-109" strike="noStrike">
                <a:solidFill>
                  <a:srgbClr val="000000"/>
                </a:solidFill>
                <a:latin typeface="Times New Roman"/>
              </a:rPr>
              <a:t>headend </a:t>
            </a:r>
            <a:r>
              <a:rPr b="1" lang="en-IN" sz="2000" spc="-43" strike="noStrike">
                <a:solidFill>
                  <a:srgbClr val="000000"/>
                </a:solidFill>
                <a:latin typeface="Times New Roman"/>
              </a:rPr>
              <a:t>to</a:t>
            </a:r>
            <a:r>
              <a:rPr b="1" lang="en-IN" sz="2000" spc="418" strike="noStrike">
                <a:solidFill>
                  <a:srgbClr val="000000"/>
                </a:solidFill>
                <a:latin typeface="Times New Roman"/>
              </a:rPr>
              <a:t> </a:t>
            </a:r>
            <a:r>
              <a:rPr b="1" lang="en-IN" sz="2000" spc="-89" strike="noStrike">
                <a:solidFill>
                  <a:srgbClr val="000000"/>
                </a:solidFill>
                <a:latin typeface="Times New Roman"/>
              </a:rPr>
              <a:t>residences</a:t>
            </a:r>
            <a:endParaRPr b="0" lang="en-IN" sz="2000" spc="-1" strike="noStrike">
              <a:latin typeface="Arial"/>
            </a:endParaRPr>
          </a:p>
        </p:txBody>
      </p:sp>
      <p:sp>
        <p:nvSpPr>
          <p:cNvPr id="651" name="CustomShape 124"/>
          <p:cNvSpPr/>
          <p:nvPr/>
        </p:nvSpPr>
        <p:spPr>
          <a:xfrm>
            <a:off x="560880" y="1929240"/>
            <a:ext cx="609120" cy="609120"/>
          </a:xfrm>
          <a:prstGeom prst="rect">
            <a:avLst/>
          </a:prstGeom>
          <a:blipFill rotWithShape="0">
            <a:blip r:embed="rId13"/>
            <a:stretch>
              <a:fillRect/>
            </a:stretch>
          </a:blipFill>
          <a:ln>
            <a:noFill/>
          </a:ln>
        </p:spPr>
        <p:style>
          <a:lnRef idx="0"/>
          <a:fillRef idx="0"/>
          <a:effectRef idx="0"/>
          <a:fontRef idx="minor"/>
        </p:style>
      </p:sp>
      <p:sp>
        <p:nvSpPr>
          <p:cNvPr id="652" name="CustomShape 125"/>
          <p:cNvSpPr/>
          <p:nvPr/>
        </p:nvSpPr>
        <p:spPr>
          <a:xfrm>
            <a:off x="820080" y="1987200"/>
            <a:ext cx="296640" cy="278640"/>
          </a:xfrm>
          <a:prstGeom prst="rect">
            <a:avLst/>
          </a:prstGeom>
          <a:blipFill rotWithShape="0">
            <a:blip r:embed="rId14"/>
            <a:stretch>
              <a:fillRect/>
            </a:stretch>
          </a:blipFill>
          <a:ln>
            <a:noFill/>
          </a:ln>
        </p:spPr>
        <p:style>
          <a:lnRef idx="0"/>
          <a:fillRef idx="0"/>
          <a:effectRef idx="0"/>
          <a:fontRef idx="minor"/>
        </p:style>
      </p:sp>
      <p:sp>
        <p:nvSpPr>
          <p:cNvPr id="653" name="CustomShape 126"/>
          <p:cNvSpPr/>
          <p:nvPr/>
        </p:nvSpPr>
        <p:spPr>
          <a:xfrm>
            <a:off x="534600" y="2943720"/>
            <a:ext cx="6210000" cy="2124720"/>
          </a:xfrm>
          <a:prstGeom prst="rect">
            <a:avLst/>
          </a:prstGeom>
          <a:blipFill rotWithShape="0">
            <a:blip r:embed="rId15"/>
            <a:stretch>
              <a:fillRect/>
            </a:stretch>
          </a:blipFill>
          <a:ln>
            <a:noFill/>
          </a:ln>
        </p:spPr>
        <p:style>
          <a:lnRef idx="0"/>
          <a:fillRef idx="0"/>
          <a:effectRef idx="0"/>
          <a:fontRef idx="minor"/>
        </p:style>
      </p:sp>
    </p:spTree>
  </p:cSld>
</p:sld>
</file>

<file path=ppt/slides/slide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54" name="TextShape 1"/>
          <p:cNvSpPr txBox="1"/>
          <p:nvPr/>
        </p:nvSpPr>
        <p:spPr>
          <a:xfrm>
            <a:off x="459720" y="352080"/>
            <a:ext cx="7769520" cy="1157760"/>
          </a:xfrm>
          <a:prstGeom prst="rect">
            <a:avLst/>
          </a:prstGeom>
          <a:noFill/>
          <a:ln>
            <a:noFill/>
          </a:ln>
        </p:spPr>
        <p:txBody>
          <a:bodyPr lIns="0" rIns="0" tIns="12600" bIns="0"/>
          <a:p>
            <a:pPr marL="12600">
              <a:lnSpc>
                <a:spcPct val="100000"/>
              </a:lnSpc>
              <a:spcBef>
                <a:spcPts val="99"/>
              </a:spcBef>
            </a:pPr>
            <a:r>
              <a:rPr b="0" lang="en-US" sz="4400" spc="-89" strike="noStrike">
                <a:solidFill>
                  <a:srgbClr val="000099"/>
                </a:solidFill>
                <a:latin typeface="Times New Roman"/>
              </a:rPr>
              <a:t>Access </a:t>
            </a:r>
            <a:r>
              <a:rPr b="0" lang="en-US" sz="4400" spc="-293" strike="noStrike">
                <a:solidFill>
                  <a:srgbClr val="000099"/>
                </a:solidFill>
                <a:latin typeface="Times New Roman"/>
              </a:rPr>
              <a:t>net: </a:t>
            </a:r>
            <a:r>
              <a:rPr b="0" lang="en-US" sz="4400" spc="-259" strike="noStrike">
                <a:solidFill>
                  <a:srgbClr val="000099"/>
                </a:solidFill>
                <a:latin typeface="Times New Roman"/>
              </a:rPr>
              <a:t>cable </a:t>
            </a:r>
            <a:r>
              <a:rPr b="0" lang="en-US" sz="4400" spc="-111" strike="noStrike">
                <a:solidFill>
                  <a:srgbClr val="000099"/>
                </a:solidFill>
                <a:latin typeface="Times New Roman"/>
              </a:rPr>
              <a:t>network</a:t>
            </a:r>
            <a:r>
              <a:rPr b="0" lang="en-US" sz="4400" spc="-94" strike="noStrike">
                <a:solidFill>
                  <a:srgbClr val="000099"/>
                </a:solidFill>
                <a:latin typeface="Times New Roman"/>
              </a:rPr>
              <a:t> </a:t>
            </a:r>
            <a:r>
              <a:rPr b="0" lang="en-US" sz="4400" spc="18" strike="noStrike">
                <a:solidFill>
                  <a:srgbClr val="000099"/>
                </a:solidFill>
                <a:latin typeface="Times New Roman"/>
              </a:rPr>
              <a:t>(HFC</a:t>
            </a:r>
            <a:r>
              <a:rPr b="0" lang="en-US" sz="3600" spc="18" strike="noStrike">
                <a:solidFill>
                  <a:srgbClr val="000099"/>
                </a:solidFill>
                <a:latin typeface="Trebuchet MS"/>
              </a:rPr>
              <a:t>)</a:t>
            </a:r>
            <a:endParaRPr b="0" lang="en-US" sz="3600" spc="-1" strike="noStrike">
              <a:solidFill>
                <a:srgbClr val="000000"/>
              </a:solidFill>
              <a:latin typeface="Calibri"/>
            </a:endParaRPr>
          </a:p>
        </p:txBody>
      </p:sp>
      <p:sp>
        <p:nvSpPr>
          <p:cNvPr id="655" name="CustomShape 2"/>
          <p:cNvSpPr/>
          <p:nvPr/>
        </p:nvSpPr>
        <p:spPr>
          <a:xfrm>
            <a:off x="373320" y="1269360"/>
            <a:ext cx="8018280" cy="3073680"/>
          </a:xfrm>
          <a:prstGeom prst="rect">
            <a:avLst/>
          </a:prstGeom>
          <a:blipFill rotWithShape="0">
            <a:blip r:embed="rId1"/>
            <a:stretch>
              <a:fillRect/>
            </a:stretch>
          </a:blipFill>
          <a:ln>
            <a:noFill/>
          </a:ln>
        </p:spPr>
        <p:style>
          <a:lnRef idx="0"/>
          <a:fillRef idx="0"/>
          <a:effectRef idx="0"/>
          <a:fontRef idx="minor"/>
        </p:style>
      </p:sp>
      <p:sp>
        <p:nvSpPr>
          <p:cNvPr id="656" name="CustomShape 3"/>
          <p:cNvSpPr/>
          <p:nvPr/>
        </p:nvSpPr>
        <p:spPr>
          <a:xfrm>
            <a:off x="0" y="4572000"/>
            <a:ext cx="9143640" cy="1812240"/>
          </a:xfrm>
          <a:prstGeom prst="rect">
            <a:avLst/>
          </a:prstGeom>
          <a:noFill/>
          <a:ln>
            <a:noFill/>
          </a:ln>
        </p:spPr>
        <p:style>
          <a:lnRef idx="0"/>
          <a:fillRef idx="0"/>
          <a:effectRef idx="0"/>
          <a:fontRef idx="minor"/>
        </p:style>
        <p:txBody>
          <a:bodyPr lIns="0" rIns="0" tIns="135360" bIns="0"/>
          <a:p>
            <a:pPr marL="1668960">
              <a:lnSpc>
                <a:spcPct val="100000"/>
              </a:lnSpc>
              <a:spcBef>
                <a:spcPts val="1066"/>
              </a:spcBef>
            </a:pPr>
            <a:r>
              <a:rPr b="0" lang="en-IN" sz="2400" spc="-58" strike="noStrike">
                <a:solidFill>
                  <a:srgbClr val="000000"/>
                </a:solidFill>
                <a:latin typeface="Times New Roman"/>
              </a:rPr>
              <a:t>Hybrid </a:t>
            </a:r>
            <a:r>
              <a:rPr b="0" lang="en-IN" sz="2400" spc="-18" strike="noStrike">
                <a:solidFill>
                  <a:srgbClr val="000000"/>
                </a:solidFill>
                <a:latin typeface="Times New Roman"/>
              </a:rPr>
              <a:t>fiber </a:t>
            </a:r>
            <a:r>
              <a:rPr b="0" lang="en-IN" sz="2400" spc="-103" strike="noStrike">
                <a:solidFill>
                  <a:srgbClr val="000000"/>
                </a:solidFill>
                <a:latin typeface="Times New Roman"/>
              </a:rPr>
              <a:t>– </a:t>
            </a:r>
            <a:r>
              <a:rPr b="0" lang="en-IN" sz="2400" spc="-89" strike="noStrike">
                <a:solidFill>
                  <a:srgbClr val="000000"/>
                </a:solidFill>
                <a:latin typeface="Times New Roman"/>
              </a:rPr>
              <a:t>coaxial </a:t>
            </a:r>
            <a:r>
              <a:rPr b="0" lang="en-IN" sz="2400" spc="-154" strike="noStrike">
                <a:solidFill>
                  <a:srgbClr val="000000"/>
                </a:solidFill>
                <a:latin typeface="Times New Roman"/>
              </a:rPr>
              <a:t>access </a:t>
            </a:r>
            <a:r>
              <a:rPr b="0" lang="en-IN" sz="2400" spc="-32" strike="noStrike">
                <a:solidFill>
                  <a:srgbClr val="000000"/>
                </a:solidFill>
                <a:latin typeface="Times New Roman"/>
              </a:rPr>
              <a:t>network</a:t>
            </a:r>
            <a:endParaRPr b="0" lang="en-IN" sz="2400" spc="-1" strike="noStrike">
              <a:latin typeface="Arial"/>
            </a:endParaRPr>
          </a:p>
          <a:p>
            <a:pPr>
              <a:lnSpc>
                <a:spcPts val="2001"/>
              </a:lnSpc>
              <a:spcBef>
                <a:spcPts val="105"/>
              </a:spcBef>
            </a:pPr>
            <a:endParaRPr b="0" lang="en-IN" sz="2400" spc="-1" strike="noStrike">
              <a:latin typeface="Arial"/>
            </a:endParaRPr>
          </a:p>
          <a:p>
            <a:pPr>
              <a:lnSpc>
                <a:spcPts val="2001"/>
              </a:lnSpc>
              <a:spcBef>
                <a:spcPts val="105"/>
              </a:spcBef>
            </a:pPr>
            <a:endParaRPr b="0" lang="en-IN" sz="2400" spc="-1" strike="noStrike">
              <a:latin typeface="Arial"/>
            </a:endParaRPr>
          </a:p>
          <a:p>
            <a:pPr marL="355680" indent="-342720">
              <a:lnSpc>
                <a:spcPts val="2001"/>
              </a:lnSpc>
              <a:spcBef>
                <a:spcPts val="105"/>
              </a:spcBef>
              <a:buClr>
                <a:srgbClr val="000099"/>
              </a:buClr>
              <a:buSzPct val="75000"/>
              <a:buFont typeface="Wingdings" charset="2"/>
              <a:buChar char=""/>
            </a:pPr>
            <a:r>
              <a:rPr b="1" lang="en-IN" sz="2400" spc="-89" strike="noStrike">
                <a:solidFill>
                  <a:srgbClr val="0070c0"/>
                </a:solidFill>
                <a:latin typeface="Times New Roman"/>
              </a:rPr>
              <a:t>Fiber </a:t>
            </a:r>
            <a:r>
              <a:rPr b="1" lang="en-IN" sz="2400" spc="-72" strike="noStrike">
                <a:solidFill>
                  <a:srgbClr val="0070c0"/>
                </a:solidFill>
                <a:latin typeface="Times New Roman"/>
              </a:rPr>
              <a:t>optics</a:t>
            </a:r>
            <a:r>
              <a:rPr b="0" lang="en-IN" sz="2400" spc="-72" strike="noStrike">
                <a:solidFill>
                  <a:srgbClr val="000000"/>
                </a:solidFill>
                <a:latin typeface="Times New Roman"/>
              </a:rPr>
              <a:t> </a:t>
            </a:r>
            <a:r>
              <a:rPr b="0" lang="en-IN" sz="2400" spc="-77" strike="noStrike">
                <a:solidFill>
                  <a:srgbClr val="000000"/>
                </a:solidFill>
                <a:latin typeface="Times New Roman"/>
              </a:rPr>
              <a:t>connects </a:t>
            </a:r>
            <a:r>
              <a:rPr b="0" lang="en-IN" sz="2400" spc="-103" strike="noStrike">
                <a:solidFill>
                  <a:srgbClr val="000000"/>
                </a:solidFill>
                <a:latin typeface="Times New Roman"/>
              </a:rPr>
              <a:t>the </a:t>
            </a:r>
            <a:r>
              <a:rPr b="1" lang="en-IN" sz="2400" spc="-128" strike="noStrike">
                <a:solidFill>
                  <a:srgbClr val="0070c0"/>
                </a:solidFill>
                <a:latin typeface="Times New Roman"/>
              </a:rPr>
              <a:t>cable </a:t>
            </a:r>
            <a:r>
              <a:rPr b="1" lang="en-IN" sz="2400" spc="-117" strike="noStrike">
                <a:solidFill>
                  <a:srgbClr val="0070c0"/>
                </a:solidFill>
                <a:latin typeface="Times New Roman"/>
              </a:rPr>
              <a:t>head </a:t>
            </a:r>
            <a:r>
              <a:rPr b="1" lang="en-IN" sz="2400" spc="-94" strike="noStrike">
                <a:solidFill>
                  <a:srgbClr val="0070c0"/>
                </a:solidFill>
                <a:latin typeface="Times New Roman"/>
              </a:rPr>
              <a:t>end </a:t>
            </a:r>
            <a:r>
              <a:rPr b="0" lang="en-IN" sz="2400" spc="-43" strike="noStrike">
                <a:solidFill>
                  <a:srgbClr val="000000"/>
                </a:solidFill>
                <a:latin typeface="Times New Roman"/>
              </a:rPr>
              <a:t>to </a:t>
            </a:r>
            <a:r>
              <a:rPr b="0" lang="en-IN" sz="2400" spc="-63" strike="noStrike">
                <a:solidFill>
                  <a:srgbClr val="000000"/>
                </a:solidFill>
                <a:latin typeface="Times New Roman"/>
              </a:rPr>
              <a:t>neighborhood </a:t>
            </a:r>
            <a:r>
              <a:rPr b="0" lang="en-IN" sz="2400" spc="-134" strike="noStrike">
                <a:solidFill>
                  <a:srgbClr val="000000"/>
                </a:solidFill>
                <a:latin typeface="Times New Roman"/>
              </a:rPr>
              <a:t>level </a:t>
            </a:r>
            <a:r>
              <a:rPr b="0" lang="en-IN" sz="2400" spc="-97" strike="noStrike">
                <a:solidFill>
                  <a:srgbClr val="000000"/>
                </a:solidFill>
                <a:latin typeface="Times New Roman"/>
              </a:rPr>
              <a:t>junctions</a:t>
            </a:r>
            <a:r>
              <a:rPr b="0" lang="en-IN" sz="2400" spc="-9" strike="noStrike">
                <a:solidFill>
                  <a:srgbClr val="000000"/>
                </a:solidFill>
                <a:latin typeface="Times New Roman"/>
              </a:rPr>
              <a:t> </a:t>
            </a:r>
            <a:r>
              <a:rPr b="1" lang="en-IN" sz="2400" spc="-97" strike="noStrike">
                <a:solidFill>
                  <a:srgbClr val="0070c0"/>
                </a:solidFill>
                <a:latin typeface="Times New Roman"/>
              </a:rPr>
              <a:t>coaxial </a:t>
            </a:r>
            <a:r>
              <a:rPr b="1" lang="en-IN" sz="2400" spc="-128" strike="noStrike">
                <a:solidFill>
                  <a:srgbClr val="0070c0"/>
                </a:solidFill>
                <a:latin typeface="Times New Roman"/>
              </a:rPr>
              <a:t>cable </a:t>
            </a:r>
            <a:r>
              <a:rPr b="0" lang="en-IN" sz="2400" spc="-43" strike="noStrike">
                <a:solidFill>
                  <a:srgbClr val="000000"/>
                </a:solidFill>
                <a:latin typeface="Times New Roman"/>
              </a:rPr>
              <a:t>to </a:t>
            </a:r>
            <a:r>
              <a:rPr b="0" lang="en-IN" sz="2400" spc="-83" strike="noStrike">
                <a:solidFill>
                  <a:srgbClr val="000000"/>
                </a:solidFill>
                <a:latin typeface="Times New Roman"/>
              </a:rPr>
              <a:t>connect </a:t>
            </a:r>
            <a:r>
              <a:rPr b="0" lang="en-IN" sz="2400" spc="-43" strike="noStrike">
                <a:solidFill>
                  <a:srgbClr val="000000"/>
                </a:solidFill>
                <a:latin typeface="Times New Roman"/>
              </a:rPr>
              <a:t>to </a:t>
            </a:r>
            <a:r>
              <a:rPr b="0" lang="en-IN" sz="2400" spc="-111" strike="noStrike">
                <a:solidFill>
                  <a:srgbClr val="000000"/>
                </a:solidFill>
                <a:latin typeface="Times New Roman"/>
              </a:rPr>
              <a:t>individual </a:t>
            </a:r>
            <a:r>
              <a:rPr b="0" lang="en-IN" sz="2400" spc="-63" strike="noStrike">
                <a:solidFill>
                  <a:srgbClr val="000000"/>
                </a:solidFill>
                <a:latin typeface="Times New Roman"/>
              </a:rPr>
              <a:t>homes </a:t>
            </a:r>
            <a:r>
              <a:rPr b="0" lang="en-IN" sz="2400" spc="29" strike="noStrike">
                <a:solidFill>
                  <a:srgbClr val="000000"/>
                </a:solidFill>
                <a:latin typeface="Times New Roman"/>
              </a:rPr>
              <a:t>(HFC </a:t>
            </a:r>
            <a:r>
              <a:rPr b="0" lang="en-IN" sz="2400" spc="-77" strike="noStrike">
                <a:solidFill>
                  <a:srgbClr val="000000"/>
                </a:solidFill>
                <a:latin typeface="Times New Roman"/>
              </a:rPr>
              <a:t>- </a:t>
            </a:r>
            <a:r>
              <a:rPr b="0" lang="en-IN" sz="2400" spc="-94" strike="noStrike">
                <a:solidFill>
                  <a:srgbClr val="000000"/>
                </a:solidFill>
                <a:latin typeface="Times New Roman"/>
              </a:rPr>
              <a:t>connecting </a:t>
            </a:r>
            <a:r>
              <a:rPr b="0" lang="en-IN" sz="2400" spc="-43" strike="noStrike">
                <a:solidFill>
                  <a:srgbClr val="000000"/>
                </a:solidFill>
                <a:latin typeface="Times New Roman"/>
              </a:rPr>
              <a:t>500 </a:t>
            </a:r>
            <a:r>
              <a:rPr b="0" lang="en-IN" sz="2400" spc="-52" strike="noStrike">
                <a:solidFill>
                  <a:srgbClr val="000000"/>
                </a:solidFill>
                <a:latin typeface="Times New Roman"/>
              </a:rPr>
              <a:t>-5000</a:t>
            </a:r>
            <a:r>
              <a:rPr b="0" lang="en-IN" sz="2400" spc="208" strike="noStrike">
                <a:solidFill>
                  <a:srgbClr val="000000"/>
                </a:solidFill>
                <a:latin typeface="Times New Roman"/>
              </a:rPr>
              <a:t> </a:t>
            </a:r>
            <a:r>
              <a:rPr b="0" lang="en-IN" sz="2400" spc="-69" strike="noStrike">
                <a:solidFill>
                  <a:srgbClr val="000000"/>
                </a:solidFill>
                <a:latin typeface="Times New Roman"/>
              </a:rPr>
              <a:t>homes)</a:t>
            </a:r>
            <a:endParaRPr b="0" lang="en-IN" sz="2400" spc="-1" strike="noStrike">
              <a:latin typeface="Arial"/>
            </a:endParaRPr>
          </a:p>
        </p:txBody>
      </p:sp>
    </p:spTree>
  </p:cSld>
</p:sld>
</file>

<file path=ppt/slides/slide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57" name="TextShape 1"/>
          <p:cNvSpPr txBox="1"/>
          <p:nvPr/>
        </p:nvSpPr>
        <p:spPr>
          <a:xfrm>
            <a:off x="152280" y="228600"/>
            <a:ext cx="8991360" cy="8150760"/>
          </a:xfrm>
          <a:prstGeom prst="rect">
            <a:avLst/>
          </a:prstGeom>
          <a:noFill/>
          <a:ln>
            <a:noFill/>
          </a:ln>
        </p:spPr>
        <p:txBody>
          <a:bodyPr lIns="0" rIns="0" tIns="0" bIns="0"/>
          <a:p>
            <a:pPr marL="355680" indent="-342720">
              <a:lnSpc>
                <a:spcPct val="100000"/>
              </a:lnSpc>
              <a:spcBef>
                <a:spcPts val="111"/>
              </a:spcBef>
              <a:buClr>
                <a:srgbClr val="000099"/>
              </a:buClr>
              <a:buSzPct val="75000"/>
              <a:buFont typeface="Wingdings" charset="2"/>
              <a:buChar char=""/>
            </a:pPr>
            <a:r>
              <a:rPr b="0" lang="en-US" sz="3200" spc="-69" strike="noStrike">
                <a:solidFill>
                  <a:srgbClr val="000000"/>
                </a:solidFill>
                <a:latin typeface="Times New Roman"/>
              </a:rPr>
              <a:t>Both fiber and coaxial cable are employed in this system— </a:t>
            </a:r>
            <a:r>
              <a:rPr b="1" lang="en-US" sz="3200" spc="-69" strike="noStrike">
                <a:solidFill>
                  <a:srgbClr val="000000"/>
                </a:solidFill>
                <a:latin typeface="Times New Roman"/>
              </a:rPr>
              <a:t>Hybrid Fiber Coax(HFC)</a:t>
            </a:r>
            <a:endParaRPr b="0" lang="en-US" sz="3200" spc="-1" strike="noStrike">
              <a:solidFill>
                <a:srgbClr val="000000"/>
              </a:solidFill>
              <a:latin typeface="Calibri"/>
            </a:endParaRPr>
          </a:p>
          <a:p>
            <a:pPr marL="355680" indent="-342720">
              <a:lnSpc>
                <a:spcPct val="100000"/>
              </a:lnSpc>
              <a:spcBef>
                <a:spcPts val="111"/>
              </a:spcBef>
              <a:buClr>
                <a:srgbClr val="000099"/>
              </a:buClr>
              <a:buSzPct val="75000"/>
              <a:buFont typeface="Wingdings" charset="2"/>
              <a:buChar char=""/>
            </a:pPr>
            <a:r>
              <a:rPr b="0" lang="en-US" sz="3200" spc="-69" strike="noStrike">
                <a:solidFill>
                  <a:srgbClr val="000000"/>
                </a:solidFill>
                <a:latin typeface="Times New Roman"/>
              </a:rPr>
              <a:t>They </a:t>
            </a:r>
            <a:r>
              <a:rPr b="0" lang="en-US" sz="3200" spc="-89" strike="noStrike">
                <a:solidFill>
                  <a:srgbClr val="000000"/>
                </a:solidFill>
                <a:latin typeface="Times New Roman"/>
              </a:rPr>
              <a:t>require </a:t>
            </a:r>
            <a:r>
              <a:rPr b="0" lang="en-US" sz="3200" spc="-111" strike="noStrike">
                <a:solidFill>
                  <a:srgbClr val="000000"/>
                </a:solidFill>
                <a:latin typeface="Times New Roman"/>
              </a:rPr>
              <a:t>special </a:t>
            </a:r>
            <a:r>
              <a:rPr b="0" lang="en-US" sz="3200" spc="-72" strike="noStrike">
                <a:solidFill>
                  <a:srgbClr val="000000"/>
                </a:solidFill>
                <a:latin typeface="Times New Roman"/>
              </a:rPr>
              <a:t>modems </a:t>
            </a:r>
            <a:r>
              <a:rPr b="0" lang="en-US" sz="3200" spc="-128" strike="noStrike">
                <a:solidFill>
                  <a:srgbClr val="000000"/>
                </a:solidFill>
                <a:latin typeface="Times New Roman"/>
              </a:rPr>
              <a:t>called </a:t>
            </a:r>
            <a:r>
              <a:rPr b="1" lang="en-US" sz="3200" spc="-24" strike="noStrike">
                <a:solidFill>
                  <a:srgbClr val="000000"/>
                </a:solidFill>
                <a:latin typeface="Times New Roman"/>
              </a:rPr>
              <a:t>cable</a:t>
            </a:r>
            <a:r>
              <a:rPr b="1" lang="en-US" sz="3200" spc="162" strike="noStrike">
                <a:solidFill>
                  <a:srgbClr val="000000"/>
                </a:solidFill>
                <a:latin typeface="Times New Roman"/>
              </a:rPr>
              <a:t> </a:t>
            </a:r>
            <a:r>
              <a:rPr b="1" lang="en-US" sz="3200" spc="58" strike="noStrike">
                <a:solidFill>
                  <a:srgbClr val="000000"/>
                </a:solidFill>
                <a:latin typeface="Times New Roman"/>
              </a:rPr>
              <a:t>modems</a:t>
            </a:r>
            <a:endParaRPr b="0" lang="en-US" sz="3200" spc="-1" strike="noStrike">
              <a:solidFill>
                <a:srgbClr val="000000"/>
              </a:solidFill>
              <a:latin typeface="Calibri"/>
            </a:endParaRPr>
          </a:p>
          <a:p>
            <a:pPr marL="355680" indent="-342720">
              <a:lnSpc>
                <a:spcPct val="100000"/>
              </a:lnSpc>
              <a:spcBef>
                <a:spcPts val="105"/>
              </a:spcBef>
              <a:buClr>
                <a:srgbClr val="000099"/>
              </a:buClr>
              <a:buSzPct val="75000"/>
              <a:buFont typeface="Wingdings" charset="2"/>
              <a:buChar char=""/>
            </a:pPr>
            <a:r>
              <a:rPr b="0" lang="en-US" sz="3200" spc="-12" strike="noStrike">
                <a:solidFill>
                  <a:srgbClr val="000099"/>
                </a:solidFill>
                <a:latin typeface="Times New Roman"/>
              </a:rPr>
              <a:t>HFC:</a:t>
            </a:r>
            <a:endParaRPr b="0" lang="en-US" sz="3200" spc="-1" strike="noStrike">
              <a:solidFill>
                <a:srgbClr val="000000"/>
              </a:solidFill>
              <a:latin typeface="Calibri"/>
            </a:endParaRPr>
          </a:p>
          <a:p>
            <a:pPr lvl="1" marL="756360" indent="-286200">
              <a:lnSpc>
                <a:spcPts val="1840"/>
              </a:lnSpc>
              <a:spcBef>
                <a:spcPts val="439"/>
              </a:spcBef>
              <a:buClr>
                <a:srgbClr val="000099"/>
              </a:buClr>
              <a:buFont typeface="Wingdings" charset="2"/>
              <a:buChar char=""/>
            </a:pPr>
            <a:r>
              <a:rPr b="0" lang="en-US" sz="3200" spc="-111" strike="noStrike">
                <a:solidFill>
                  <a:srgbClr val="000099"/>
                </a:solidFill>
                <a:latin typeface="Times New Roman"/>
              </a:rPr>
              <a:t>Asymmetric: </a:t>
            </a:r>
            <a:r>
              <a:rPr b="0" lang="en-US" sz="3200" spc="-94" strike="noStrike">
                <a:solidFill>
                  <a:srgbClr val="000099"/>
                </a:solidFill>
                <a:latin typeface="Times New Roman"/>
              </a:rPr>
              <a:t>up </a:t>
            </a:r>
            <a:r>
              <a:rPr b="0" lang="en-US" sz="3200" spc="-43" strike="noStrike">
                <a:solidFill>
                  <a:srgbClr val="000099"/>
                </a:solidFill>
                <a:latin typeface="Times New Roman"/>
              </a:rPr>
              <a:t>to </a:t>
            </a:r>
            <a:r>
              <a:rPr b="0" lang="en-US" sz="3200" spc="-32" strike="noStrike">
                <a:solidFill>
                  <a:srgbClr val="000099"/>
                </a:solidFill>
                <a:latin typeface="Times New Roman"/>
              </a:rPr>
              <a:t>30Mbps </a:t>
            </a:r>
            <a:r>
              <a:rPr b="0" lang="en-US" sz="3200" spc="-77" strike="noStrike">
                <a:solidFill>
                  <a:srgbClr val="000099"/>
                </a:solidFill>
                <a:latin typeface="Times New Roman"/>
              </a:rPr>
              <a:t>downstream </a:t>
            </a:r>
            <a:endParaRPr b="0" lang="en-US" sz="3200" spc="-1" strike="noStrike">
              <a:solidFill>
                <a:srgbClr val="000000"/>
              </a:solidFill>
              <a:latin typeface="Calibri"/>
            </a:endParaRPr>
          </a:p>
          <a:p>
            <a:pPr marL="469800">
              <a:lnSpc>
                <a:spcPts val="1840"/>
              </a:lnSpc>
              <a:spcBef>
                <a:spcPts val="439"/>
              </a:spcBef>
            </a:pPr>
            <a:endParaRPr b="0" lang="en-US" sz="3200" spc="-1" strike="noStrike">
              <a:solidFill>
                <a:srgbClr val="000000"/>
              </a:solidFill>
              <a:latin typeface="Calibri"/>
            </a:endParaRPr>
          </a:p>
          <a:p>
            <a:pPr marL="469800">
              <a:lnSpc>
                <a:spcPts val="1840"/>
              </a:lnSpc>
              <a:spcBef>
                <a:spcPts val="439"/>
              </a:spcBef>
            </a:pPr>
            <a:r>
              <a:rPr b="0" lang="en-US" sz="3200" spc="-77" strike="noStrike">
                <a:solidFill>
                  <a:srgbClr val="000099"/>
                </a:solidFill>
                <a:latin typeface="Times New Roman"/>
              </a:rPr>
              <a:t>  </a:t>
            </a:r>
            <a:r>
              <a:rPr b="0" lang="en-US" sz="3200" spc="-72" strike="noStrike">
                <a:solidFill>
                  <a:srgbClr val="000099"/>
                </a:solidFill>
                <a:latin typeface="Times New Roman"/>
              </a:rPr>
              <a:t>transmission </a:t>
            </a:r>
            <a:r>
              <a:rPr b="0" lang="en-US" sz="3200" spc="-128" strike="noStrike">
                <a:solidFill>
                  <a:srgbClr val="000099"/>
                </a:solidFill>
                <a:latin typeface="Times New Roman"/>
              </a:rPr>
              <a:t>rate, </a:t>
            </a:r>
            <a:r>
              <a:rPr b="0" lang="en-US" sz="3200" spc="-43" strike="noStrike">
                <a:solidFill>
                  <a:srgbClr val="000099"/>
                </a:solidFill>
                <a:latin typeface="Times New Roman"/>
              </a:rPr>
              <a:t>2 </a:t>
            </a:r>
            <a:r>
              <a:rPr b="0" lang="en-US" sz="3200" spc="-29" strike="noStrike">
                <a:solidFill>
                  <a:srgbClr val="000099"/>
                </a:solidFill>
                <a:latin typeface="Times New Roman"/>
              </a:rPr>
              <a:t>Mbps</a:t>
            </a:r>
            <a:r>
              <a:rPr b="0" lang="en-US" sz="3200" spc="-162" strike="noStrike">
                <a:solidFill>
                  <a:srgbClr val="000099"/>
                </a:solidFill>
                <a:latin typeface="Times New Roman"/>
              </a:rPr>
              <a:t> </a:t>
            </a:r>
            <a:r>
              <a:rPr b="0" lang="en-US" sz="3200" spc="-97" strike="noStrike">
                <a:solidFill>
                  <a:srgbClr val="000099"/>
                </a:solidFill>
                <a:latin typeface="Times New Roman"/>
              </a:rPr>
              <a:t>upstream  </a:t>
            </a:r>
            <a:r>
              <a:rPr b="0" lang="en-US" sz="3200" spc="-72" strike="noStrike">
                <a:solidFill>
                  <a:srgbClr val="000099"/>
                </a:solidFill>
                <a:latin typeface="Times New Roman"/>
              </a:rPr>
              <a:t>transmission</a:t>
            </a:r>
            <a:r>
              <a:rPr b="0" lang="en-US" sz="3200" spc="-77" strike="noStrike">
                <a:solidFill>
                  <a:srgbClr val="000099"/>
                </a:solidFill>
                <a:latin typeface="Times New Roman"/>
              </a:rPr>
              <a:t> </a:t>
            </a:r>
            <a:r>
              <a:rPr b="0" lang="en-US" sz="3200" spc="-97" strike="noStrike">
                <a:solidFill>
                  <a:srgbClr val="000099"/>
                </a:solidFill>
                <a:latin typeface="Times New Roman"/>
              </a:rPr>
              <a:t>rate</a:t>
            </a:r>
            <a:endParaRPr b="0" lang="en-US" sz="3200" spc="-1" strike="noStrike">
              <a:solidFill>
                <a:srgbClr val="000000"/>
              </a:solidFill>
              <a:latin typeface="Calibri"/>
            </a:endParaRPr>
          </a:p>
          <a:p>
            <a:pPr marL="469800">
              <a:lnSpc>
                <a:spcPts val="1840"/>
              </a:lnSpc>
              <a:spcBef>
                <a:spcPts val="439"/>
              </a:spcBef>
            </a:pPr>
            <a:endParaRPr b="0" lang="en-US" sz="3200" spc="-1" strike="noStrike">
              <a:solidFill>
                <a:srgbClr val="000000"/>
              </a:solidFill>
              <a:latin typeface="Calibri"/>
            </a:endParaRPr>
          </a:p>
          <a:p>
            <a:pPr marL="355680" indent="-342720">
              <a:lnSpc>
                <a:spcPct val="100000"/>
              </a:lnSpc>
              <a:spcBef>
                <a:spcPts val="96"/>
              </a:spcBef>
              <a:buClr>
                <a:srgbClr val="000099"/>
              </a:buClr>
              <a:buSzPct val="75000"/>
              <a:buFont typeface="Wingdings" charset="2"/>
              <a:buChar char=""/>
            </a:pPr>
            <a:r>
              <a:rPr b="0" lang="en-US" sz="3200" spc="-58" strike="noStrike">
                <a:solidFill>
                  <a:srgbClr val="000099"/>
                </a:solidFill>
                <a:latin typeface="Times New Roman"/>
              </a:rPr>
              <a:t>network </a:t>
            </a:r>
            <a:r>
              <a:rPr b="0" lang="en-US" sz="3200" spc="-94" strike="noStrike">
                <a:solidFill>
                  <a:srgbClr val="0000cc"/>
                </a:solidFill>
                <a:latin typeface="Times New Roman"/>
              </a:rPr>
              <a:t>of </a:t>
            </a:r>
            <a:r>
              <a:rPr b="0" lang="en-US" sz="3200" spc="-143" strike="noStrike">
                <a:solidFill>
                  <a:srgbClr val="0000cc"/>
                </a:solidFill>
                <a:latin typeface="Times New Roman"/>
              </a:rPr>
              <a:t>cable, </a:t>
            </a:r>
            <a:r>
              <a:rPr b="0" lang="en-US" sz="3200" spc="-111" strike="noStrike">
                <a:solidFill>
                  <a:srgbClr val="0000cc"/>
                </a:solidFill>
                <a:latin typeface="Times New Roman"/>
              </a:rPr>
              <a:t>fiber </a:t>
            </a:r>
            <a:r>
              <a:rPr b="0" lang="en-US" sz="3200" spc="-117" strike="noStrike">
                <a:solidFill>
                  <a:srgbClr val="0000cc"/>
                </a:solidFill>
                <a:latin typeface="Times New Roman"/>
              </a:rPr>
              <a:t>attaches </a:t>
            </a:r>
            <a:r>
              <a:rPr b="0" lang="en-US" sz="3200" spc="-63" strike="noStrike">
                <a:solidFill>
                  <a:srgbClr val="0000cc"/>
                </a:solidFill>
                <a:latin typeface="Times New Roman"/>
              </a:rPr>
              <a:t>homes </a:t>
            </a:r>
            <a:r>
              <a:rPr b="0" lang="en-US" sz="3200" spc="-43" strike="noStrike">
                <a:solidFill>
                  <a:srgbClr val="0000cc"/>
                </a:solidFill>
                <a:latin typeface="Times New Roman"/>
              </a:rPr>
              <a:t>to </a:t>
            </a:r>
            <a:r>
              <a:rPr b="0" lang="en-US" sz="3200" spc="-58" strike="noStrike">
                <a:solidFill>
                  <a:srgbClr val="0000cc"/>
                </a:solidFill>
                <a:latin typeface="Times New Roman"/>
              </a:rPr>
              <a:t>ISP</a:t>
            </a:r>
            <a:r>
              <a:rPr b="0" lang="en-US" sz="3200" spc="58" strike="noStrike">
                <a:solidFill>
                  <a:srgbClr val="0000cc"/>
                </a:solidFill>
                <a:latin typeface="Times New Roman"/>
              </a:rPr>
              <a:t> </a:t>
            </a:r>
            <a:r>
              <a:rPr b="0" lang="en-US" sz="3200" spc="-52" strike="noStrike">
                <a:solidFill>
                  <a:srgbClr val="0000cc"/>
                </a:solidFill>
                <a:latin typeface="Times New Roman"/>
              </a:rPr>
              <a:t>router</a:t>
            </a:r>
            <a:endParaRPr b="0" lang="en-US" sz="3200" spc="-1" strike="noStrike">
              <a:solidFill>
                <a:srgbClr val="000000"/>
              </a:solidFill>
              <a:latin typeface="Calibri"/>
            </a:endParaRPr>
          </a:p>
          <a:p>
            <a:pPr lvl="1" marL="756360" indent="-286200">
              <a:lnSpc>
                <a:spcPct val="100000"/>
              </a:lnSpc>
              <a:spcBef>
                <a:spcPts val="111"/>
              </a:spcBef>
              <a:buClr>
                <a:srgbClr val="000099"/>
              </a:buClr>
              <a:buFont typeface="Wingdings" charset="2"/>
              <a:buChar char=""/>
            </a:pPr>
            <a:r>
              <a:rPr b="0" lang="en-US" sz="3200" spc="-63" strike="noStrike">
                <a:solidFill>
                  <a:srgbClr val="0000cc"/>
                </a:solidFill>
                <a:latin typeface="Times New Roman"/>
              </a:rPr>
              <a:t>homes </a:t>
            </a:r>
            <a:r>
              <a:rPr b="0" i="1" lang="en-US" sz="3200" spc="-154" strike="noStrike">
                <a:solidFill>
                  <a:srgbClr val="cc0000"/>
                </a:solidFill>
                <a:latin typeface="Times New Roman"/>
              </a:rPr>
              <a:t>share </a:t>
            </a:r>
            <a:r>
              <a:rPr b="0" i="1" lang="en-US" sz="3200" spc="-123" strike="noStrike">
                <a:solidFill>
                  <a:srgbClr val="cc0000"/>
                </a:solidFill>
                <a:latin typeface="Times New Roman"/>
              </a:rPr>
              <a:t>access </a:t>
            </a:r>
            <a:r>
              <a:rPr b="0" i="1" lang="en-US" sz="3200" spc="-182" strike="noStrike">
                <a:solidFill>
                  <a:srgbClr val="cc0000"/>
                </a:solidFill>
                <a:latin typeface="Times New Roman"/>
              </a:rPr>
              <a:t>network </a:t>
            </a:r>
            <a:r>
              <a:rPr b="0" lang="en-US" sz="3200" spc="-43" strike="noStrike">
                <a:solidFill>
                  <a:srgbClr val="cc0000"/>
                </a:solidFill>
                <a:latin typeface="Times New Roman"/>
              </a:rPr>
              <a:t>to </a:t>
            </a:r>
            <a:r>
              <a:rPr b="0" lang="en-US" sz="3200" spc="-128" strike="noStrike">
                <a:solidFill>
                  <a:srgbClr val="cc0000"/>
                </a:solidFill>
                <a:latin typeface="Times New Roman"/>
              </a:rPr>
              <a:t>cable</a:t>
            </a:r>
            <a:r>
              <a:rPr b="0" lang="en-US" sz="3200" spc="-49" strike="noStrike">
                <a:solidFill>
                  <a:srgbClr val="cc0000"/>
                </a:solidFill>
                <a:latin typeface="Times New Roman"/>
              </a:rPr>
              <a:t> </a:t>
            </a:r>
            <a:r>
              <a:rPr b="0" lang="en-US" sz="3200" spc="-109" strike="noStrike">
                <a:solidFill>
                  <a:srgbClr val="cc0000"/>
                </a:solidFill>
                <a:latin typeface="Times New Roman"/>
              </a:rPr>
              <a:t>head end</a:t>
            </a:r>
            <a:endParaRPr b="0" lang="en-US" sz="3200" spc="-1" strike="noStrike">
              <a:solidFill>
                <a:srgbClr val="000000"/>
              </a:solidFill>
              <a:latin typeface="Calibri"/>
            </a:endParaRPr>
          </a:p>
          <a:p>
            <a:pPr lvl="1" marL="756360" indent="-286200">
              <a:lnSpc>
                <a:spcPct val="100000"/>
              </a:lnSpc>
              <a:spcBef>
                <a:spcPts val="111"/>
              </a:spcBef>
              <a:buClr>
                <a:srgbClr val="000099"/>
              </a:buClr>
              <a:buFont typeface="Wingdings" charset="2"/>
              <a:buChar char=""/>
            </a:pPr>
            <a:r>
              <a:rPr b="0" lang="en-US" sz="3200" spc="-109" strike="noStrike">
                <a:solidFill>
                  <a:srgbClr val="cc0000"/>
                </a:solidFill>
                <a:latin typeface="Times New Roman"/>
              </a:rPr>
              <a:t>unlike </a:t>
            </a:r>
            <a:r>
              <a:rPr b="0" lang="en-US" sz="3200" spc="-24" strike="noStrike">
                <a:solidFill>
                  <a:srgbClr val="cc0000"/>
                </a:solidFill>
                <a:latin typeface="Times New Roman"/>
              </a:rPr>
              <a:t>DSL, which has dedicated access to central office.</a:t>
            </a:r>
            <a:endParaRPr b="0" lang="en-US" sz="3200" spc="-1" strike="noStrike">
              <a:solidFill>
                <a:srgbClr val="000000"/>
              </a:solidFill>
              <a:latin typeface="Calibri"/>
            </a:endParaRPr>
          </a:p>
          <a:p>
            <a:pPr marL="469800">
              <a:lnSpc>
                <a:spcPct val="100000"/>
              </a:lnSpc>
              <a:spcBef>
                <a:spcPts val="111"/>
              </a:spcBef>
            </a:pPr>
            <a:endParaRPr b="0" lang="en-US" sz="3200" spc="-1" strike="noStrike">
              <a:solidFill>
                <a:srgbClr val="000000"/>
              </a:solidFill>
              <a:latin typeface="Calibri"/>
            </a:endParaRPr>
          </a:p>
          <a:p>
            <a:pPr marL="469800">
              <a:lnSpc>
                <a:spcPct val="100000"/>
              </a:lnSpc>
              <a:spcBef>
                <a:spcPts val="111"/>
              </a:spcBef>
            </a:pPr>
            <a:endParaRPr b="0" lang="en-US" sz="3200" spc="-1" strike="noStrike">
              <a:solidFill>
                <a:srgbClr val="000000"/>
              </a:solidFill>
              <a:latin typeface="Calibri"/>
            </a:endParaRPr>
          </a:p>
          <a:p>
            <a:endParaRPr b="0" lang="en-US" sz="3200" spc="-1" strike="noStrike">
              <a:solidFill>
                <a:srgbClr val="000000"/>
              </a:solidFill>
              <a:latin typeface="Calibri"/>
            </a:endParaRPr>
          </a:p>
          <a:p>
            <a:endParaRPr b="0" lang="en-US" sz="3200" spc="-1" strike="noStrike">
              <a:solidFill>
                <a:srgbClr val="000000"/>
              </a:solidFill>
              <a:latin typeface="Calibri"/>
            </a:endParaRPr>
          </a:p>
          <a:p>
            <a:pPr lvl="1" marL="756360" indent="-286200">
              <a:lnSpc>
                <a:spcPct val="100000"/>
              </a:lnSpc>
              <a:spcBef>
                <a:spcPts val="111"/>
              </a:spcBef>
              <a:buClr>
                <a:srgbClr val="000099"/>
              </a:buClr>
              <a:buFont typeface="Wingdings" charset="2"/>
              <a:buChar char=""/>
            </a:pPr>
            <a:r>
              <a:rPr b="0" lang="en-US" sz="3200" spc="-89" strike="noStrike">
                <a:solidFill>
                  <a:srgbClr val="cc0000"/>
                </a:solidFill>
                <a:latin typeface="Times New Roman"/>
              </a:rPr>
              <a:t>which </a:t>
            </a:r>
            <a:r>
              <a:rPr b="0" lang="en-US" sz="3200" spc="-97" strike="noStrike">
                <a:solidFill>
                  <a:srgbClr val="cc0000"/>
                </a:solidFill>
                <a:latin typeface="Times New Roman"/>
              </a:rPr>
              <a:t>has </a:t>
            </a:r>
            <a:r>
              <a:rPr b="0" lang="en-US" sz="3200" spc="-398" strike="noStrike">
                <a:solidFill>
                  <a:srgbClr val="cc0000"/>
                </a:solidFill>
                <a:latin typeface="Times New Roman"/>
              </a:rPr>
              <a:t>de</a:t>
            </a:r>
            <a:r>
              <a:rPr b="0" lang="en-US" sz="3200" spc="-599" strike="noStrike" baseline="-9000">
                <a:solidFill>
                  <a:srgbClr val="888888"/>
                </a:solidFill>
                <a:latin typeface="Times New Roman"/>
              </a:rPr>
              <a:t>Co</a:t>
            </a:r>
            <a:r>
              <a:rPr b="0" lang="en-US" sz="3200" spc="-398" strike="noStrike">
                <a:solidFill>
                  <a:srgbClr val="888888"/>
                </a:solidFill>
                <a:latin typeface="Times New Roman"/>
              </a:rPr>
              <a:t>d</a:t>
            </a:r>
            <a:r>
              <a:rPr b="0" lang="en-US" sz="3200" spc="-599" strike="noStrike" baseline="-9000">
                <a:solidFill>
                  <a:srgbClr val="888888"/>
                </a:solidFill>
                <a:latin typeface="Times New Roman"/>
              </a:rPr>
              <a:t>m</a:t>
            </a:r>
            <a:r>
              <a:rPr b="0" lang="en-US" sz="3200" spc="-398" strike="noStrike">
                <a:solidFill>
                  <a:srgbClr val="888888"/>
                </a:solidFill>
                <a:latin typeface="Times New Roman"/>
              </a:rPr>
              <a:t>ic</a:t>
            </a:r>
            <a:r>
              <a:rPr b="0" lang="en-US" sz="3200" spc="-599" strike="noStrike" baseline="-9000">
                <a:solidFill>
                  <a:srgbClr val="888888"/>
                </a:solidFill>
                <a:latin typeface="Times New Roman"/>
              </a:rPr>
              <a:t>p</a:t>
            </a:r>
            <a:r>
              <a:rPr b="0" lang="en-US" sz="3200" spc="-398" strike="noStrike">
                <a:solidFill>
                  <a:srgbClr val="888888"/>
                </a:solidFill>
                <a:latin typeface="Times New Roman"/>
              </a:rPr>
              <a:t>a</a:t>
            </a:r>
            <a:r>
              <a:rPr b="0" lang="en-US" sz="3200" spc="-599" strike="noStrike" baseline="-9000">
                <a:solidFill>
                  <a:srgbClr val="888888"/>
                </a:solidFill>
                <a:latin typeface="Times New Roman"/>
              </a:rPr>
              <a:t>ut</a:t>
            </a:r>
            <a:r>
              <a:rPr b="0" lang="en-US" sz="3200" spc="-398" strike="noStrike">
                <a:solidFill>
                  <a:srgbClr val="888888"/>
                </a:solidFill>
                <a:latin typeface="Times New Roman"/>
              </a:rPr>
              <a:t>t</a:t>
            </a:r>
            <a:r>
              <a:rPr b="0" lang="en-US" sz="3200" spc="-599" strike="noStrike" baseline="-9000">
                <a:solidFill>
                  <a:srgbClr val="888888"/>
                </a:solidFill>
                <a:latin typeface="Times New Roman"/>
              </a:rPr>
              <a:t>e</a:t>
            </a:r>
            <a:r>
              <a:rPr b="0" lang="en-US" sz="3200" spc="-398" strike="noStrike">
                <a:solidFill>
                  <a:srgbClr val="888888"/>
                </a:solidFill>
                <a:latin typeface="Times New Roman"/>
              </a:rPr>
              <a:t>e</a:t>
            </a:r>
            <a:r>
              <a:rPr b="0" lang="en-US" sz="3200" spc="-599" strike="noStrike" baseline="-9000">
                <a:solidFill>
                  <a:srgbClr val="888888"/>
                </a:solidFill>
                <a:latin typeface="Times New Roman"/>
              </a:rPr>
              <a:t>r</a:t>
            </a:r>
            <a:r>
              <a:rPr b="0" lang="en-US" sz="3200" spc="-299" strike="noStrike" baseline="-9000">
                <a:solidFill>
                  <a:srgbClr val="888888"/>
                </a:solidFill>
                <a:latin typeface="Times New Roman"/>
              </a:rPr>
              <a:t> </a:t>
            </a:r>
            <a:r>
              <a:rPr b="0" lang="en-US" sz="3200" spc="-347" strike="noStrike">
                <a:solidFill>
                  <a:srgbClr val="888888"/>
                </a:solidFill>
                <a:latin typeface="Times New Roman"/>
              </a:rPr>
              <a:t>d</a:t>
            </a:r>
            <a:r>
              <a:rPr b="0" lang="en-US" sz="3200" spc="-522" strike="noStrike" baseline="-9000">
                <a:solidFill>
                  <a:srgbClr val="888888"/>
                </a:solidFill>
                <a:latin typeface="Times New Roman"/>
              </a:rPr>
              <a:t>Ne</a:t>
            </a:r>
            <a:r>
              <a:rPr b="0" lang="en-US" sz="3200" spc="-347" strike="noStrike">
                <a:solidFill>
                  <a:srgbClr val="888888"/>
                </a:solidFill>
                <a:latin typeface="Times New Roman"/>
              </a:rPr>
              <a:t>a</a:t>
            </a:r>
            <a:r>
              <a:rPr b="0" lang="en-US" sz="3200" spc="-522" strike="noStrike" baseline="-9000">
                <a:solidFill>
                  <a:srgbClr val="888888"/>
                </a:solidFill>
                <a:latin typeface="Times New Roman"/>
              </a:rPr>
              <a:t>tw</a:t>
            </a:r>
            <a:r>
              <a:rPr b="0" lang="en-US" sz="3200" spc="-347" strike="noStrike">
                <a:solidFill>
                  <a:srgbClr val="888888"/>
                </a:solidFill>
                <a:latin typeface="Times New Roman"/>
              </a:rPr>
              <a:t>c</a:t>
            </a:r>
            <a:r>
              <a:rPr b="0" lang="en-US" sz="3200" spc="-522" strike="noStrike" baseline="-9000">
                <a:solidFill>
                  <a:srgbClr val="888888"/>
                </a:solidFill>
                <a:latin typeface="Times New Roman"/>
              </a:rPr>
              <a:t>o</a:t>
            </a:r>
            <a:r>
              <a:rPr b="0" lang="en-US" sz="3200" spc="-347" strike="noStrike">
                <a:solidFill>
                  <a:srgbClr val="888888"/>
                </a:solidFill>
                <a:latin typeface="Times New Roman"/>
              </a:rPr>
              <a:t>c</a:t>
            </a:r>
            <a:r>
              <a:rPr b="0" lang="en-US" sz="3200" spc="-522" strike="noStrike" baseline="-9000">
                <a:solidFill>
                  <a:srgbClr val="888888"/>
                </a:solidFill>
                <a:latin typeface="Times New Roman"/>
              </a:rPr>
              <a:t>r</a:t>
            </a:r>
            <a:r>
              <a:rPr b="0" lang="en-US" sz="3200" spc="-347" strike="noStrike">
                <a:solidFill>
                  <a:srgbClr val="888888"/>
                </a:solidFill>
                <a:latin typeface="Times New Roman"/>
              </a:rPr>
              <a:t>e</a:t>
            </a:r>
            <a:r>
              <a:rPr b="0" lang="en-US" sz="3200" spc="-522" strike="noStrike" baseline="-9000">
                <a:solidFill>
                  <a:srgbClr val="888888"/>
                </a:solidFill>
                <a:latin typeface="Times New Roman"/>
              </a:rPr>
              <a:t>ks</a:t>
            </a:r>
            <a:r>
              <a:rPr b="0" lang="en-US" sz="3200" spc="-347" strike="noStrike">
                <a:solidFill>
                  <a:srgbClr val="888888"/>
                </a:solidFill>
                <a:latin typeface="Times New Roman"/>
              </a:rPr>
              <a:t>s</a:t>
            </a:r>
            <a:r>
              <a:rPr b="0" lang="en-US" sz="3200" spc="-522" strike="noStrike" baseline="-9000">
                <a:solidFill>
                  <a:srgbClr val="888888"/>
                </a:solidFill>
                <a:latin typeface="Times New Roman"/>
              </a:rPr>
              <a:t>a</a:t>
            </a:r>
            <a:r>
              <a:rPr b="0" lang="en-US" sz="3200" spc="-347" strike="noStrike">
                <a:solidFill>
                  <a:srgbClr val="888888"/>
                </a:solidFill>
                <a:latin typeface="Times New Roman"/>
              </a:rPr>
              <a:t>s</a:t>
            </a:r>
            <a:r>
              <a:rPr b="0" lang="en-US" sz="3200" spc="-522" strike="noStrike" baseline="-9000">
                <a:solidFill>
                  <a:srgbClr val="888888"/>
                </a:solidFill>
                <a:latin typeface="Times New Roman"/>
              </a:rPr>
              <a:t>nd</a:t>
            </a:r>
            <a:r>
              <a:rPr b="0" lang="en-US" sz="3200" spc="-347" strike="noStrike">
                <a:solidFill>
                  <a:srgbClr val="888888"/>
                </a:solidFill>
                <a:latin typeface="Times New Roman"/>
              </a:rPr>
              <a:t>to</a:t>
            </a:r>
            <a:r>
              <a:rPr b="0" lang="en-US" sz="3200" spc="-522" strike="noStrike" baseline="-9000">
                <a:solidFill>
                  <a:srgbClr val="888888"/>
                </a:solidFill>
                <a:latin typeface="Times New Roman"/>
              </a:rPr>
              <a:t>the</a:t>
            </a:r>
            <a:r>
              <a:rPr b="0" lang="en-US" sz="3200" spc="-347" strike="noStrike">
                <a:solidFill>
                  <a:srgbClr val="888888"/>
                </a:solidFill>
                <a:latin typeface="Times New Roman"/>
              </a:rPr>
              <a:t>c</a:t>
            </a:r>
            <a:r>
              <a:rPr b="0" lang="en-US" sz="3200" spc="-522" strike="noStrike" baseline="-9000">
                <a:solidFill>
                  <a:srgbClr val="888888"/>
                </a:solidFill>
                <a:latin typeface="Times New Roman"/>
              </a:rPr>
              <a:t>I</a:t>
            </a:r>
            <a:r>
              <a:rPr b="0" lang="en-US" sz="3200" spc="-347" strike="noStrike">
                <a:solidFill>
                  <a:srgbClr val="888888"/>
                </a:solidFill>
                <a:latin typeface="Times New Roman"/>
              </a:rPr>
              <a:t>e</a:t>
            </a:r>
            <a:r>
              <a:rPr b="0" lang="en-US" sz="3200" spc="-522" strike="noStrike" baseline="-9000">
                <a:solidFill>
                  <a:srgbClr val="888888"/>
                </a:solidFill>
                <a:latin typeface="Times New Roman"/>
              </a:rPr>
              <a:t>nt</a:t>
            </a:r>
            <a:r>
              <a:rPr b="0" lang="en-US" sz="3200" spc="-347" strike="noStrike">
                <a:solidFill>
                  <a:srgbClr val="888888"/>
                </a:solidFill>
                <a:latin typeface="Times New Roman"/>
              </a:rPr>
              <a:t>n</a:t>
            </a:r>
            <a:r>
              <a:rPr b="0" lang="en-US" sz="3200" spc="-522" strike="noStrike" baseline="-9000">
                <a:solidFill>
                  <a:srgbClr val="888888"/>
                </a:solidFill>
                <a:latin typeface="Times New Roman"/>
              </a:rPr>
              <a:t>er</a:t>
            </a:r>
            <a:r>
              <a:rPr b="0" lang="en-US" sz="3200" spc="-347" strike="noStrike">
                <a:solidFill>
                  <a:srgbClr val="888888"/>
                </a:solidFill>
                <a:latin typeface="Times New Roman"/>
              </a:rPr>
              <a:t>t</a:t>
            </a:r>
            <a:r>
              <a:rPr b="0" lang="en-US" sz="3200" spc="-522" strike="noStrike" baseline="-9000">
                <a:solidFill>
                  <a:srgbClr val="888888"/>
                </a:solidFill>
                <a:latin typeface="Times New Roman"/>
              </a:rPr>
              <a:t>n</a:t>
            </a:r>
            <a:r>
              <a:rPr b="0" lang="en-US" sz="3200" spc="-347" strike="noStrike">
                <a:solidFill>
                  <a:srgbClr val="888888"/>
                </a:solidFill>
                <a:latin typeface="Times New Roman"/>
              </a:rPr>
              <a:t>r</a:t>
            </a:r>
            <a:r>
              <a:rPr b="0" lang="en-US" sz="3200" spc="-522" strike="noStrike" baseline="-9000">
                <a:solidFill>
                  <a:srgbClr val="888888"/>
                </a:solidFill>
                <a:latin typeface="Times New Roman"/>
              </a:rPr>
              <a:t>e</a:t>
            </a:r>
            <a:r>
              <a:rPr b="0" lang="en-US" sz="3200" spc="-347" strike="noStrike">
                <a:solidFill>
                  <a:srgbClr val="888888"/>
                </a:solidFill>
                <a:latin typeface="Times New Roman"/>
              </a:rPr>
              <a:t>a</a:t>
            </a:r>
            <a:r>
              <a:rPr b="0" lang="en-US" sz="3200" spc="-522" strike="noStrike" baseline="-9000">
                <a:solidFill>
                  <a:srgbClr val="888888"/>
                </a:solidFill>
                <a:latin typeface="Times New Roman"/>
              </a:rPr>
              <a:t>t</a:t>
            </a:r>
            <a:r>
              <a:rPr b="0" lang="en-US" sz="3200" spc="-231" strike="noStrike" baseline="-9000">
                <a:solidFill>
                  <a:srgbClr val="888888"/>
                </a:solidFill>
                <a:latin typeface="Times New Roman"/>
              </a:rPr>
              <a:t> </a:t>
            </a:r>
            <a:r>
              <a:rPr b="0" lang="en-US" sz="3200" spc="-137" strike="noStrike">
                <a:solidFill>
                  <a:srgbClr val="888888"/>
                </a:solidFill>
                <a:latin typeface="Times New Roman"/>
              </a:rPr>
              <a:t>l</a:t>
            </a:r>
            <a:r>
              <a:rPr b="0" lang="en-US" sz="3200" spc="-72" strike="noStrike">
                <a:solidFill>
                  <a:srgbClr val="888888"/>
                </a:solidFill>
                <a:latin typeface="Times New Roman"/>
              </a:rPr>
              <a:t> </a:t>
            </a:r>
            <a:r>
              <a:rPr b="0" lang="en-US" sz="3200" spc="-128" strike="noStrike">
                <a:solidFill>
                  <a:srgbClr val="888888"/>
                </a:solidFill>
                <a:latin typeface="Times New Roman"/>
              </a:rPr>
              <a:t>office</a:t>
            </a:r>
            <a:endParaRPr b="0" lang="en-US" sz="3200" spc="-1" strike="noStrike">
              <a:solidFill>
                <a:srgbClr val="000000"/>
              </a:solidFill>
              <a:latin typeface="Calibri"/>
            </a:endParaRPr>
          </a:p>
          <a:p>
            <a:pPr>
              <a:lnSpc>
                <a:spcPct val="100000"/>
              </a:lnSpc>
            </a:pPr>
            <a:endParaRPr b="0" lang="en-US" sz="3200" spc="-1" strike="noStrike">
              <a:solidFill>
                <a:srgbClr val="000000"/>
              </a:solidFill>
              <a:latin typeface="Calibri"/>
            </a:endParaRPr>
          </a:p>
        </p:txBody>
      </p:sp>
    </p:spTree>
  </p:cSld>
</p:sld>
</file>

<file path=ppt/slides/slide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58" name="TextShape 1"/>
          <p:cNvSpPr txBox="1"/>
          <p:nvPr/>
        </p:nvSpPr>
        <p:spPr>
          <a:xfrm>
            <a:off x="0" y="461880"/>
            <a:ext cx="8620560" cy="1158480"/>
          </a:xfrm>
          <a:prstGeom prst="rect">
            <a:avLst/>
          </a:prstGeom>
          <a:noFill/>
          <a:ln>
            <a:noFill/>
          </a:ln>
        </p:spPr>
        <p:txBody>
          <a:bodyPr lIns="0" rIns="0" tIns="13320" bIns="0"/>
          <a:p>
            <a:pPr marL="12600">
              <a:lnSpc>
                <a:spcPct val="100000"/>
              </a:lnSpc>
              <a:spcBef>
                <a:spcPts val="105"/>
              </a:spcBef>
            </a:pPr>
            <a:r>
              <a:rPr b="1" lang="en-US" sz="4400" spc="-534" strike="noStrike">
                <a:solidFill>
                  <a:srgbClr val="000000"/>
                </a:solidFill>
                <a:latin typeface="Times New Roman"/>
              </a:rPr>
              <a:t>           </a:t>
            </a:r>
            <a:r>
              <a:rPr b="1" lang="en-US" sz="4400" spc="-534" strike="noStrike">
                <a:solidFill>
                  <a:srgbClr val="000000"/>
                </a:solidFill>
                <a:latin typeface="Times New Roman"/>
              </a:rPr>
              <a:t>FTTH</a:t>
            </a:r>
            <a:r>
              <a:rPr b="1" lang="en-US" sz="4400" spc="-287" strike="noStrike">
                <a:solidFill>
                  <a:srgbClr val="000000"/>
                </a:solidFill>
                <a:latin typeface="Times New Roman"/>
              </a:rPr>
              <a:t> </a:t>
            </a:r>
            <a:r>
              <a:rPr b="1" lang="en-US" sz="4400" spc="-239" strike="noStrike">
                <a:solidFill>
                  <a:srgbClr val="000000"/>
                </a:solidFill>
                <a:latin typeface="Times New Roman"/>
              </a:rPr>
              <a:t>(Fiber-To-The-Home)</a:t>
            </a:r>
            <a:endParaRPr b="0" lang="en-US" sz="4400" spc="-1" strike="noStrike">
              <a:solidFill>
                <a:srgbClr val="000000"/>
              </a:solidFill>
              <a:latin typeface="Calibri"/>
            </a:endParaRPr>
          </a:p>
        </p:txBody>
      </p:sp>
      <p:sp>
        <p:nvSpPr>
          <p:cNvPr id="659" name="CustomShape 2"/>
          <p:cNvSpPr/>
          <p:nvPr/>
        </p:nvSpPr>
        <p:spPr>
          <a:xfrm>
            <a:off x="304920" y="1600200"/>
            <a:ext cx="8610120" cy="3301200"/>
          </a:xfrm>
          <a:prstGeom prst="rect">
            <a:avLst/>
          </a:prstGeom>
          <a:blipFill rotWithShape="0">
            <a:blip r:embed="rId1"/>
            <a:stretch>
              <a:fillRect/>
            </a:stretch>
          </a:blipFill>
          <a:ln>
            <a:noFill/>
          </a:ln>
        </p:spPr>
        <p:style>
          <a:lnRef idx="0"/>
          <a:fillRef idx="0"/>
          <a:effectRef idx="0"/>
          <a:fontRef idx="minor"/>
        </p:style>
      </p:sp>
    </p:spTree>
  </p:cSld>
</p:sld>
</file>

<file path=ppt/slides/slide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60" name="TextShape 1"/>
          <p:cNvSpPr txBox="1"/>
          <p:nvPr/>
        </p:nvSpPr>
        <p:spPr>
          <a:xfrm>
            <a:off x="114120" y="0"/>
            <a:ext cx="8496000" cy="990360"/>
          </a:xfrm>
          <a:prstGeom prst="rect">
            <a:avLst/>
          </a:prstGeom>
          <a:noFill/>
          <a:ln>
            <a:noFill/>
          </a:ln>
        </p:spPr>
        <p:txBody>
          <a:bodyPr lIns="0" rIns="0" tIns="0" bIns="0"/>
          <a:p>
            <a:pPr>
              <a:lnSpc>
                <a:spcPct val="100000"/>
              </a:lnSpc>
            </a:pPr>
            <a:r>
              <a:rPr b="1" lang="en-US" sz="4400" spc="-534" strike="noStrike">
                <a:solidFill>
                  <a:srgbClr val="000000"/>
                </a:solidFill>
                <a:latin typeface="Times New Roman"/>
              </a:rPr>
              <a:t>FTTH</a:t>
            </a:r>
            <a:r>
              <a:rPr b="1" lang="en-US" sz="4400" spc="-287" strike="noStrike">
                <a:solidFill>
                  <a:srgbClr val="000000"/>
                </a:solidFill>
                <a:latin typeface="Times New Roman"/>
              </a:rPr>
              <a:t> </a:t>
            </a:r>
            <a:r>
              <a:rPr b="1" lang="en-US" sz="4400" spc="-239" strike="noStrike">
                <a:solidFill>
                  <a:srgbClr val="000000"/>
                </a:solidFill>
                <a:latin typeface="Times New Roman"/>
              </a:rPr>
              <a:t>(Fiber-To-The-Home)</a:t>
            </a:r>
            <a:endParaRPr b="0" lang="en-US" sz="4400" spc="-1" strike="noStrike">
              <a:solidFill>
                <a:srgbClr val="000000"/>
              </a:solidFill>
              <a:latin typeface="Calibri"/>
            </a:endParaRPr>
          </a:p>
        </p:txBody>
      </p:sp>
      <p:sp>
        <p:nvSpPr>
          <p:cNvPr id="661" name="TextShape 2"/>
          <p:cNvSpPr txBox="1"/>
          <p:nvPr/>
        </p:nvSpPr>
        <p:spPr>
          <a:xfrm>
            <a:off x="114120" y="762120"/>
            <a:ext cx="8953200" cy="5801400"/>
          </a:xfrm>
          <a:prstGeom prst="rect">
            <a:avLst/>
          </a:prstGeom>
          <a:noFill/>
          <a:ln>
            <a:noFill/>
          </a:ln>
        </p:spPr>
        <p:txBody>
          <a:bodyPr lIns="0" rIns="0" tIns="0" bIns="0"/>
          <a:p>
            <a:pPr marL="355680" indent="-342720">
              <a:lnSpc>
                <a:spcPct val="100000"/>
              </a:lnSpc>
              <a:spcBef>
                <a:spcPts val="485"/>
              </a:spcBef>
              <a:buClr>
                <a:srgbClr val="000000"/>
              </a:buClr>
              <a:buFont typeface="Symbol" charset="2"/>
              <a:buChar char=""/>
            </a:pPr>
            <a:r>
              <a:rPr b="0" lang="en-US" sz="3200" spc="-89" strike="noStrike">
                <a:solidFill>
                  <a:srgbClr val="000000"/>
                </a:solidFill>
                <a:latin typeface="Times New Roman"/>
              </a:rPr>
              <a:t>One Fiber leaving the </a:t>
            </a:r>
            <a:r>
              <a:rPr b="0" lang="en-US" sz="3200" spc="-307" strike="noStrike">
                <a:solidFill>
                  <a:srgbClr val="000000"/>
                </a:solidFill>
                <a:latin typeface="Times New Roman"/>
              </a:rPr>
              <a:t>CO  (Cen t r a l    Office )  for each home.(Direct fiber) provide high band width.</a:t>
            </a:r>
            <a:endParaRPr b="0" lang="en-US" sz="3200" spc="-1" strike="noStrike">
              <a:solidFill>
                <a:srgbClr val="000000"/>
              </a:solidFill>
              <a:latin typeface="Calibri"/>
            </a:endParaRPr>
          </a:p>
          <a:p>
            <a:pPr marL="355680" indent="-342720">
              <a:lnSpc>
                <a:spcPct val="100000"/>
              </a:lnSpc>
              <a:spcBef>
                <a:spcPts val="485"/>
              </a:spcBef>
              <a:buClr>
                <a:srgbClr val="000000"/>
              </a:buClr>
              <a:buFont typeface="Symbol" charset="2"/>
              <a:buChar char=""/>
            </a:pPr>
            <a:r>
              <a:rPr b="1" lang="en-US" sz="3200" spc="-12" strike="noStrike">
                <a:solidFill>
                  <a:srgbClr val="000000"/>
                </a:solidFill>
                <a:latin typeface="Times New Roman"/>
              </a:rPr>
              <a:t>Two </a:t>
            </a:r>
            <a:r>
              <a:rPr b="1" lang="en-US" sz="3200" spc="-43" strike="noStrike">
                <a:solidFill>
                  <a:srgbClr val="000000"/>
                </a:solidFill>
                <a:latin typeface="Times New Roman"/>
              </a:rPr>
              <a:t>optical </a:t>
            </a:r>
            <a:r>
              <a:rPr b="1" lang="en-US" sz="3200" spc="-24" strike="noStrike">
                <a:solidFill>
                  <a:srgbClr val="000000"/>
                </a:solidFill>
                <a:latin typeface="Times New Roman"/>
              </a:rPr>
              <a:t>distribution  </a:t>
            </a:r>
            <a:r>
              <a:rPr b="1" lang="en-US" sz="3200" spc="-63" strike="noStrike">
                <a:solidFill>
                  <a:srgbClr val="000000"/>
                </a:solidFill>
                <a:latin typeface="Times New Roman"/>
              </a:rPr>
              <a:t>networks </a:t>
            </a:r>
            <a:r>
              <a:rPr b="0" lang="en-US" sz="3200" spc="-89" strike="noStrike">
                <a:solidFill>
                  <a:srgbClr val="000000"/>
                </a:solidFill>
                <a:latin typeface="Times New Roman"/>
              </a:rPr>
              <a:t>are </a:t>
            </a:r>
            <a:r>
              <a:rPr b="0" lang="en-US" sz="3200" spc="-32" strike="noStrike">
                <a:solidFill>
                  <a:srgbClr val="000000"/>
                </a:solidFill>
                <a:latin typeface="Times New Roman"/>
              </a:rPr>
              <a:t>there </a:t>
            </a:r>
            <a:r>
              <a:rPr b="0" lang="en-US" sz="3200" spc="-111" strike="noStrike">
                <a:solidFill>
                  <a:srgbClr val="000000"/>
                </a:solidFill>
                <a:latin typeface="Times New Roman"/>
              </a:rPr>
              <a:t>– </a:t>
            </a:r>
            <a:r>
              <a:rPr b="0" lang="en-US" sz="3200" spc="-194" strike="noStrike">
                <a:solidFill>
                  <a:srgbClr val="000000"/>
                </a:solidFill>
                <a:latin typeface="Times New Roman"/>
              </a:rPr>
              <a:t>AON </a:t>
            </a:r>
            <a:r>
              <a:rPr b="0" lang="en-US" sz="3200" spc="-94" strike="noStrike">
                <a:solidFill>
                  <a:srgbClr val="000000"/>
                </a:solidFill>
                <a:latin typeface="Times New Roman"/>
              </a:rPr>
              <a:t>and</a:t>
            </a:r>
            <a:r>
              <a:rPr b="0" lang="en-US" sz="3200" spc="-123" strike="noStrike">
                <a:solidFill>
                  <a:srgbClr val="000000"/>
                </a:solidFill>
                <a:latin typeface="Times New Roman"/>
              </a:rPr>
              <a:t> </a:t>
            </a:r>
            <a:r>
              <a:rPr b="0" lang="en-US" sz="3200" spc="-182" strike="noStrike">
                <a:solidFill>
                  <a:srgbClr val="000000"/>
                </a:solidFill>
                <a:latin typeface="Times New Roman"/>
              </a:rPr>
              <a:t>PON.</a:t>
            </a:r>
            <a:endParaRPr b="0" lang="en-US" sz="3200" spc="-1" strike="noStrike">
              <a:solidFill>
                <a:srgbClr val="000000"/>
              </a:solidFill>
              <a:latin typeface="Calibri"/>
            </a:endParaRPr>
          </a:p>
          <a:p>
            <a:pPr marL="355680" indent="-342720">
              <a:lnSpc>
                <a:spcPct val="100000"/>
              </a:lnSpc>
              <a:spcBef>
                <a:spcPts val="479"/>
              </a:spcBef>
              <a:buClr>
                <a:srgbClr val="000000"/>
              </a:buClr>
              <a:buFont typeface="Symbol" charset="2"/>
              <a:buChar char=""/>
            </a:pPr>
            <a:r>
              <a:rPr b="0" lang="en-US" sz="3200" spc="-194" strike="noStrike">
                <a:solidFill>
                  <a:srgbClr val="000000"/>
                </a:solidFill>
                <a:latin typeface="Times New Roman"/>
              </a:rPr>
              <a:t>AON </a:t>
            </a:r>
            <a:r>
              <a:rPr b="0" lang="en-US" sz="3200" spc="-72" strike="noStrike">
                <a:solidFill>
                  <a:srgbClr val="000000"/>
                </a:solidFill>
                <a:latin typeface="Times New Roman"/>
              </a:rPr>
              <a:t>(Active </a:t>
            </a:r>
            <a:r>
              <a:rPr b="0" lang="en-US" sz="3200" spc="-69" strike="noStrike">
                <a:solidFill>
                  <a:srgbClr val="000000"/>
                </a:solidFill>
                <a:latin typeface="Times New Roman"/>
              </a:rPr>
              <a:t>Optical </a:t>
            </a:r>
            <a:r>
              <a:rPr b="0" lang="en-US" sz="3200" spc="-52" strike="noStrike">
                <a:solidFill>
                  <a:srgbClr val="000000"/>
                </a:solidFill>
                <a:latin typeface="Times New Roman"/>
              </a:rPr>
              <a:t>Network)– </a:t>
            </a:r>
            <a:r>
              <a:rPr b="0" lang="en-US" sz="3200" spc="-143" strike="noStrike">
                <a:solidFill>
                  <a:srgbClr val="000000"/>
                </a:solidFill>
                <a:latin typeface="Times New Roman"/>
              </a:rPr>
              <a:t>same </a:t>
            </a:r>
            <a:r>
              <a:rPr b="0" lang="en-US" sz="3200" spc="-182" strike="noStrike">
                <a:solidFill>
                  <a:srgbClr val="000000"/>
                </a:solidFill>
                <a:latin typeface="Times New Roman"/>
              </a:rPr>
              <a:t>as </a:t>
            </a:r>
            <a:r>
              <a:rPr b="0" lang="en-US" sz="3200" spc="-69" strike="noStrike">
                <a:solidFill>
                  <a:srgbClr val="000000"/>
                </a:solidFill>
                <a:latin typeface="Times New Roman"/>
              </a:rPr>
              <a:t>switched</a:t>
            </a:r>
            <a:r>
              <a:rPr b="0" lang="en-US" sz="3200" spc="9" strike="noStrike">
                <a:solidFill>
                  <a:srgbClr val="000000"/>
                </a:solidFill>
                <a:latin typeface="Times New Roman"/>
              </a:rPr>
              <a:t> </a:t>
            </a:r>
            <a:r>
              <a:rPr b="0" lang="en-US" sz="3200" spc="-58" strike="noStrike">
                <a:solidFill>
                  <a:srgbClr val="000000"/>
                </a:solidFill>
                <a:latin typeface="Times New Roman"/>
              </a:rPr>
              <a:t>Ethernet.</a:t>
            </a:r>
            <a:endParaRPr b="0" lang="en-US" sz="3200" spc="-1" strike="noStrike">
              <a:solidFill>
                <a:srgbClr val="000000"/>
              </a:solidFill>
              <a:latin typeface="Calibri"/>
            </a:endParaRPr>
          </a:p>
          <a:p>
            <a:pPr marL="355680" indent="-342720">
              <a:lnSpc>
                <a:spcPct val="100000"/>
              </a:lnSpc>
              <a:spcBef>
                <a:spcPts val="479"/>
              </a:spcBef>
              <a:buClr>
                <a:srgbClr val="0070c0"/>
              </a:buClr>
              <a:buFont typeface="Symbol" charset="2"/>
              <a:buChar char=""/>
            </a:pPr>
            <a:r>
              <a:rPr b="1" lang="en-US" sz="3200" spc="-228" strike="noStrike">
                <a:solidFill>
                  <a:srgbClr val="0070c0"/>
                </a:solidFill>
                <a:latin typeface="Times New Roman"/>
              </a:rPr>
              <a:t>PON </a:t>
            </a:r>
            <a:r>
              <a:rPr b="1" lang="en-US" sz="3200" spc="-154" strike="noStrike">
                <a:solidFill>
                  <a:srgbClr val="0070c0"/>
                </a:solidFill>
                <a:latin typeface="Times New Roman"/>
              </a:rPr>
              <a:t>(Passive </a:t>
            </a:r>
            <a:r>
              <a:rPr b="1" lang="en-US" sz="3200" spc="-69" strike="noStrike">
                <a:solidFill>
                  <a:srgbClr val="0070c0"/>
                </a:solidFill>
                <a:latin typeface="Times New Roman"/>
              </a:rPr>
              <a:t>Optical </a:t>
            </a:r>
            <a:r>
              <a:rPr b="1" lang="en-US" sz="3200" spc="-49" strike="noStrike">
                <a:solidFill>
                  <a:srgbClr val="0070c0"/>
                </a:solidFill>
                <a:latin typeface="Times New Roman"/>
              </a:rPr>
              <a:t>Network) </a:t>
            </a:r>
            <a:r>
              <a:rPr b="1" lang="en-US" sz="3200" spc="-103" strike="noStrike">
                <a:solidFill>
                  <a:srgbClr val="0070c0"/>
                </a:solidFill>
                <a:latin typeface="Times New Roman"/>
              </a:rPr>
              <a:t>is </a:t>
            </a:r>
            <a:r>
              <a:rPr b="1" lang="en-US" sz="3200" spc="-182" strike="noStrike">
                <a:solidFill>
                  <a:srgbClr val="0070c0"/>
                </a:solidFill>
                <a:latin typeface="Times New Roman"/>
              </a:rPr>
              <a:t>as</a:t>
            </a:r>
            <a:r>
              <a:rPr b="1" lang="en-US" sz="3200" spc="-318" strike="noStrike">
                <a:solidFill>
                  <a:srgbClr val="0070c0"/>
                </a:solidFill>
                <a:latin typeface="Times New Roman"/>
              </a:rPr>
              <a:t> </a:t>
            </a:r>
            <a:r>
              <a:rPr b="1" lang="en-US" sz="3200" spc="-52" strike="noStrike">
                <a:solidFill>
                  <a:srgbClr val="0070c0"/>
                </a:solidFill>
                <a:latin typeface="Times New Roman"/>
              </a:rPr>
              <a:t>follows</a:t>
            </a:r>
            <a:endParaRPr b="0" lang="en-US" sz="3200" spc="-1" strike="noStrike">
              <a:solidFill>
                <a:srgbClr val="000000"/>
              </a:solidFill>
              <a:latin typeface="Calibri"/>
            </a:endParaRPr>
          </a:p>
          <a:p>
            <a:pPr lvl="1" marL="204480" indent="-135360">
              <a:lnSpc>
                <a:spcPct val="100000"/>
              </a:lnSpc>
              <a:spcBef>
                <a:spcPts val="479"/>
              </a:spcBef>
              <a:buClr>
                <a:srgbClr val="000000"/>
              </a:buClr>
              <a:buFont typeface="StarSymbol"/>
              <a:buChar char="-"/>
            </a:pPr>
            <a:r>
              <a:rPr b="0" lang="en-US" sz="3200" spc="-299" strike="noStrike">
                <a:solidFill>
                  <a:srgbClr val="000000"/>
                </a:solidFill>
                <a:latin typeface="Times New Roman"/>
              </a:rPr>
              <a:t>OLT </a:t>
            </a:r>
            <a:r>
              <a:rPr b="0" lang="en-US" sz="3200" spc="-18" strike="noStrike">
                <a:solidFill>
                  <a:srgbClr val="000000"/>
                </a:solidFill>
                <a:latin typeface="Times New Roman"/>
              </a:rPr>
              <a:t>: </a:t>
            </a:r>
            <a:r>
              <a:rPr b="0" lang="en-US" sz="3200" spc="-69" strike="noStrike">
                <a:solidFill>
                  <a:srgbClr val="000000"/>
                </a:solidFill>
                <a:latin typeface="Times New Roman"/>
              </a:rPr>
              <a:t>Optical </a:t>
            </a:r>
            <a:r>
              <a:rPr b="0" lang="en-US" sz="3200" spc="-111" strike="noStrike">
                <a:solidFill>
                  <a:srgbClr val="000000"/>
                </a:solidFill>
                <a:latin typeface="Times New Roman"/>
              </a:rPr>
              <a:t>Line </a:t>
            </a:r>
            <a:r>
              <a:rPr b="0" lang="en-US" sz="3200" spc="-69" strike="noStrike">
                <a:solidFill>
                  <a:srgbClr val="000000"/>
                </a:solidFill>
                <a:latin typeface="Times New Roman"/>
              </a:rPr>
              <a:t>Terminator(in </a:t>
            </a:r>
            <a:r>
              <a:rPr b="0" lang="en-US" sz="3200" spc="-89" strike="noStrike">
                <a:solidFill>
                  <a:srgbClr val="000000"/>
                </a:solidFill>
                <a:latin typeface="Times New Roman"/>
              </a:rPr>
              <a:t>Central</a:t>
            </a:r>
            <a:r>
              <a:rPr b="0" lang="en-US" sz="3200" spc="-293" strike="noStrike">
                <a:solidFill>
                  <a:srgbClr val="000000"/>
                </a:solidFill>
                <a:latin typeface="Times New Roman"/>
              </a:rPr>
              <a:t> </a:t>
            </a:r>
            <a:r>
              <a:rPr b="0" lang="en-US" sz="3200" spc="-69" strike="noStrike">
                <a:solidFill>
                  <a:srgbClr val="000000"/>
                </a:solidFill>
                <a:latin typeface="Times New Roman"/>
              </a:rPr>
              <a:t>Office)</a:t>
            </a:r>
            <a:endParaRPr b="0" lang="en-US" sz="3200" spc="-1" strike="noStrike">
              <a:solidFill>
                <a:srgbClr val="000000"/>
              </a:solidFill>
              <a:latin typeface="Calibri"/>
            </a:endParaRPr>
          </a:p>
          <a:p>
            <a:pPr marL="182880">
              <a:lnSpc>
                <a:spcPct val="100000"/>
              </a:lnSpc>
              <a:spcBef>
                <a:spcPts val="479"/>
              </a:spcBef>
            </a:pPr>
            <a:r>
              <a:rPr b="0" lang="en-US" sz="3200" spc="-77" strike="noStrike">
                <a:solidFill>
                  <a:srgbClr val="000000"/>
                </a:solidFill>
                <a:latin typeface="Times New Roman"/>
              </a:rPr>
              <a:t>converts </a:t>
            </a:r>
            <a:r>
              <a:rPr b="0" lang="en-US" sz="3200" spc="-69" strike="noStrike">
                <a:solidFill>
                  <a:srgbClr val="000000"/>
                </a:solidFill>
                <a:latin typeface="Times New Roman"/>
              </a:rPr>
              <a:t>Optical </a:t>
            </a:r>
            <a:r>
              <a:rPr b="0" lang="en-US" sz="3200" spc="12" strike="noStrike">
                <a:solidFill>
                  <a:srgbClr val="000000"/>
                </a:solidFill>
                <a:latin typeface="Times New Roman"/>
              </a:rPr>
              <a:t>to </a:t>
            </a:r>
            <a:r>
              <a:rPr b="0" lang="en-US" sz="3200" spc="-49" strike="noStrike">
                <a:solidFill>
                  <a:srgbClr val="000000"/>
                </a:solidFill>
                <a:latin typeface="Times New Roman"/>
              </a:rPr>
              <a:t>electrical</a:t>
            </a:r>
            <a:r>
              <a:rPr b="0" lang="en-US" sz="3200" spc="-273" strike="noStrike">
                <a:solidFill>
                  <a:srgbClr val="000000"/>
                </a:solidFill>
                <a:latin typeface="Times New Roman"/>
              </a:rPr>
              <a:t> </a:t>
            </a:r>
            <a:r>
              <a:rPr b="0" lang="en-US" sz="3200" spc="-111" strike="noStrike">
                <a:solidFill>
                  <a:srgbClr val="000000"/>
                </a:solidFill>
                <a:latin typeface="Times New Roman"/>
              </a:rPr>
              <a:t>signals</a:t>
            </a:r>
            <a:endParaRPr b="0" lang="en-US" sz="3200" spc="-1" strike="noStrike">
              <a:solidFill>
                <a:srgbClr val="000000"/>
              </a:solidFill>
              <a:latin typeface="Calibri"/>
            </a:endParaRPr>
          </a:p>
          <a:p>
            <a:pPr lvl="1" marL="204480" indent="-135360">
              <a:lnSpc>
                <a:spcPct val="100000"/>
              </a:lnSpc>
              <a:spcBef>
                <a:spcPts val="479"/>
              </a:spcBef>
              <a:buClr>
                <a:srgbClr val="000000"/>
              </a:buClr>
              <a:buFont typeface="StarSymbol"/>
              <a:buChar char="-"/>
            </a:pPr>
            <a:r>
              <a:rPr b="0" lang="en-US" sz="3200" spc="-194" strike="noStrike">
                <a:solidFill>
                  <a:srgbClr val="000000"/>
                </a:solidFill>
                <a:latin typeface="Times New Roman"/>
              </a:rPr>
              <a:t>ONT: </a:t>
            </a:r>
            <a:r>
              <a:rPr b="0" lang="en-US" sz="3200" spc="-69" strike="noStrike">
                <a:solidFill>
                  <a:srgbClr val="000000"/>
                </a:solidFill>
                <a:latin typeface="Times New Roman"/>
              </a:rPr>
              <a:t>Optical </a:t>
            </a:r>
            <a:r>
              <a:rPr b="0" lang="en-US" sz="3200" spc="-49" strike="noStrike">
                <a:solidFill>
                  <a:srgbClr val="000000"/>
                </a:solidFill>
                <a:latin typeface="Times New Roman"/>
              </a:rPr>
              <a:t>Network </a:t>
            </a:r>
            <a:r>
              <a:rPr b="0" lang="en-US" sz="3200" spc="-89" strike="noStrike">
                <a:solidFill>
                  <a:srgbClr val="000000"/>
                </a:solidFill>
                <a:latin typeface="Times New Roman"/>
              </a:rPr>
              <a:t>Terminator</a:t>
            </a:r>
            <a:endParaRPr b="0" lang="en-US" sz="3200" spc="-1" strike="noStrike">
              <a:solidFill>
                <a:srgbClr val="000000"/>
              </a:solidFill>
              <a:latin typeface="Calibri"/>
            </a:endParaRPr>
          </a:p>
          <a:p>
            <a:pPr>
              <a:lnSpc>
                <a:spcPct val="100000"/>
              </a:lnSpc>
            </a:pPr>
            <a:endParaRPr b="0" lang="en-US" sz="3200" spc="-1" strike="noStrike">
              <a:solidFill>
                <a:srgbClr val="000000"/>
              </a:solidFill>
              <a:latin typeface="Calibri"/>
            </a:endParaRPr>
          </a:p>
        </p:txBody>
      </p:sp>
    </p:spTree>
  </p:cSld>
</p:sld>
</file>

<file path=ppt/slides/slide5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62" name="TextShape 1"/>
          <p:cNvSpPr txBox="1"/>
          <p:nvPr/>
        </p:nvSpPr>
        <p:spPr>
          <a:xfrm>
            <a:off x="293040" y="457200"/>
            <a:ext cx="7795440" cy="696240"/>
          </a:xfrm>
          <a:prstGeom prst="rect">
            <a:avLst/>
          </a:prstGeom>
          <a:noFill/>
          <a:ln>
            <a:noFill/>
          </a:ln>
        </p:spPr>
        <p:txBody>
          <a:bodyPr lIns="0" rIns="0" tIns="0" bIns="0"/>
          <a:p>
            <a:pPr>
              <a:lnSpc>
                <a:spcPct val="100000"/>
              </a:lnSpc>
            </a:pPr>
            <a:r>
              <a:rPr b="1" lang="en-US" sz="4400" spc="-534" strike="noStrike">
                <a:solidFill>
                  <a:srgbClr val="000000"/>
                </a:solidFill>
                <a:latin typeface="Times New Roman"/>
              </a:rPr>
              <a:t>FTTH</a:t>
            </a:r>
            <a:r>
              <a:rPr b="1" lang="en-US" sz="4400" spc="-287" strike="noStrike">
                <a:solidFill>
                  <a:srgbClr val="000000"/>
                </a:solidFill>
                <a:latin typeface="Times New Roman"/>
              </a:rPr>
              <a:t> </a:t>
            </a:r>
            <a:r>
              <a:rPr b="1" lang="en-US" sz="4400" spc="-239" strike="noStrike">
                <a:solidFill>
                  <a:srgbClr val="000000"/>
                </a:solidFill>
                <a:latin typeface="Times New Roman"/>
              </a:rPr>
              <a:t>(Fiber-To-The-Home)</a:t>
            </a:r>
            <a:endParaRPr b="0" lang="en-US" sz="4400" spc="-1" strike="noStrike">
              <a:solidFill>
                <a:srgbClr val="000000"/>
              </a:solidFill>
              <a:latin typeface="Calibri"/>
            </a:endParaRPr>
          </a:p>
        </p:txBody>
      </p:sp>
      <p:sp>
        <p:nvSpPr>
          <p:cNvPr id="663" name="TextShape 2"/>
          <p:cNvSpPr txBox="1"/>
          <p:nvPr/>
        </p:nvSpPr>
        <p:spPr>
          <a:xfrm>
            <a:off x="76320" y="1523160"/>
            <a:ext cx="8915040" cy="4431600"/>
          </a:xfrm>
          <a:prstGeom prst="rect">
            <a:avLst/>
          </a:prstGeom>
          <a:noFill/>
          <a:ln>
            <a:noFill/>
          </a:ln>
        </p:spPr>
        <p:txBody>
          <a:bodyPr lIns="0" rIns="0" tIns="0" bIns="0"/>
          <a:p>
            <a:pPr marL="457200" indent="-456840">
              <a:lnSpc>
                <a:spcPct val="100000"/>
              </a:lnSpc>
              <a:buClr>
                <a:srgbClr val="000000"/>
              </a:buClr>
              <a:buFont typeface="Arial"/>
              <a:buChar char="•"/>
            </a:pPr>
            <a:r>
              <a:rPr b="1" lang="en-US" sz="3200" spc="-89" strike="noStrike">
                <a:solidFill>
                  <a:srgbClr val="000000"/>
                </a:solidFill>
                <a:latin typeface="Times New Roman"/>
              </a:rPr>
              <a:t>Each</a:t>
            </a:r>
            <a:r>
              <a:rPr b="1" lang="en-US" sz="3200" spc="-97" strike="noStrike">
                <a:solidFill>
                  <a:srgbClr val="000000"/>
                </a:solidFill>
                <a:latin typeface="Times New Roman"/>
              </a:rPr>
              <a:t> </a:t>
            </a:r>
            <a:r>
              <a:rPr b="1" lang="en-US" sz="3200" spc="-72" strike="noStrike">
                <a:solidFill>
                  <a:srgbClr val="000000"/>
                </a:solidFill>
                <a:latin typeface="Times New Roman"/>
              </a:rPr>
              <a:t>home </a:t>
            </a:r>
            <a:r>
              <a:rPr b="0" lang="en-US" sz="3200" spc="-72" strike="noStrike">
                <a:solidFill>
                  <a:srgbClr val="000000"/>
                </a:solidFill>
                <a:latin typeface="Times New Roman"/>
              </a:rPr>
              <a:t>has an </a:t>
            </a:r>
            <a:r>
              <a:rPr b="1" lang="en-US" sz="3200" spc="-72" strike="noStrike">
                <a:solidFill>
                  <a:srgbClr val="000000"/>
                </a:solidFill>
                <a:latin typeface="Times New Roman"/>
              </a:rPr>
              <a:t>ONT</a:t>
            </a:r>
            <a:r>
              <a:rPr b="0" lang="en-US" sz="3200" spc="-72" strike="noStrike">
                <a:solidFill>
                  <a:srgbClr val="000000"/>
                </a:solidFill>
                <a:latin typeface="Times New Roman"/>
              </a:rPr>
              <a:t>, which is connected by dedicated optical fiber to a neighborhood splitter.</a:t>
            </a:r>
            <a:endParaRPr b="0" lang="en-US" sz="3200" spc="-1" strike="noStrike">
              <a:solidFill>
                <a:srgbClr val="000000"/>
              </a:solidFill>
              <a:latin typeface="Calibri"/>
            </a:endParaRPr>
          </a:p>
          <a:p>
            <a:pPr marL="457200" indent="-456840">
              <a:lnSpc>
                <a:spcPct val="100000"/>
              </a:lnSpc>
              <a:buClr>
                <a:srgbClr val="000000"/>
              </a:buClr>
              <a:buFont typeface="Arial"/>
              <a:buChar char="•"/>
            </a:pPr>
            <a:r>
              <a:rPr b="0" lang="en-US" sz="3200" spc="-1" strike="noStrike">
                <a:solidFill>
                  <a:srgbClr val="000000"/>
                </a:solidFill>
                <a:latin typeface="Times New Roman"/>
              </a:rPr>
              <a:t>The </a:t>
            </a:r>
            <a:r>
              <a:rPr b="1" lang="en-US" sz="3200" spc="-1" strike="noStrike">
                <a:solidFill>
                  <a:srgbClr val="000000"/>
                </a:solidFill>
                <a:latin typeface="Times New Roman"/>
              </a:rPr>
              <a:t>splitter </a:t>
            </a:r>
            <a:r>
              <a:rPr b="0" lang="en-US" sz="3200" spc="-1" strike="noStrike">
                <a:solidFill>
                  <a:srgbClr val="000000"/>
                </a:solidFill>
                <a:latin typeface="Times New Roman"/>
              </a:rPr>
              <a:t>combines a number of homes(&lt;100) onto a single, shared optical fiber, which connects to an </a:t>
            </a:r>
            <a:r>
              <a:rPr b="1" lang="en-US" sz="3200" spc="-1" strike="noStrike">
                <a:solidFill>
                  <a:srgbClr val="000000"/>
                </a:solidFill>
                <a:latin typeface="Times New Roman"/>
              </a:rPr>
              <a:t>OLT</a:t>
            </a:r>
            <a:r>
              <a:rPr b="0" lang="en-US" sz="3200" spc="-1" strike="noStrike">
                <a:solidFill>
                  <a:srgbClr val="000000"/>
                </a:solidFill>
                <a:latin typeface="Times New Roman"/>
              </a:rPr>
              <a:t> in the telco’s CO.</a:t>
            </a:r>
            <a:endParaRPr b="0" lang="en-US" sz="3200" spc="-1" strike="noStrike">
              <a:solidFill>
                <a:srgbClr val="000000"/>
              </a:solidFill>
              <a:latin typeface="Calibri"/>
            </a:endParaRPr>
          </a:p>
          <a:p>
            <a:pPr marL="457200" indent="-456840">
              <a:lnSpc>
                <a:spcPct val="100000"/>
              </a:lnSpc>
              <a:buClr>
                <a:srgbClr val="000000"/>
              </a:buClr>
              <a:buFont typeface="Arial"/>
              <a:buChar char="•"/>
            </a:pPr>
            <a:r>
              <a:rPr b="0" lang="en-US" sz="3200" spc="-1" strike="noStrike">
                <a:solidFill>
                  <a:srgbClr val="000000"/>
                </a:solidFill>
                <a:latin typeface="Times New Roman"/>
              </a:rPr>
              <a:t>In the home, users connect a home router to the ONT and access the internet via this home router.</a:t>
            </a:r>
            <a:endParaRPr b="0" lang="en-US" sz="3200" spc="-1" strike="noStrike">
              <a:solidFill>
                <a:srgbClr val="000000"/>
              </a:solidFill>
              <a:latin typeface="Calibri"/>
            </a:endParaRPr>
          </a:p>
          <a:p>
            <a:pPr marL="457200" indent="-456840">
              <a:lnSpc>
                <a:spcPct val="100000"/>
              </a:lnSpc>
              <a:buClr>
                <a:srgbClr val="000000"/>
              </a:buClr>
              <a:buFont typeface="Arial"/>
              <a:buChar char="•"/>
            </a:pPr>
            <a:r>
              <a:rPr b="0" lang="en-US" sz="3200" spc="-154" strike="noStrike">
                <a:solidFill>
                  <a:srgbClr val="000000"/>
                </a:solidFill>
                <a:latin typeface="Times New Roman"/>
              </a:rPr>
              <a:t>Internet access rates </a:t>
            </a:r>
            <a:r>
              <a:rPr b="0" lang="en-US" sz="3200" spc="-52" strike="noStrike">
                <a:solidFill>
                  <a:srgbClr val="000000"/>
                </a:solidFill>
                <a:latin typeface="Times New Roman"/>
              </a:rPr>
              <a:t>–</a:t>
            </a:r>
            <a:r>
              <a:rPr b="0" lang="en-US" sz="3200" spc="-49" strike="noStrike">
                <a:solidFill>
                  <a:srgbClr val="000000"/>
                </a:solidFill>
                <a:latin typeface="Times New Roman"/>
              </a:rPr>
              <a:t> </a:t>
            </a:r>
            <a:r>
              <a:rPr b="0" lang="en-US" sz="3200" spc="-83" strike="noStrike">
                <a:solidFill>
                  <a:srgbClr val="000000"/>
                </a:solidFill>
                <a:latin typeface="Times New Roman"/>
              </a:rPr>
              <a:t>gigabits/second range.</a:t>
            </a:r>
            <a:endParaRPr b="0" lang="en-US" sz="3200" spc="-1" strike="noStrike">
              <a:solidFill>
                <a:srgbClr val="000000"/>
              </a:solidFill>
              <a:latin typeface="Calibri"/>
            </a:endParaRPr>
          </a:p>
          <a:p>
            <a:pPr>
              <a:lnSpc>
                <a:spcPct val="100000"/>
              </a:lnSpc>
            </a:pPr>
            <a:endParaRPr b="0" lang="en-US" sz="3200" spc="-1" strike="noStrike">
              <a:solidFill>
                <a:srgbClr val="000000"/>
              </a:solidFill>
              <a:latin typeface="Calibri"/>
            </a:endParaRPr>
          </a:p>
        </p:txBody>
      </p:sp>
    </p:spTree>
  </p:cSld>
</p:sld>
</file>

<file path=ppt/slides/slide5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64" name="TextShape 1"/>
          <p:cNvSpPr txBox="1"/>
          <p:nvPr/>
        </p:nvSpPr>
        <p:spPr>
          <a:xfrm>
            <a:off x="0" y="68760"/>
            <a:ext cx="8915040" cy="1157400"/>
          </a:xfrm>
          <a:prstGeom prst="rect">
            <a:avLst/>
          </a:prstGeom>
          <a:noFill/>
          <a:ln>
            <a:noFill/>
          </a:ln>
        </p:spPr>
        <p:txBody>
          <a:bodyPr lIns="0" rIns="0" tIns="12240" bIns="0"/>
          <a:p>
            <a:pPr marL="12600">
              <a:lnSpc>
                <a:spcPct val="100000"/>
              </a:lnSpc>
              <a:spcBef>
                <a:spcPts val="96"/>
              </a:spcBef>
            </a:pPr>
            <a:r>
              <a:rPr b="1" lang="en-US" sz="4000" spc="-157" strike="noStrike">
                <a:solidFill>
                  <a:srgbClr val="000000"/>
                </a:solidFill>
                <a:latin typeface="Times New Roman"/>
              </a:rPr>
              <a:t>Enterprise </a:t>
            </a:r>
            <a:r>
              <a:rPr b="1" lang="en-US" sz="4000" spc="-344" strike="noStrike">
                <a:solidFill>
                  <a:srgbClr val="000000"/>
                </a:solidFill>
                <a:latin typeface="Times New Roman"/>
              </a:rPr>
              <a:t>access </a:t>
            </a:r>
            <a:r>
              <a:rPr b="1" lang="en-US" sz="4000" spc="-123" strike="noStrike">
                <a:solidFill>
                  <a:srgbClr val="000000"/>
                </a:solidFill>
                <a:latin typeface="Times New Roman"/>
              </a:rPr>
              <a:t>networks</a:t>
            </a:r>
            <a:r>
              <a:rPr b="1" lang="en-US" sz="4000" spc="-137" strike="noStrike">
                <a:solidFill>
                  <a:srgbClr val="000000"/>
                </a:solidFill>
                <a:latin typeface="Times New Roman"/>
              </a:rPr>
              <a:t> </a:t>
            </a:r>
            <a:r>
              <a:rPr b="1" lang="en-US" sz="4000" spc="-123" strike="noStrike">
                <a:solidFill>
                  <a:srgbClr val="000000"/>
                </a:solidFill>
                <a:latin typeface="Times New Roman"/>
              </a:rPr>
              <a:t>(Ethernet)</a:t>
            </a:r>
            <a:endParaRPr b="0" lang="en-US" sz="4000" spc="-1" strike="noStrike">
              <a:solidFill>
                <a:srgbClr val="000000"/>
              </a:solidFill>
              <a:latin typeface="Calibri"/>
            </a:endParaRPr>
          </a:p>
        </p:txBody>
      </p:sp>
      <p:sp>
        <p:nvSpPr>
          <p:cNvPr id="665" name="CustomShape 2"/>
          <p:cNvSpPr/>
          <p:nvPr/>
        </p:nvSpPr>
        <p:spPr>
          <a:xfrm>
            <a:off x="203040" y="4840560"/>
            <a:ext cx="8940600" cy="1901520"/>
          </a:xfrm>
          <a:prstGeom prst="rect">
            <a:avLst/>
          </a:prstGeom>
          <a:noFill/>
          <a:ln>
            <a:noFill/>
          </a:ln>
        </p:spPr>
        <p:style>
          <a:lnRef idx="0"/>
          <a:fillRef idx="0"/>
          <a:effectRef idx="0"/>
          <a:fontRef idx="minor"/>
        </p:style>
        <p:txBody>
          <a:bodyPr lIns="0" rIns="0" tIns="12600" bIns="0"/>
          <a:p>
            <a:pPr marL="355680" indent="-342720">
              <a:lnSpc>
                <a:spcPct val="100000"/>
              </a:lnSpc>
              <a:spcBef>
                <a:spcPts val="99"/>
              </a:spcBef>
              <a:buClr>
                <a:srgbClr val="000000"/>
              </a:buClr>
              <a:buFont typeface="Symbol" charset="2"/>
              <a:buChar char=""/>
            </a:pPr>
            <a:r>
              <a:rPr b="0" lang="en-IN" sz="2400" spc="-38" strike="noStrike">
                <a:solidFill>
                  <a:srgbClr val="000000"/>
                </a:solidFill>
                <a:latin typeface="Times New Roman"/>
              </a:rPr>
              <a:t>typically </a:t>
            </a:r>
            <a:r>
              <a:rPr b="0" lang="en-IN" sz="2400" spc="-97" strike="noStrike">
                <a:solidFill>
                  <a:srgbClr val="000000"/>
                </a:solidFill>
                <a:latin typeface="Times New Roman"/>
              </a:rPr>
              <a:t>used </a:t>
            </a:r>
            <a:r>
              <a:rPr b="0" lang="en-IN" sz="2400" spc="-18" strike="noStrike">
                <a:solidFill>
                  <a:srgbClr val="000000"/>
                </a:solidFill>
                <a:latin typeface="Times New Roman"/>
              </a:rPr>
              <a:t>in </a:t>
            </a:r>
            <a:r>
              <a:rPr b="0" lang="en-IN" sz="2400" spc="-83" strike="noStrike">
                <a:solidFill>
                  <a:srgbClr val="000000"/>
                </a:solidFill>
                <a:latin typeface="Times New Roman"/>
              </a:rPr>
              <a:t>companies, </a:t>
            </a:r>
            <a:r>
              <a:rPr b="0" lang="en-IN" sz="2400" spc="-52" strike="noStrike">
                <a:solidFill>
                  <a:srgbClr val="000000"/>
                </a:solidFill>
                <a:latin typeface="Times New Roman"/>
              </a:rPr>
              <a:t>universities,</a:t>
            </a:r>
            <a:r>
              <a:rPr b="0" lang="en-IN" sz="2400" spc="-344" strike="noStrike">
                <a:solidFill>
                  <a:srgbClr val="000000"/>
                </a:solidFill>
                <a:latin typeface="Times New Roman"/>
              </a:rPr>
              <a:t> </a:t>
            </a:r>
            <a:r>
              <a:rPr b="0" lang="en-IN" sz="2400" spc="-52" strike="noStrike">
                <a:solidFill>
                  <a:srgbClr val="000000"/>
                </a:solidFill>
                <a:latin typeface="Times New Roman"/>
              </a:rPr>
              <a:t>etc</a:t>
            </a:r>
            <a:endParaRPr b="0" lang="en-IN" sz="2400" spc="-1" strike="noStrike">
              <a:latin typeface="Arial"/>
            </a:endParaRPr>
          </a:p>
          <a:p>
            <a:pPr marL="355680" indent="-342720">
              <a:lnSpc>
                <a:spcPct val="100000"/>
              </a:lnSpc>
              <a:spcBef>
                <a:spcPts val="6"/>
              </a:spcBef>
              <a:buClr>
                <a:srgbClr val="000000"/>
              </a:buClr>
              <a:buFont typeface="Symbol" charset="2"/>
              <a:buChar char=""/>
            </a:pPr>
            <a:r>
              <a:rPr b="0" lang="en-IN" sz="2400" spc="-77" strike="noStrike">
                <a:solidFill>
                  <a:srgbClr val="000000"/>
                </a:solidFill>
                <a:latin typeface="Times New Roman"/>
              </a:rPr>
              <a:t>Popular </a:t>
            </a:r>
            <a:r>
              <a:rPr b="0" lang="en-IN" sz="2400" spc="-174" strike="noStrike">
                <a:solidFill>
                  <a:srgbClr val="000000"/>
                </a:solidFill>
                <a:latin typeface="Times New Roman"/>
              </a:rPr>
              <a:t>LAN</a:t>
            </a:r>
            <a:r>
              <a:rPr b="0" lang="en-IN" sz="2400" spc="-137" strike="noStrike">
                <a:solidFill>
                  <a:srgbClr val="000000"/>
                </a:solidFill>
                <a:latin typeface="Times New Roman"/>
              </a:rPr>
              <a:t> </a:t>
            </a:r>
            <a:r>
              <a:rPr b="0" lang="en-IN" sz="2400" spc="-103" strike="noStrike">
                <a:solidFill>
                  <a:srgbClr val="000000"/>
                </a:solidFill>
                <a:latin typeface="Times New Roman"/>
              </a:rPr>
              <a:t>Technology.</a:t>
            </a:r>
            <a:endParaRPr b="0" lang="en-IN" sz="2400" spc="-1" strike="noStrike">
              <a:latin typeface="Arial"/>
            </a:endParaRPr>
          </a:p>
          <a:p>
            <a:pPr marL="355680" indent="-342720">
              <a:lnSpc>
                <a:spcPct val="100000"/>
              </a:lnSpc>
              <a:buClr>
                <a:srgbClr val="000000"/>
              </a:buClr>
              <a:buSzPct val="65000"/>
              <a:buFont typeface="Wingdings" charset="2"/>
              <a:buChar char=""/>
            </a:pPr>
            <a:r>
              <a:rPr b="0" lang="en-IN" sz="2400" spc="-97" strike="noStrike">
                <a:solidFill>
                  <a:srgbClr val="000000"/>
                </a:solidFill>
                <a:latin typeface="Times New Roman"/>
              </a:rPr>
              <a:t>10 </a:t>
            </a:r>
            <a:r>
              <a:rPr b="0" lang="en-IN" sz="2400" spc="-72" strike="noStrike">
                <a:solidFill>
                  <a:srgbClr val="000000"/>
                </a:solidFill>
                <a:latin typeface="Times New Roman"/>
              </a:rPr>
              <a:t>Mbps, </a:t>
            </a:r>
            <a:r>
              <a:rPr b="0" lang="en-IN" sz="2400" spc="-77" strike="noStrike">
                <a:solidFill>
                  <a:srgbClr val="000000"/>
                </a:solidFill>
                <a:latin typeface="Times New Roman"/>
              </a:rPr>
              <a:t>100Mbps, </a:t>
            </a:r>
            <a:r>
              <a:rPr b="0" lang="en-IN" sz="2400" spc="-134" strike="noStrike">
                <a:solidFill>
                  <a:srgbClr val="000000"/>
                </a:solidFill>
                <a:latin typeface="Times New Roman"/>
              </a:rPr>
              <a:t>1Gbps, </a:t>
            </a:r>
            <a:r>
              <a:rPr b="0" lang="en-IN" sz="2400" spc="-137" strike="noStrike">
                <a:solidFill>
                  <a:srgbClr val="000000"/>
                </a:solidFill>
                <a:latin typeface="Times New Roman"/>
              </a:rPr>
              <a:t>10Gbps </a:t>
            </a:r>
            <a:r>
              <a:rPr b="0" lang="en-IN" sz="2400" spc="-77" strike="noStrike">
                <a:solidFill>
                  <a:srgbClr val="000000"/>
                </a:solidFill>
                <a:latin typeface="Times New Roman"/>
              </a:rPr>
              <a:t>transmission</a:t>
            </a:r>
            <a:r>
              <a:rPr b="0" lang="en-IN" sz="2400" spc="-182" strike="noStrike">
                <a:solidFill>
                  <a:srgbClr val="000000"/>
                </a:solidFill>
                <a:latin typeface="Times New Roman"/>
              </a:rPr>
              <a:t> </a:t>
            </a:r>
            <a:r>
              <a:rPr b="0" lang="en-IN" sz="2400" spc="-83" strike="noStrike">
                <a:solidFill>
                  <a:srgbClr val="000000"/>
                </a:solidFill>
                <a:latin typeface="Times New Roman"/>
              </a:rPr>
              <a:t>rates.</a:t>
            </a:r>
            <a:endParaRPr b="0" lang="en-IN" sz="2400" spc="-1" strike="noStrike">
              <a:latin typeface="Arial"/>
            </a:endParaRPr>
          </a:p>
          <a:p>
            <a:pPr marL="355680" indent="-342720">
              <a:lnSpc>
                <a:spcPct val="100000"/>
              </a:lnSpc>
              <a:spcBef>
                <a:spcPts val="465"/>
              </a:spcBef>
              <a:buClr>
                <a:srgbClr val="000000"/>
              </a:buClr>
              <a:buSzPct val="65000"/>
              <a:buFont typeface="Wingdings" charset="2"/>
              <a:buChar char=""/>
            </a:pPr>
            <a:r>
              <a:rPr b="0" lang="en-IN" sz="2400" spc="-83" strike="noStrike">
                <a:solidFill>
                  <a:srgbClr val="000000"/>
                </a:solidFill>
                <a:latin typeface="Times New Roman"/>
              </a:rPr>
              <a:t>today, </a:t>
            </a:r>
            <a:r>
              <a:rPr b="0" lang="en-IN" sz="2400" spc="-77" strike="noStrike">
                <a:solidFill>
                  <a:srgbClr val="000000"/>
                </a:solidFill>
                <a:latin typeface="Times New Roman"/>
              </a:rPr>
              <a:t>end </a:t>
            </a:r>
            <a:r>
              <a:rPr b="0" lang="en-IN" sz="2400" spc="-134" strike="noStrike">
                <a:solidFill>
                  <a:srgbClr val="000000"/>
                </a:solidFill>
                <a:latin typeface="Times New Roman"/>
              </a:rPr>
              <a:t>systems </a:t>
            </a:r>
            <a:r>
              <a:rPr b="0" lang="en-IN" sz="2400" spc="-49" strike="noStrike">
                <a:solidFill>
                  <a:srgbClr val="000000"/>
                </a:solidFill>
                <a:latin typeface="Times New Roman"/>
              </a:rPr>
              <a:t>typically </a:t>
            </a:r>
            <a:r>
              <a:rPr b="0" lang="en-IN" sz="2400" spc="-72" strike="noStrike">
                <a:solidFill>
                  <a:srgbClr val="000000"/>
                </a:solidFill>
                <a:latin typeface="Times New Roman"/>
              </a:rPr>
              <a:t>connect </a:t>
            </a:r>
            <a:r>
              <a:rPr b="0" lang="en-IN" sz="2400" spc="-9" strike="noStrike">
                <a:solidFill>
                  <a:srgbClr val="000000"/>
                </a:solidFill>
                <a:latin typeface="Times New Roman"/>
              </a:rPr>
              <a:t>into </a:t>
            </a:r>
            <a:r>
              <a:rPr b="0" lang="en-IN" sz="2400" spc="-58" strike="noStrike">
                <a:solidFill>
                  <a:srgbClr val="000000"/>
                </a:solidFill>
                <a:latin typeface="Times New Roman"/>
              </a:rPr>
              <a:t>Ethernet </a:t>
            </a:r>
            <a:r>
              <a:rPr b="0" lang="en-IN" sz="2400" spc="-63" strike="noStrike">
                <a:solidFill>
                  <a:srgbClr val="000000"/>
                </a:solidFill>
                <a:latin typeface="Times New Roman"/>
              </a:rPr>
              <a:t>switch </a:t>
            </a:r>
            <a:r>
              <a:rPr b="0" lang="en-IN" sz="2400" spc="-103" strike="noStrike">
                <a:solidFill>
                  <a:srgbClr val="000000"/>
                </a:solidFill>
                <a:latin typeface="Times New Roman"/>
              </a:rPr>
              <a:t>using</a:t>
            </a:r>
            <a:r>
              <a:rPr b="0" lang="en-IN" sz="2400" spc="-347" strike="noStrike">
                <a:solidFill>
                  <a:srgbClr val="000000"/>
                </a:solidFill>
                <a:latin typeface="Times New Roman"/>
              </a:rPr>
              <a:t> </a:t>
            </a:r>
            <a:r>
              <a:rPr b="0" lang="en-IN" sz="2400" spc="-32" strike="noStrike">
                <a:solidFill>
                  <a:srgbClr val="000000"/>
                </a:solidFill>
                <a:latin typeface="Times New Roman"/>
              </a:rPr>
              <a:t>twisted  </a:t>
            </a:r>
            <a:r>
              <a:rPr b="0" lang="en-IN" sz="2400" spc="-43" strike="noStrike">
                <a:solidFill>
                  <a:srgbClr val="000000"/>
                </a:solidFill>
                <a:latin typeface="Times New Roman"/>
              </a:rPr>
              <a:t>pair </a:t>
            </a:r>
            <a:r>
              <a:rPr b="0" lang="en-IN" sz="2400" spc="-72" strike="noStrike">
                <a:solidFill>
                  <a:srgbClr val="000000"/>
                </a:solidFill>
                <a:latin typeface="Times New Roman"/>
              </a:rPr>
              <a:t>copper</a:t>
            </a:r>
            <a:r>
              <a:rPr b="0" lang="en-IN" sz="2400" spc="-194" strike="noStrike">
                <a:solidFill>
                  <a:srgbClr val="000000"/>
                </a:solidFill>
                <a:latin typeface="Times New Roman"/>
              </a:rPr>
              <a:t> </a:t>
            </a:r>
            <a:r>
              <a:rPr b="0" lang="en-IN" sz="2400" spc="-69" strike="noStrike">
                <a:solidFill>
                  <a:srgbClr val="000000"/>
                </a:solidFill>
                <a:latin typeface="Times New Roman"/>
              </a:rPr>
              <a:t>wires</a:t>
            </a:r>
            <a:endParaRPr b="0" lang="en-IN" sz="2400" spc="-1" strike="noStrike">
              <a:latin typeface="Arial"/>
            </a:endParaRPr>
          </a:p>
        </p:txBody>
      </p:sp>
      <p:sp>
        <p:nvSpPr>
          <p:cNvPr id="666" name="CustomShape 3"/>
          <p:cNvSpPr/>
          <p:nvPr/>
        </p:nvSpPr>
        <p:spPr>
          <a:xfrm>
            <a:off x="2217600" y="3186720"/>
            <a:ext cx="360" cy="467640"/>
          </a:xfrm>
          <a:custGeom>
            <a:avLst/>
            <a:gdLst/>
            <a:ahLst/>
            <a:rect l="l" t="t" r="r" b="b"/>
            <a:pathLst>
              <a:path w="0" h="467995">
                <a:moveTo>
                  <a:pt x="0" y="0"/>
                </a:moveTo>
                <a:lnTo>
                  <a:pt x="0" y="467867"/>
                </a:lnTo>
              </a:path>
            </a:pathLst>
          </a:custGeom>
          <a:noFill/>
          <a:ln w="9000">
            <a:solidFill>
              <a:srgbClr val="000000"/>
            </a:solidFill>
            <a:round/>
          </a:ln>
        </p:spPr>
        <p:style>
          <a:lnRef idx="0"/>
          <a:fillRef idx="0"/>
          <a:effectRef idx="0"/>
          <a:fontRef idx="minor"/>
        </p:style>
      </p:sp>
      <p:sp>
        <p:nvSpPr>
          <p:cNvPr id="667" name="CustomShape 4"/>
          <p:cNvSpPr/>
          <p:nvPr/>
        </p:nvSpPr>
        <p:spPr>
          <a:xfrm>
            <a:off x="2636640" y="3194280"/>
            <a:ext cx="360" cy="559080"/>
          </a:xfrm>
          <a:custGeom>
            <a:avLst/>
            <a:gdLst/>
            <a:ahLst/>
            <a:rect l="l" t="t" r="r" b="b"/>
            <a:pathLst>
              <a:path w="0" h="559435">
                <a:moveTo>
                  <a:pt x="0" y="0"/>
                </a:moveTo>
                <a:lnTo>
                  <a:pt x="0" y="559308"/>
                </a:lnTo>
              </a:path>
            </a:pathLst>
          </a:custGeom>
          <a:noFill/>
          <a:ln w="9000">
            <a:solidFill>
              <a:srgbClr val="000000"/>
            </a:solidFill>
            <a:round/>
          </a:ln>
        </p:spPr>
        <p:style>
          <a:lnRef idx="0"/>
          <a:fillRef idx="0"/>
          <a:effectRef idx="0"/>
          <a:fontRef idx="minor"/>
        </p:style>
      </p:sp>
      <p:sp>
        <p:nvSpPr>
          <p:cNvPr id="668" name="CustomShape 5"/>
          <p:cNvSpPr/>
          <p:nvPr/>
        </p:nvSpPr>
        <p:spPr>
          <a:xfrm>
            <a:off x="1613880" y="3166920"/>
            <a:ext cx="698040" cy="360"/>
          </a:xfrm>
          <a:custGeom>
            <a:avLst/>
            <a:gdLst/>
            <a:ahLst/>
            <a:rect l="l" t="t" r="r" b="b"/>
            <a:pathLst>
              <a:path w="698500" h="0">
                <a:moveTo>
                  <a:pt x="697991" y="0"/>
                </a:moveTo>
                <a:lnTo>
                  <a:pt x="0" y="0"/>
                </a:lnTo>
              </a:path>
            </a:pathLst>
          </a:custGeom>
          <a:noFill/>
          <a:ln w="9000">
            <a:solidFill>
              <a:srgbClr val="000000"/>
            </a:solidFill>
            <a:round/>
          </a:ln>
        </p:spPr>
        <p:style>
          <a:lnRef idx="0"/>
          <a:fillRef idx="0"/>
          <a:effectRef idx="0"/>
          <a:fontRef idx="minor"/>
        </p:style>
      </p:sp>
      <p:sp>
        <p:nvSpPr>
          <p:cNvPr id="669" name="CustomShape 6"/>
          <p:cNvSpPr/>
          <p:nvPr/>
        </p:nvSpPr>
        <p:spPr>
          <a:xfrm>
            <a:off x="2016360" y="3087720"/>
            <a:ext cx="785880" cy="138240"/>
          </a:xfrm>
          <a:prstGeom prst="rect">
            <a:avLst/>
          </a:prstGeom>
          <a:blipFill rotWithShape="0">
            <a:blip r:embed="rId1"/>
            <a:stretch>
              <a:fillRect/>
            </a:stretch>
          </a:blipFill>
          <a:ln>
            <a:noFill/>
          </a:ln>
        </p:spPr>
        <p:style>
          <a:lnRef idx="0"/>
          <a:fillRef idx="0"/>
          <a:effectRef idx="0"/>
          <a:fontRef idx="minor"/>
        </p:style>
      </p:sp>
      <p:sp>
        <p:nvSpPr>
          <p:cNvPr id="670" name="CustomShape 7"/>
          <p:cNvSpPr/>
          <p:nvPr/>
        </p:nvSpPr>
        <p:spPr>
          <a:xfrm>
            <a:off x="2016360" y="3087720"/>
            <a:ext cx="786240" cy="138600"/>
          </a:xfrm>
          <a:custGeom>
            <a:avLst/>
            <a:gdLst/>
            <a:ahLst/>
            <a:rect l="l" t="t" r="r" b="b"/>
            <a:pathLst>
              <a:path w="786764" h="139064">
                <a:moveTo>
                  <a:pt x="0" y="138684"/>
                </a:moveTo>
                <a:lnTo>
                  <a:pt x="786384" y="138684"/>
                </a:lnTo>
                <a:lnTo>
                  <a:pt x="786384" y="0"/>
                </a:lnTo>
                <a:lnTo>
                  <a:pt x="0" y="0"/>
                </a:lnTo>
                <a:lnTo>
                  <a:pt x="0" y="138684"/>
                </a:lnTo>
                <a:close/>
              </a:path>
            </a:pathLst>
          </a:custGeom>
          <a:noFill/>
          <a:ln w="9000">
            <a:solidFill>
              <a:srgbClr val="000000"/>
            </a:solidFill>
            <a:round/>
          </a:ln>
        </p:spPr>
        <p:style>
          <a:lnRef idx="0"/>
          <a:fillRef idx="0"/>
          <a:effectRef idx="0"/>
          <a:fontRef idx="minor"/>
        </p:style>
      </p:sp>
      <p:sp>
        <p:nvSpPr>
          <p:cNvPr id="671" name="CustomShape 8"/>
          <p:cNvSpPr/>
          <p:nvPr/>
        </p:nvSpPr>
        <p:spPr>
          <a:xfrm>
            <a:off x="2016360" y="2878920"/>
            <a:ext cx="1052640" cy="213120"/>
          </a:xfrm>
          <a:prstGeom prst="rect">
            <a:avLst/>
          </a:prstGeom>
          <a:blipFill rotWithShape="0">
            <a:blip r:embed="rId2"/>
            <a:stretch>
              <a:fillRect/>
            </a:stretch>
          </a:blipFill>
          <a:ln>
            <a:noFill/>
          </a:ln>
        </p:spPr>
        <p:style>
          <a:lnRef idx="0"/>
          <a:fillRef idx="0"/>
          <a:effectRef idx="0"/>
          <a:fontRef idx="minor"/>
        </p:style>
      </p:sp>
      <p:sp>
        <p:nvSpPr>
          <p:cNvPr id="672" name="CustomShape 9"/>
          <p:cNvSpPr/>
          <p:nvPr/>
        </p:nvSpPr>
        <p:spPr>
          <a:xfrm>
            <a:off x="2016360" y="2878920"/>
            <a:ext cx="1053000" cy="213120"/>
          </a:xfrm>
          <a:custGeom>
            <a:avLst/>
            <a:gdLst/>
            <a:ahLst/>
            <a:rect l="l" t="t" r="r" b="b"/>
            <a:pathLst>
              <a:path w="1053464" h="213360">
                <a:moveTo>
                  <a:pt x="0" y="213360"/>
                </a:moveTo>
                <a:lnTo>
                  <a:pt x="262000" y="0"/>
                </a:lnTo>
                <a:lnTo>
                  <a:pt x="1053084" y="0"/>
                </a:lnTo>
                <a:lnTo>
                  <a:pt x="791083" y="213360"/>
                </a:lnTo>
                <a:lnTo>
                  <a:pt x="0" y="213360"/>
                </a:lnTo>
                <a:close/>
              </a:path>
            </a:pathLst>
          </a:custGeom>
          <a:noFill/>
          <a:ln w="9000">
            <a:solidFill>
              <a:srgbClr val="000000"/>
            </a:solidFill>
            <a:round/>
          </a:ln>
        </p:spPr>
        <p:style>
          <a:lnRef idx="0"/>
          <a:fillRef idx="0"/>
          <a:effectRef idx="0"/>
          <a:fontRef idx="minor"/>
        </p:style>
      </p:sp>
      <p:sp>
        <p:nvSpPr>
          <p:cNvPr id="673" name="CustomShape 10"/>
          <p:cNvSpPr/>
          <p:nvPr/>
        </p:nvSpPr>
        <p:spPr>
          <a:xfrm>
            <a:off x="2801160" y="2872800"/>
            <a:ext cx="268200" cy="356400"/>
          </a:xfrm>
          <a:custGeom>
            <a:avLst/>
            <a:gdLst/>
            <a:ahLst/>
            <a:rect l="l" t="t" r="r" b="b"/>
            <a:pathLst>
              <a:path w="268605" h="356869">
                <a:moveTo>
                  <a:pt x="268224" y="0"/>
                </a:moveTo>
                <a:lnTo>
                  <a:pt x="0" y="219710"/>
                </a:lnTo>
                <a:lnTo>
                  <a:pt x="0" y="356615"/>
                </a:lnTo>
                <a:lnTo>
                  <a:pt x="268224" y="122555"/>
                </a:lnTo>
                <a:lnTo>
                  <a:pt x="268224" y="0"/>
                </a:lnTo>
                <a:close/>
              </a:path>
            </a:pathLst>
          </a:custGeom>
          <a:solidFill>
            <a:srgbClr val="badfe2"/>
          </a:solidFill>
          <a:ln>
            <a:noFill/>
          </a:ln>
        </p:spPr>
        <p:style>
          <a:lnRef idx="0"/>
          <a:fillRef idx="0"/>
          <a:effectRef idx="0"/>
          <a:fontRef idx="minor"/>
        </p:style>
      </p:sp>
      <p:sp>
        <p:nvSpPr>
          <p:cNvPr id="674" name="CustomShape 11"/>
          <p:cNvSpPr/>
          <p:nvPr/>
        </p:nvSpPr>
        <p:spPr>
          <a:xfrm>
            <a:off x="2801160" y="2872800"/>
            <a:ext cx="268200" cy="356400"/>
          </a:xfrm>
          <a:custGeom>
            <a:avLst/>
            <a:gdLst/>
            <a:ahLst/>
            <a:rect l="l" t="t" r="r" b="b"/>
            <a:pathLst>
              <a:path w="268605" h="356869">
                <a:moveTo>
                  <a:pt x="0" y="219710"/>
                </a:moveTo>
                <a:lnTo>
                  <a:pt x="0" y="356615"/>
                </a:lnTo>
                <a:lnTo>
                  <a:pt x="268224" y="122555"/>
                </a:lnTo>
                <a:lnTo>
                  <a:pt x="268224" y="0"/>
                </a:lnTo>
                <a:lnTo>
                  <a:pt x="0" y="219710"/>
                </a:lnTo>
                <a:close/>
              </a:path>
            </a:pathLst>
          </a:custGeom>
          <a:noFill/>
          <a:ln w="6120">
            <a:solidFill>
              <a:srgbClr val="000000"/>
            </a:solidFill>
            <a:round/>
          </a:ln>
        </p:spPr>
        <p:style>
          <a:lnRef idx="0"/>
          <a:fillRef idx="0"/>
          <a:effectRef idx="0"/>
          <a:fontRef idx="minor"/>
        </p:style>
      </p:sp>
      <p:sp>
        <p:nvSpPr>
          <p:cNvPr id="675" name="CustomShape 12"/>
          <p:cNvSpPr/>
          <p:nvPr/>
        </p:nvSpPr>
        <p:spPr>
          <a:xfrm>
            <a:off x="2120760" y="2922120"/>
            <a:ext cx="802800" cy="126720"/>
          </a:xfrm>
          <a:custGeom>
            <a:avLst/>
            <a:gdLst/>
            <a:ahLst/>
            <a:rect l="l" t="t" r="r" b="b"/>
            <a:pathLst>
              <a:path w="803275" h="127000">
                <a:moveTo>
                  <a:pt x="0" y="126491"/>
                </a:moveTo>
                <a:lnTo>
                  <a:pt x="106172" y="124459"/>
                </a:lnTo>
                <a:lnTo>
                  <a:pt x="628142" y="0"/>
                </a:lnTo>
                <a:lnTo>
                  <a:pt x="803148" y="0"/>
                </a:lnTo>
              </a:path>
            </a:pathLst>
          </a:custGeom>
          <a:noFill/>
          <a:ln w="19800">
            <a:solidFill>
              <a:srgbClr val="000000"/>
            </a:solidFill>
            <a:round/>
          </a:ln>
        </p:spPr>
        <p:style>
          <a:lnRef idx="0"/>
          <a:fillRef idx="0"/>
          <a:effectRef idx="0"/>
          <a:fontRef idx="minor"/>
        </p:style>
      </p:sp>
      <p:sp>
        <p:nvSpPr>
          <p:cNvPr id="676" name="CustomShape 13"/>
          <p:cNvSpPr/>
          <p:nvPr/>
        </p:nvSpPr>
        <p:spPr>
          <a:xfrm>
            <a:off x="2307960" y="2916000"/>
            <a:ext cx="464400" cy="146160"/>
          </a:xfrm>
          <a:custGeom>
            <a:avLst/>
            <a:gdLst/>
            <a:ahLst/>
            <a:rect l="l" t="t" r="r" b="b"/>
            <a:pathLst>
              <a:path w="464819" h="146685">
                <a:moveTo>
                  <a:pt x="0" y="0"/>
                </a:moveTo>
                <a:lnTo>
                  <a:pt x="106299" y="1524"/>
                </a:lnTo>
                <a:lnTo>
                  <a:pt x="309371" y="146303"/>
                </a:lnTo>
                <a:lnTo>
                  <a:pt x="464819" y="146303"/>
                </a:lnTo>
              </a:path>
            </a:pathLst>
          </a:custGeom>
          <a:noFill/>
          <a:ln w="19800">
            <a:solidFill>
              <a:srgbClr val="000000"/>
            </a:solidFill>
            <a:round/>
          </a:ln>
        </p:spPr>
        <p:style>
          <a:lnRef idx="0"/>
          <a:fillRef idx="0"/>
          <a:effectRef idx="0"/>
          <a:fontRef idx="minor"/>
        </p:style>
      </p:sp>
      <p:sp>
        <p:nvSpPr>
          <p:cNvPr id="677" name="CustomShape 14"/>
          <p:cNvSpPr/>
          <p:nvPr/>
        </p:nvSpPr>
        <p:spPr>
          <a:xfrm>
            <a:off x="1108080" y="2945880"/>
            <a:ext cx="1062000" cy="360"/>
          </a:xfrm>
          <a:custGeom>
            <a:avLst/>
            <a:gdLst/>
            <a:ahLst/>
            <a:rect l="l" t="t" r="r" b="b"/>
            <a:pathLst>
              <a:path w="1062355" h="0">
                <a:moveTo>
                  <a:pt x="1062228" y="0"/>
                </a:moveTo>
                <a:lnTo>
                  <a:pt x="0" y="0"/>
                </a:lnTo>
              </a:path>
            </a:pathLst>
          </a:custGeom>
          <a:noFill/>
          <a:ln w="9000">
            <a:solidFill>
              <a:srgbClr val="000000"/>
            </a:solidFill>
            <a:round/>
          </a:ln>
        </p:spPr>
        <p:style>
          <a:lnRef idx="0"/>
          <a:fillRef idx="0"/>
          <a:effectRef idx="0"/>
          <a:fontRef idx="minor"/>
        </p:style>
      </p:sp>
      <p:sp>
        <p:nvSpPr>
          <p:cNvPr id="678" name="CustomShape 15"/>
          <p:cNvSpPr/>
          <p:nvPr/>
        </p:nvSpPr>
        <p:spPr>
          <a:xfrm>
            <a:off x="2389680" y="2328840"/>
            <a:ext cx="360" cy="536040"/>
          </a:xfrm>
          <a:custGeom>
            <a:avLst/>
            <a:gdLst/>
            <a:ahLst/>
            <a:rect l="l" t="t" r="r" b="b"/>
            <a:pathLst>
              <a:path w="0" h="536575">
                <a:moveTo>
                  <a:pt x="0" y="536448"/>
                </a:moveTo>
                <a:lnTo>
                  <a:pt x="0" y="0"/>
                </a:lnTo>
              </a:path>
            </a:pathLst>
          </a:custGeom>
          <a:noFill/>
          <a:ln w="9000">
            <a:solidFill>
              <a:srgbClr val="000000"/>
            </a:solidFill>
            <a:round/>
          </a:ln>
        </p:spPr>
        <p:style>
          <a:lnRef idx="0"/>
          <a:fillRef idx="0"/>
          <a:effectRef idx="0"/>
          <a:fontRef idx="minor"/>
        </p:style>
      </p:sp>
      <p:sp>
        <p:nvSpPr>
          <p:cNvPr id="679" name="CustomShape 16"/>
          <p:cNvSpPr/>
          <p:nvPr/>
        </p:nvSpPr>
        <p:spPr>
          <a:xfrm>
            <a:off x="2139840" y="1958400"/>
            <a:ext cx="636840" cy="545400"/>
          </a:xfrm>
          <a:prstGeom prst="rect">
            <a:avLst/>
          </a:prstGeom>
          <a:blipFill rotWithShape="0">
            <a:blip r:embed="rId3"/>
            <a:stretch>
              <a:fillRect/>
            </a:stretch>
          </a:blipFill>
          <a:ln>
            <a:noFill/>
          </a:ln>
        </p:spPr>
        <p:style>
          <a:lnRef idx="0"/>
          <a:fillRef idx="0"/>
          <a:effectRef idx="0"/>
          <a:fontRef idx="minor"/>
        </p:style>
      </p:sp>
      <p:sp>
        <p:nvSpPr>
          <p:cNvPr id="680" name="CustomShape 17"/>
          <p:cNvSpPr/>
          <p:nvPr/>
        </p:nvSpPr>
        <p:spPr>
          <a:xfrm>
            <a:off x="2089440" y="1875960"/>
            <a:ext cx="873000" cy="188640"/>
          </a:xfrm>
          <a:prstGeom prst="rect">
            <a:avLst/>
          </a:prstGeom>
          <a:blipFill rotWithShape="0">
            <a:blip r:embed="rId4"/>
            <a:stretch>
              <a:fillRect/>
            </a:stretch>
          </a:blipFill>
          <a:ln>
            <a:noFill/>
          </a:ln>
        </p:spPr>
        <p:style>
          <a:lnRef idx="0"/>
          <a:fillRef idx="0"/>
          <a:effectRef idx="0"/>
          <a:fontRef idx="minor"/>
        </p:style>
      </p:sp>
      <p:sp>
        <p:nvSpPr>
          <p:cNvPr id="681" name="CustomShape 18"/>
          <p:cNvSpPr/>
          <p:nvPr/>
        </p:nvSpPr>
        <p:spPr>
          <a:xfrm>
            <a:off x="2746080" y="1231560"/>
            <a:ext cx="617040" cy="388440"/>
          </a:xfrm>
          <a:prstGeom prst="rect">
            <a:avLst/>
          </a:prstGeom>
          <a:blipFill rotWithShape="0">
            <a:blip r:embed="rId5"/>
            <a:stretch>
              <a:fillRect/>
            </a:stretch>
          </a:blipFill>
          <a:ln>
            <a:noFill/>
          </a:ln>
        </p:spPr>
        <p:style>
          <a:lnRef idx="0"/>
          <a:fillRef idx="0"/>
          <a:effectRef idx="0"/>
          <a:fontRef idx="minor"/>
        </p:style>
      </p:sp>
      <p:sp>
        <p:nvSpPr>
          <p:cNvPr id="682" name="CustomShape 19"/>
          <p:cNvSpPr/>
          <p:nvPr/>
        </p:nvSpPr>
        <p:spPr>
          <a:xfrm>
            <a:off x="2772000" y="1654200"/>
            <a:ext cx="516600" cy="291960"/>
          </a:xfrm>
          <a:prstGeom prst="rect">
            <a:avLst/>
          </a:prstGeom>
          <a:blipFill rotWithShape="0">
            <a:blip r:embed="rId6"/>
            <a:stretch>
              <a:fillRect/>
            </a:stretch>
          </a:blipFill>
          <a:ln>
            <a:noFill/>
          </a:ln>
        </p:spPr>
        <p:style>
          <a:lnRef idx="0"/>
          <a:fillRef idx="0"/>
          <a:effectRef idx="0"/>
          <a:fontRef idx="minor"/>
        </p:style>
      </p:sp>
      <p:sp>
        <p:nvSpPr>
          <p:cNvPr id="683" name="CustomShape 20"/>
          <p:cNvSpPr/>
          <p:nvPr/>
        </p:nvSpPr>
        <p:spPr>
          <a:xfrm>
            <a:off x="2939760" y="1389960"/>
            <a:ext cx="418680" cy="368280"/>
          </a:xfrm>
          <a:prstGeom prst="rect">
            <a:avLst/>
          </a:prstGeom>
          <a:blipFill rotWithShape="0">
            <a:blip r:embed="rId7"/>
            <a:stretch>
              <a:fillRect/>
            </a:stretch>
          </a:blipFill>
          <a:ln>
            <a:noFill/>
          </a:ln>
        </p:spPr>
        <p:style>
          <a:lnRef idx="0"/>
          <a:fillRef idx="0"/>
          <a:effectRef idx="0"/>
          <a:fontRef idx="minor"/>
        </p:style>
      </p:sp>
      <p:sp>
        <p:nvSpPr>
          <p:cNvPr id="684" name="CustomShape 21"/>
          <p:cNvSpPr/>
          <p:nvPr/>
        </p:nvSpPr>
        <p:spPr>
          <a:xfrm>
            <a:off x="3018960" y="1383840"/>
            <a:ext cx="347040" cy="371520"/>
          </a:xfrm>
          <a:prstGeom prst="rect">
            <a:avLst/>
          </a:prstGeom>
          <a:blipFill rotWithShape="0">
            <a:blip r:embed="rId8"/>
            <a:stretch>
              <a:fillRect/>
            </a:stretch>
          </a:blipFill>
          <a:ln>
            <a:noFill/>
          </a:ln>
        </p:spPr>
        <p:style>
          <a:lnRef idx="0"/>
          <a:fillRef idx="0"/>
          <a:effectRef idx="0"/>
          <a:fontRef idx="minor"/>
        </p:style>
      </p:sp>
      <p:sp>
        <p:nvSpPr>
          <p:cNvPr id="685" name="CustomShape 22"/>
          <p:cNvSpPr/>
          <p:nvPr/>
        </p:nvSpPr>
        <p:spPr>
          <a:xfrm>
            <a:off x="2941200" y="1382400"/>
            <a:ext cx="96120" cy="280440"/>
          </a:xfrm>
          <a:custGeom>
            <a:avLst/>
            <a:gdLst/>
            <a:ahLst/>
            <a:rect l="l" t="t" r="r" b="b"/>
            <a:pathLst>
              <a:path w="96519" h="280669">
                <a:moveTo>
                  <a:pt x="79248" y="0"/>
                </a:moveTo>
                <a:lnTo>
                  <a:pt x="0" y="276860"/>
                </a:lnTo>
                <a:lnTo>
                  <a:pt x="15621" y="280416"/>
                </a:lnTo>
                <a:lnTo>
                  <a:pt x="96012" y="7493"/>
                </a:lnTo>
                <a:lnTo>
                  <a:pt x="79248" y="0"/>
                </a:lnTo>
                <a:close/>
              </a:path>
            </a:pathLst>
          </a:custGeom>
          <a:solidFill>
            <a:srgbClr val="000099"/>
          </a:solidFill>
          <a:ln>
            <a:noFill/>
          </a:ln>
        </p:spPr>
        <p:style>
          <a:lnRef idx="0"/>
          <a:fillRef idx="0"/>
          <a:effectRef idx="0"/>
          <a:fontRef idx="minor"/>
        </p:style>
      </p:sp>
      <p:sp>
        <p:nvSpPr>
          <p:cNvPr id="686" name="CustomShape 23"/>
          <p:cNvSpPr/>
          <p:nvPr/>
        </p:nvSpPr>
        <p:spPr>
          <a:xfrm>
            <a:off x="2939760" y="1647360"/>
            <a:ext cx="353880" cy="109440"/>
          </a:xfrm>
          <a:prstGeom prst="rect">
            <a:avLst/>
          </a:prstGeom>
          <a:blipFill rotWithShape="0">
            <a:blip r:embed="rId9"/>
            <a:stretch>
              <a:fillRect/>
            </a:stretch>
          </a:blipFill>
          <a:ln>
            <a:noFill/>
          </a:ln>
        </p:spPr>
        <p:style>
          <a:lnRef idx="0"/>
          <a:fillRef idx="0"/>
          <a:effectRef idx="0"/>
          <a:fontRef idx="minor"/>
        </p:style>
      </p:sp>
      <p:sp>
        <p:nvSpPr>
          <p:cNvPr id="687" name="CustomShape 24"/>
          <p:cNvSpPr/>
          <p:nvPr/>
        </p:nvSpPr>
        <p:spPr>
          <a:xfrm>
            <a:off x="3272040" y="1435680"/>
            <a:ext cx="96120" cy="322920"/>
          </a:xfrm>
          <a:custGeom>
            <a:avLst/>
            <a:gdLst/>
            <a:ahLst/>
            <a:rect l="l" t="t" r="r" b="b"/>
            <a:pathLst>
              <a:path w="96520" h="323214">
                <a:moveTo>
                  <a:pt x="96012" y="0"/>
                </a:moveTo>
                <a:lnTo>
                  <a:pt x="92710" y="0"/>
                </a:lnTo>
                <a:lnTo>
                  <a:pt x="0" y="320801"/>
                </a:lnTo>
                <a:lnTo>
                  <a:pt x="10287" y="323088"/>
                </a:lnTo>
                <a:lnTo>
                  <a:pt x="96012" y="0"/>
                </a:lnTo>
                <a:close/>
              </a:path>
            </a:pathLst>
          </a:custGeom>
          <a:solidFill>
            <a:srgbClr val="4d4d4d"/>
          </a:solidFill>
          <a:ln>
            <a:noFill/>
          </a:ln>
        </p:spPr>
        <p:style>
          <a:lnRef idx="0"/>
          <a:fillRef idx="0"/>
          <a:effectRef idx="0"/>
          <a:fontRef idx="minor"/>
        </p:style>
      </p:sp>
      <p:sp>
        <p:nvSpPr>
          <p:cNvPr id="688" name="CustomShape 25"/>
          <p:cNvSpPr/>
          <p:nvPr/>
        </p:nvSpPr>
        <p:spPr>
          <a:xfrm>
            <a:off x="2939760" y="1662840"/>
            <a:ext cx="339480" cy="106200"/>
          </a:xfrm>
          <a:prstGeom prst="rect">
            <a:avLst/>
          </a:prstGeom>
          <a:blipFill rotWithShape="0">
            <a:blip r:embed="rId10"/>
            <a:stretch>
              <a:fillRect/>
            </a:stretch>
          </a:blipFill>
          <a:ln>
            <a:noFill/>
          </a:ln>
        </p:spPr>
        <p:style>
          <a:lnRef idx="0"/>
          <a:fillRef idx="0"/>
          <a:effectRef idx="0"/>
          <a:fontRef idx="minor"/>
        </p:style>
      </p:sp>
      <p:sp>
        <p:nvSpPr>
          <p:cNvPr id="689" name="CustomShape 26"/>
          <p:cNvSpPr/>
          <p:nvPr/>
        </p:nvSpPr>
        <p:spPr>
          <a:xfrm>
            <a:off x="2935080" y="1776960"/>
            <a:ext cx="114120" cy="63720"/>
          </a:xfrm>
          <a:custGeom>
            <a:avLst/>
            <a:gdLst/>
            <a:ahLst/>
            <a:rect l="l" t="t" r="r" b="b"/>
            <a:pathLst>
              <a:path w="114300" h="64135">
                <a:moveTo>
                  <a:pt x="44576" y="0"/>
                </a:moveTo>
                <a:lnTo>
                  <a:pt x="0" y="35813"/>
                </a:lnTo>
                <a:lnTo>
                  <a:pt x="71374" y="64007"/>
                </a:lnTo>
                <a:lnTo>
                  <a:pt x="114300" y="24256"/>
                </a:lnTo>
                <a:lnTo>
                  <a:pt x="44576" y="0"/>
                </a:lnTo>
                <a:close/>
              </a:path>
            </a:pathLst>
          </a:custGeom>
          <a:solidFill>
            <a:srgbClr val="000099"/>
          </a:solidFill>
          <a:ln>
            <a:noFill/>
          </a:ln>
        </p:spPr>
        <p:style>
          <a:lnRef idx="0"/>
          <a:fillRef idx="0"/>
          <a:effectRef idx="0"/>
          <a:fontRef idx="minor"/>
        </p:style>
      </p:sp>
      <p:sp>
        <p:nvSpPr>
          <p:cNvPr id="690" name="CustomShape 27"/>
          <p:cNvSpPr/>
          <p:nvPr/>
        </p:nvSpPr>
        <p:spPr>
          <a:xfrm>
            <a:off x="2936880" y="1778400"/>
            <a:ext cx="110880" cy="60480"/>
          </a:xfrm>
          <a:prstGeom prst="rect">
            <a:avLst/>
          </a:prstGeom>
          <a:blipFill rotWithShape="0">
            <a:blip r:embed="rId11"/>
            <a:stretch>
              <a:fillRect/>
            </a:stretch>
          </a:blipFill>
          <a:ln>
            <a:noFill/>
          </a:ln>
        </p:spPr>
        <p:style>
          <a:lnRef idx="0"/>
          <a:fillRef idx="0"/>
          <a:effectRef idx="0"/>
          <a:fontRef idx="minor"/>
        </p:style>
      </p:sp>
      <p:sp>
        <p:nvSpPr>
          <p:cNvPr id="691" name="CustomShape 28"/>
          <p:cNvSpPr/>
          <p:nvPr/>
        </p:nvSpPr>
        <p:spPr>
          <a:xfrm>
            <a:off x="2945880" y="1802880"/>
            <a:ext cx="37800" cy="18000"/>
          </a:xfrm>
          <a:custGeom>
            <a:avLst/>
            <a:gdLst/>
            <a:ahLst/>
            <a:rect l="l" t="t" r="r" b="b"/>
            <a:pathLst>
              <a:path w="38100" h="18414">
                <a:moveTo>
                  <a:pt x="11049" y="0"/>
                </a:moveTo>
                <a:lnTo>
                  <a:pt x="0" y="8000"/>
                </a:lnTo>
                <a:lnTo>
                  <a:pt x="27050" y="18287"/>
                </a:lnTo>
                <a:lnTo>
                  <a:pt x="38100" y="9144"/>
                </a:lnTo>
                <a:lnTo>
                  <a:pt x="11049" y="0"/>
                </a:lnTo>
                <a:close/>
              </a:path>
            </a:pathLst>
          </a:custGeom>
          <a:solidFill>
            <a:srgbClr val="4f81bc"/>
          </a:solidFill>
          <a:ln>
            <a:noFill/>
          </a:ln>
        </p:spPr>
        <p:style>
          <a:lnRef idx="0"/>
          <a:fillRef idx="0"/>
          <a:effectRef idx="0"/>
          <a:fontRef idx="minor"/>
        </p:style>
      </p:sp>
      <p:sp>
        <p:nvSpPr>
          <p:cNvPr id="692" name="CustomShape 29"/>
          <p:cNvSpPr/>
          <p:nvPr/>
        </p:nvSpPr>
        <p:spPr>
          <a:xfrm>
            <a:off x="2944440" y="1810440"/>
            <a:ext cx="28800" cy="12240"/>
          </a:xfrm>
          <a:custGeom>
            <a:avLst/>
            <a:gdLst/>
            <a:ahLst/>
            <a:rect l="l" t="t" r="r" b="b"/>
            <a:pathLst>
              <a:path w="29210" h="12700">
                <a:moveTo>
                  <a:pt x="1777" y="0"/>
                </a:moveTo>
                <a:lnTo>
                  <a:pt x="0" y="1777"/>
                </a:lnTo>
                <a:lnTo>
                  <a:pt x="26924" y="12191"/>
                </a:lnTo>
                <a:lnTo>
                  <a:pt x="28956" y="10287"/>
                </a:lnTo>
                <a:lnTo>
                  <a:pt x="1777" y="0"/>
                </a:lnTo>
                <a:close/>
              </a:path>
            </a:pathLst>
          </a:custGeom>
          <a:solidFill>
            <a:srgbClr val="000099"/>
          </a:solidFill>
          <a:ln>
            <a:noFill/>
          </a:ln>
        </p:spPr>
        <p:style>
          <a:lnRef idx="0"/>
          <a:fillRef idx="0"/>
          <a:effectRef idx="0"/>
          <a:fontRef idx="minor"/>
        </p:style>
      </p:sp>
      <p:sp>
        <p:nvSpPr>
          <p:cNvPr id="693" name="CustomShape 30"/>
          <p:cNvSpPr/>
          <p:nvPr/>
        </p:nvSpPr>
        <p:spPr>
          <a:xfrm>
            <a:off x="2977920" y="1815120"/>
            <a:ext cx="39600" cy="19800"/>
          </a:xfrm>
          <a:custGeom>
            <a:avLst/>
            <a:gdLst/>
            <a:ahLst/>
            <a:rect l="l" t="t" r="r" b="b"/>
            <a:pathLst>
              <a:path w="40005" h="20319">
                <a:moveTo>
                  <a:pt x="10922" y="0"/>
                </a:moveTo>
                <a:lnTo>
                  <a:pt x="0" y="8889"/>
                </a:lnTo>
                <a:lnTo>
                  <a:pt x="28067" y="19812"/>
                </a:lnTo>
                <a:lnTo>
                  <a:pt x="39624" y="10160"/>
                </a:lnTo>
                <a:lnTo>
                  <a:pt x="10922" y="0"/>
                </a:lnTo>
                <a:close/>
              </a:path>
            </a:pathLst>
          </a:custGeom>
          <a:solidFill>
            <a:srgbClr val="4f81bc"/>
          </a:solidFill>
          <a:ln>
            <a:noFill/>
          </a:ln>
        </p:spPr>
        <p:style>
          <a:lnRef idx="0"/>
          <a:fillRef idx="0"/>
          <a:effectRef idx="0"/>
          <a:fontRef idx="minor"/>
        </p:style>
      </p:sp>
      <p:sp>
        <p:nvSpPr>
          <p:cNvPr id="694" name="CustomShape 31"/>
          <p:cNvSpPr/>
          <p:nvPr/>
        </p:nvSpPr>
        <p:spPr>
          <a:xfrm>
            <a:off x="2976480" y="1824120"/>
            <a:ext cx="28800" cy="12240"/>
          </a:xfrm>
          <a:custGeom>
            <a:avLst/>
            <a:gdLst/>
            <a:ahLst/>
            <a:rect l="l" t="t" r="r" b="b"/>
            <a:pathLst>
              <a:path w="29210" h="12700">
                <a:moveTo>
                  <a:pt x="1777" y="0"/>
                </a:moveTo>
                <a:lnTo>
                  <a:pt x="0" y="1777"/>
                </a:lnTo>
                <a:lnTo>
                  <a:pt x="26923" y="12192"/>
                </a:lnTo>
                <a:lnTo>
                  <a:pt x="28955" y="10287"/>
                </a:lnTo>
                <a:lnTo>
                  <a:pt x="1777" y="0"/>
                </a:lnTo>
                <a:close/>
              </a:path>
            </a:pathLst>
          </a:custGeom>
          <a:solidFill>
            <a:srgbClr val="000099"/>
          </a:solidFill>
          <a:ln>
            <a:noFill/>
          </a:ln>
        </p:spPr>
        <p:style>
          <a:lnRef idx="0"/>
          <a:fillRef idx="0"/>
          <a:effectRef idx="0"/>
          <a:fontRef idx="minor"/>
        </p:style>
      </p:sp>
      <p:sp>
        <p:nvSpPr>
          <p:cNvPr id="695" name="CustomShape 32"/>
          <p:cNvSpPr/>
          <p:nvPr/>
        </p:nvSpPr>
        <p:spPr>
          <a:xfrm>
            <a:off x="3132000" y="1785960"/>
            <a:ext cx="138600" cy="140040"/>
          </a:xfrm>
          <a:custGeom>
            <a:avLst/>
            <a:gdLst/>
            <a:ahLst/>
            <a:rect l="l" t="t" r="r" b="b"/>
            <a:pathLst>
              <a:path w="139064" h="140335">
                <a:moveTo>
                  <a:pt x="138683" y="0"/>
                </a:moveTo>
                <a:lnTo>
                  <a:pt x="381" y="130683"/>
                </a:lnTo>
                <a:lnTo>
                  <a:pt x="0" y="140208"/>
                </a:lnTo>
                <a:lnTo>
                  <a:pt x="138303" y="10668"/>
                </a:lnTo>
                <a:lnTo>
                  <a:pt x="138683" y="0"/>
                </a:lnTo>
                <a:close/>
              </a:path>
            </a:pathLst>
          </a:custGeom>
          <a:solidFill>
            <a:srgbClr val="000099"/>
          </a:solidFill>
          <a:ln>
            <a:noFill/>
          </a:ln>
        </p:spPr>
        <p:style>
          <a:lnRef idx="0"/>
          <a:fillRef idx="0"/>
          <a:effectRef idx="0"/>
          <a:fontRef idx="minor"/>
        </p:style>
      </p:sp>
      <p:sp>
        <p:nvSpPr>
          <p:cNvPr id="696" name="CustomShape 33"/>
          <p:cNvSpPr/>
          <p:nvPr/>
        </p:nvSpPr>
        <p:spPr>
          <a:xfrm>
            <a:off x="2776680" y="1798200"/>
            <a:ext cx="355320" cy="127800"/>
          </a:xfrm>
          <a:custGeom>
            <a:avLst/>
            <a:gdLst/>
            <a:ahLst/>
            <a:rect l="l" t="t" r="r" b="b"/>
            <a:pathLst>
              <a:path w="355600" h="128269">
                <a:moveTo>
                  <a:pt x="5080" y="0"/>
                </a:moveTo>
                <a:lnTo>
                  <a:pt x="889" y="0"/>
                </a:lnTo>
                <a:lnTo>
                  <a:pt x="0" y="4190"/>
                </a:lnTo>
                <a:lnTo>
                  <a:pt x="354711" y="128015"/>
                </a:lnTo>
                <a:lnTo>
                  <a:pt x="355092" y="120014"/>
                </a:lnTo>
                <a:lnTo>
                  <a:pt x="5080" y="0"/>
                </a:lnTo>
                <a:close/>
              </a:path>
            </a:pathLst>
          </a:custGeom>
          <a:solidFill>
            <a:srgbClr val="000099"/>
          </a:solidFill>
          <a:ln>
            <a:noFill/>
          </a:ln>
        </p:spPr>
        <p:style>
          <a:lnRef idx="0"/>
          <a:fillRef idx="0"/>
          <a:effectRef idx="0"/>
          <a:fontRef idx="minor"/>
        </p:style>
      </p:sp>
      <p:sp>
        <p:nvSpPr>
          <p:cNvPr id="697" name="CustomShape 34"/>
          <p:cNvSpPr/>
          <p:nvPr/>
        </p:nvSpPr>
        <p:spPr>
          <a:xfrm>
            <a:off x="2776680" y="1668600"/>
            <a:ext cx="165600" cy="130680"/>
          </a:xfrm>
          <a:prstGeom prst="rect">
            <a:avLst/>
          </a:prstGeom>
          <a:blipFill rotWithShape="0">
            <a:blip r:embed="rId12"/>
            <a:stretch>
              <a:fillRect/>
            </a:stretch>
          </a:blipFill>
          <a:ln>
            <a:noFill/>
          </a:ln>
        </p:spPr>
        <p:style>
          <a:lnRef idx="0"/>
          <a:fillRef idx="0"/>
          <a:effectRef idx="0"/>
          <a:fontRef idx="minor"/>
        </p:style>
      </p:sp>
      <p:sp>
        <p:nvSpPr>
          <p:cNvPr id="698" name="CustomShape 35"/>
          <p:cNvSpPr/>
          <p:nvPr/>
        </p:nvSpPr>
        <p:spPr>
          <a:xfrm>
            <a:off x="2787480" y="1780200"/>
            <a:ext cx="338040" cy="123480"/>
          </a:xfrm>
          <a:custGeom>
            <a:avLst/>
            <a:gdLst/>
            <a:ahLst/>
            <a:rect l="l" t="t" r="r" b="b"/>
            <a:pathLst>
              <a:path w="338455" h="123825">
                <a:moveTo>
                  <a:pt x="4826" y="0"/>
                </a:moveTo>
                <a:lnTo>
                  <a:pt x="762" y="0"/>
                </a:lnTo>
                <a:lnTo>
                  <a:pt x="0" y="4063"/>
                </a:lnTo>
                <a:lnTo>
                  <a:pt x="337947" y="123443"/>
                </a:lnTo>
                <a:lnTo>
                  <a:pt x="338328" y="115823"/>
                </a:lnTo>
                <a:lnTo>
                  <a:pt x="4826" y="0"/>
                </a:lnTo>
                <a:close/>
              </a:path>
            </a:pathLst>
          </a:custGeom>
          <a:solidFill>
            <a:srgbClr val="000099"/>
          </a:solidFill>
          <a:ln>
            <a:noFill/>
          </a:ln>
        </p:spPr>
        <p:style>
          <a:lnRef idx="0"/>
          <a:fillRef idx="0"/>
          <a:effectRef idx="0"/>
          <a:fontRef idx="minor"/>
        </p:style>
      </p:sp>
      <p:sp>
        <p:nvSpPr>
          <p:cNvPr id="699" name="CustomShape 36"/>
          <p:cNvSpPr/>
          <p:nvPr/>
        </p:nvSpPr>
        <p:spPr>
          <a:xfrm>
            <a:off x="3125880" y="1770840"/>
            <a:ext cx="136800" cy="127800"/>
          </a:xfrm>
          <a:custGeom>
            <a:avLst/>
            <a:gdLst/>
            <a:ahLst/>
            <a:rect l="l" t="t" r="r" b="b"/>
            <a:pathLst>
              <a:path w="137160" h="128269">
                <a:moveTo>
                  <a:pt x="137033" y="0"/>
                </a:moveTo>
                <a:lnTo>
                  <a:pt x="0" y="123825"/>
                </a:lnTo>
                <a:lnTo>
                  <a:pt x="381" y="128015"/>
                </a:lnTo>
                <a:lnTo>
                  <a:pt x="1905" y="128015"/>
                </a:lnTo>
                <a:lnTo>
                  <a:pt x="137160" y="8000"/>
                </a:lnTo>
                <a:lnTo>
                  <a:pt x="137033" y="0"/>
                </a:lnTo>
                <a:close/>
              </a:path>
            </a:pathLst>
          </a:custGeom>
          <a:solidFill>
            <a:srgbClr val="000099"/>
          </a:solidFill>
          <a:ln>
            <a:noFill/>
          </a:ln>
        </p:spPr>
        <p:style>
          <a:lnRef idx="0"/>
          <a:fillRef idx="0"/>
          <a:effectRef idx="0"/>
          <a:fontRef idx="minor"/>
        </p:style>
      </p:sp>
      <p:sp>
        <p:nvSpPr>
          <p:cNvPr id="700" name="CustomShape 37"/>
          <p:cNvSpPr/>
          <p:nvPr/>
        </p:nvSpPr>
        <p:spPr>
          <a:xfrm>
            <a:off x="1216080" y="1511640"/>
            <a:ext cx="561960" cy="342720"/>
          </a:xfrm>
          <a:prstGeom prst="rect">
            <a:avLst/>
          </a:prstGeom>
          <a:blipFill rotWithShape="0">
            <a:blip r:embed="rId13"/>
            <a:stretch>
              <a:fillRect/>
            </a:stretch>
          </a:blipFill>
          <a:ln>
            <a:noFill/>
          </a:ln>
        </p:spPr>
        <p:style>
          <a:lnRef idx="0"/>
          <a:fillRef idx="0"/>
          <a:effectRef idx="0"/>
          <a:fontRef idx="minor"/>
        </p:style>
      </p:sp>
      <p:sp>
        <p:nvSpPr>
          <p:cNvPr id="701" name="CustomShape 38"/>
          <p:cNvSpPr/>
          <p:nvPr/>
        </p:nvSpPr>
        <p:spPr>
          <a:xfrm>
            <a:off x="1239480" y="1884960"/>
            <a:ext cx="470160" cy="258840"/>
          </a:xfrm>
          <a:prstGeom prst="rect">
            <a:avLst/>
          </a:prstGeom>
          <a:blipFill rotWithShape="0">
            <a:blip r:embed="rId14"/>
            <a:stretch>
              <a:fillRect/>
            </a:stretch>
          </a:blipFill>
          <a:ln>
            <a:noFill/>
          </a:ln>
        </p:spPr>
        <p:style>
          <a:lnRef idx="0"/>
          <a:fillRef idx="0"/>
          <a:effectRef idx="0"/>
          <a:fontRef idx="minor"/>
        </p:style>
      </p:sp>
      <p:sp>
        <p:nvSpPr>
          <p:cNvPr id="702" name="CustomShape 39"/>
          <p:cNvSpPr/>
          <p:nvPr/>
        </p:nvSpPr>
        <p:spPr>
          <a:xfrm>
            <a:off x="1392840" y="1650600"/>
            <a:ext cx="380520" cy="327240"/>
          </a:xfrm>
          <a:prstGeom prst="rect">
            <a:avLst/>
          </a:prstGeom>
          <a:blipFill rotWithShape="0">
            <a:blip r:embed="rId15"/>
            <a:stretch>
              <a:fillRect/>
            </a:stretch>
          </a:blipFill>
          <a:ln>
            <a:noFill/>
          </a:ln>
        </p:spPr>
        <p:style>
          <a:lnRef idx="0"/>
          <a:fillRef idx="0"/>
          <a:effectRef idx="0"/>
          <a:fontRef idx="minor"/>
        </p:style>
      </p:sp>
      <p:sp>
        <p:nvSpPr>
          <p:cNvPr id="703" name="CustomShape 40"/>
          <p:cNvSpPr/>
          <p:nvPr/>
        </p:nvSpPr>
        <p:spPr>
          <a:xfrm>
            <a:off x="1464480" y="1645920"/>
            <a:ext cx="315000" cy="328680"/>
          </a:xfrm>
          <a:prstGeom prst="rect">
            <a:avLst/>
          </a:prstGeom>
          <a:blipFill rotWithShape="0">
            <a:blip r:embed="rId16"/>
            <a:stretch>
              <a:fillRect/>
            </a:stretch>
          </a:blipFill>
          <a:ln>
            <a:noFill/>
          </a:ln>
        </p:spPr>
        <p:style>
          <a:lnRef idx="0"/>
          <a:fillRef idx="0"/>
          <a:effectRef idx="0"/>
          <a:fontRef idx="minor"/>
        </p:style>
      </p:sp>
      <p:sp>
        <p:nvSpPr>
          <p:cNvPr id="704" name="CustomShape 41"/>
          <p:cNvSpPr/>
          <p:nvPr/>
        </p:nvSpPr>
        <p:spPr>
          <a:xfrm>
            <a:off x="1392840" y="1644480"/>
            <a:ext cx="88560" cy="248400"/>
          </a:xfrm>
          <a:custGeom>
            <a:avLst/>
            <a:gdLst/>
            <a:ahLst/>
            <a:rect l="l" t="t" r="r" b="b"/>
            <a:pathLst>
              <a:path w="88900" h="248919">
                <a:moveTo>
                  <a:pt x="72897" y="0"/>
                </a:moveTo>
                <a:lnTo>
                  <a:pt x="0" y="245237"/>
                </a:lnTo>
                <a:lnTo>
                  <a:pt x="14350" y="248412"/>
                </a:lnTo>
                <a:lnTo>
                  <a:pt x="88391" y="6730"/>
                </a:lnTo>
                <a:lnTo>
                  <a:pt x="72897" y="0"/>
                </a:lnTo>
                <a:close/>
              </a:path>
            </a:pathLst>
          </a:custGeom>
          <a:solidFill>
            <a:srgbClr val="000099"/>
          </a:solidFill>
          <a:ln>
            <a:noFill/>
          </a:ln>
        </p:spPr>
        <p:style>
          <a:lnRef idx="0"/>
          <a:fillRef idx="0"/>
          <a:effectRef idx="0"/>
          <a:fontRef idx="minor"/>
        </p:style>
      </p:sp>
      <p:sp>
        <p:nvSpPr>
          <p:cNvPr id="705" name="CustomShape 42"/>
          <p:cNvSpPr/>
          <p:nvPr/>
        </p:nvSpPr>
        <p:spPr>
          <a:xfrm>
            <a:off x="1392840" y="1879200"/>
            <a:ext cx="321120" cy="97200"/>
          </a:xfrm>
          <a:prstGeom prst="rect">
            <a:avLst/>
          </a:prstGeom>
          <a:blipFill rotWithShape="0">
            <a:blip r:embed="rId17"/>
            <a:stretch>
              <a:fillRect/>
            </a:stretch>
          </a:blipFill>
          <a:ln>
            <a:noFill/>
          </a:ln>
        </p:spPr>
        <p:style>
          <a:lnRef idx="0"/>
          <a:fillRef idx="0"/>
          <a:effectRef idx="0"/>
          <a:fontRef idx="minor"/>
        </p:style>
      </p:sp>
      <p:sp>
        <p:nvSpPr>
          <p:cNvPr id="706" name="CustomShape 43"/>
          <p:cNvSpPr/>
          <p:nvPr/>
        </p:nvSpPr>
        <p:spPr>
          <a:xfrm>
            <a:off x="1694520" y="1691640"/>
            <a:ext cx="88560" cy="286560"/>
          </a:xfrm>
          <a:custGeom>
            <a:avLst/>
            <a:gdLst/>
            <a:ahLst/>
            <a:rect l="l" t="t" r="r" b="b"/>
            <a:pathLst>
              <a:path w="88900" h="287019">
                <a:moveTo>
                  <a:pt x="88392" y="0"/>
                </a:moveTo>
                <a:lnTo>
                  <a:pt x="85343" y="0"/>
                </a:lnTo>
                <a:lnTo>
                  <a:pt x="0" y="284480"/>
                </a:lnTo>
                <a:lnTo>
                  <a:pt x="9398" y="286512"/>
                </a:lnTo>
                <a:lnTo>
                  <a:pt x="88392" y="0"/>
                </a:lnTo>
                <a:close/>
              </a:path>
            </a:pathLst>
          </a:custGeom>
          <a:solidFill>
            <a:srgbClr val="4d4d4d"/>
          </a:solidFill>
          <a:ln>
            <a:noFill/>
          </a:ln>
        </p:spPr>
        <p:style>
          <a:lnRef idx="0"/>
          <a:fillRef idx="0"/>
          <a:effectRef idx="0"/>
          <a:fontRef idx="minor"/>
        </p:style>
      </p:sp>
      <p:sp>
        <p:nvSpPr>
          <p:cNvPr id="707" name="CustomShape 44"/>
          <p:cNvSpPr/>
          <p:nvPr/>
        </p:nvSpPr>
        <p:spPr>
          <a:xfrm>
            <a:off x="1392840" y="1892880"/>
            <a:ext cx="307440" cy="93960"/>
          </a:xfrm>
          <a:prstGeom prst="rect">
            <a:avLst/>
          </a:prstGeom>
          <a:blipFill rotWithShape="0">
            <a:blip r:embed="rId18"/>
            <a:stretch>
              <a:fillRect/>
            </a:stretch>
          </a:blipFill>
          <a:ln>
            <a:noFill/>
          </a:ln>
        </p:spPr>
        <p:style>
          <a:lnRef idx="0"/>
          <a:fillRef idx="0"/>
          <a:effectRef idx="0"/>
          <a:fontRef idx="minor"/>
        </p:style>
      </p:sp>
      <p:sp>
        <p:nvSpPr>
          <p:cNvPr id="708" name="CustomShape 45"/>
          <p:cNvSpPr/>
          <p:nvPr/>
        </p:nvSpPr>
        <p:spPr>
          <a:xfrm>
            <a:off x="1388520" y="1993320"/>
            <a:ext cx="103680" cy="57960"/>
          </a:xfrm>
          <a:custGeom>
            <a:avLst/>
            <a:gdLst/>
            <a:ahLst/>
            <a:rect l="l" t="t" r="r" b="b"/>
            <a:pathLst>
              <a:path w="104140" h="58419">
                <a:moveTo>
                  <a:pt x="40386" y="0"/>
                </a:moveTo>
                <a:lnTo>
                  <a:pt x="0" y="32385"/>
                </a:lnTo>
                <a:lnTo>
                  <a:pt x="64770" y="57912"/>
                </a:lnTo>
                <a:lnTo>
                  <a:pt x="103632" y="21971"/>
                </a:lnTo>
                <a:lnTo>
                  <a:pt x="40386" y="0"/>
                </a:lnTo>
                <a:close/>
              </a:path>
            </a:pathLst>
          </a:custGeom>
          <a:solidFill>
            <a:srgbClr val="000099"/>
          </a:solidFill>
          <a:ln>
            <a:noFill/>
          </a:ln>
        </p:spPr>
        <p:style>
          <a:lnRef idx="0"/>
          <a:fillRef idx="0"/>
          <a:effectRef idx="0"/>
          <a:fontRef idx="minor"/>
        </p:style>
      </p:sp>
      <p:sp>
        <p:nvSpPr>
          <p:cNvPr id="709" name="CustomShape 46"/>
          <p:cNvSpPr/>
          <p:nvPr/>
        </p:nvSpPr>
        <p:spPr>
          <a:xfrm>
            <a:off x="1389960" y="1994760"/>
            <a:ext cx="100080" cy="54360"/>
          </a:xfrm>
          <a:prstGeom prst="rect">
            <a:avLst/>
          </a:prstGeom>
          <a:blipFill rotWithShape="0">
            <a:blip r:embed="rId19"/>
            <a:stretch>
              <a:fillRect/>
            </a:stretch>
          </a:blipFill>
          <a:ln>
            <a:noFill/>
          </a:ln>
        </p:spPr>
        <p:style>
          <a:lnRef idx="0"/>
          <a:fillRef idx="0"/>
          <a:effectRef idx="0"/>
          <a:fontRef idx="minor"/>
        </p:style>
      </p:sp>
      <p:sp>
        <p:nvSpPr>
          <p:cNvPr id="710" name="CustomShape 47"/>
          <p:cNvSpPr/>
          <p:nvPr/>
        </p:nvSpPr>
        <p:spPr>
          <a:xfrm>
            <a:off x="1397520" y="2016360"/>
            <a:ext cx="35280" cy="16920"/>
          </a:xfrm>
          <a:custGeom>
            <a:avLst/>
            <a:gdLst/>
            <a:ahLst/>
            <a:rect l="l" t="t" r="r" b="b"/>
            <a:pathLst>
              <a:path w="35559" h="17144">
                <a:moveTo>
                  <a:pt x="10159" y="0"/>
                </a:moveTo>
                <a:lnTo>
                  <a:pt x="0" y="7365"/>
                </a:lnTo>
                <a:lnTo>
                  <a:pt x="24891" y="16763"/>
                </a:lnTo>
                <a:lnTo>
                  <a:pt x="35051" y="8382"/>
                </a:lnTo>
                <a:lnTo>
                  <a:pt x="10159" y="0"/>
                </a:lnTo>
                <a:close/>
              </a:path>
            </a:pathLst>
          </a:custGeom>
          <a:solidFill>
            <a:srgbClr val="4f81bc"/>
          </a:solidFill>
          <a:ln>
            <a:noFill/>
          </a:ln>
        </p:spPr>
        <p:style>
          <a:lnRef idx="0"/>
          <a:fillRef idx="0"/>
          <a:effectRef idx="0"/>
          <a:fontRef idx="minor"/>
        </p:style>
      </p:sp>
      <p:sp>
        <p:nvSpPr>
          <p:cNvPr id="711" name="CustomShape 48"/>
          <p:cNvSpPr/>
          <p:nvPr/>
        </p:nvSpPr>
        <p:spPr>
          <a:xfrm>
            <a:off x="1396080" y="2023920"/>
            <a:ext cx="27720" cy="10440"/>
          </a:xfrm>
          <a:custGeom>
            <a:avLst/>
            <a:gdLst/>
            <a:ahLst/>
            <a:rect l="l" t="t" r="r" b="b"/>
            <a:pathLst>
              <a:path w="27940" h="10794">
                <a:moveTo>
                  <a:pt x="1650" y="0"/>
                </a:moveTo>
                <a:lnTo>
                  <a:pt x="0" y="1524"/>
                </a:lnTo>
                <a:lnTo>
                  <a:pt x="25400" y="10667"/>
                </a:lnTo>
                <a:lnTo>
                  <a:pt x="27431" y="9016"/>
                </a:lnTo>
                <a:lnTo>
                  <a:pt x="1650" y="0"/>
                </a:lnTo>
                <a:close/>
              </a:path>
            </a:pathLst>
          </a:custGeom>
          <a:solidFill>
            <a:srgbClr val="000099"/>
          </a:solidFill>
          <a:ln>
            <a:noFill/>
          </a:ln>
        </p:spPr>
        <p:style>
          <a:lnRef idx="0"/>
          <a:fillRef idx="0"/>
          <a:effectRef idx="0"/>
          <a:fontRef idx="minor"/>
        </p:style>
      </p:sp>
      <p:sp>
        <p:nvSpPr>
          <p:cNvPr id="712" name="CustomShape 49"/>
          <p:cNvSpPr/>
          <p:nvPr/>
        </p:nvSpPr>
        <p:spPr>
          <a:xfrm>
            <a:off x="1426320" y="2026800"/>
            <a:ext cx="36360" cy="18000"/>
          </a:xfrm>
          <a:custGeom>
            <a:avLst/>
            <a:gdLst/>
            <a:ahLst/>
            <a:rect l="l" t="t" r="r" b="b"/>
            <a:pathLst>
              <a:path w="36830" h="18414">
                <a:moveTo>
                  <a:pt x="10033" y="0"/>
                </a:moveTo>
                <a:lnTo>
                  <a:pt x="0" y="8254"/>
                </a:lnTo>
                <a:lnTo>
                  <a:pt x="25908" y="18287"/>
                </a:lnTo>
                <a:lnTo>
                  <a:pt x="36576" y="9270"/>
                </a:lnTo>
                <a:lnTo>
                  <a:pt x="10033" y="0"/>
                </a:lnTo>
                <a:close/>
              </a:path>
            </a:pathLst>
          </a:custGeom>
          <a:solidFill>
            <a:srgbClr val="4f81bc"/>
          </a:solidFill>
          <a:ln>
            <a:noFill/>
          </a:ln>
        </p:spPr>
        <p:style>
          <a:lnRef idx="0"/>
          <a:fillRef idx="0"/>
          <a:effectRef idx="0"/>
          <a:fontRef idx="minor"/>
        </p:style>
      </p:sp>
      <p:sp>
        <p:nvSpPr>
          <p:cNvPr id="713" name="CustomShape 50"/>
          <p:cNvSpPr/>
          <p:nvPr/>
        </p:nvSpPr>
        <p:spPr>
          <a:xfrm>
            <a:off x="1424880" y="2036160"/>
            <a:ext cx="27720" cy="10440"/>
          </a:xfrm>
          <a:custGeom>
            <a:avLst/>
            <a:gdLst/>
            <a:ahLst/>
            <a:rect l="l" t="t" r="r" b="b"/>
            <a:pathLst>
              <a:path w="27940" h="10794">
                <a:moveTo>
                  <a:pt x="1650" y="0"/>
                </a:moveTo>
                <a:lnTo>
                  <a:pt x="0" y="1524"/>
                </a:lnTo>
                <a:lnTo>
                  <a:pt x="25400" y="10668"/>
                </a:lnTo>
                <a:lnTo>
                  <a:pt x="27431" y="9016"/>
                </a:lnTo>
                <a:lnTo>
                  <a:pt x="1650" y="0"/>
                </a:lnTo>
                <a:close/>
              </a:path>
            </a:pathLst>
          </a:custGeom>
          <a:solidFill>
            <a:srgbClr val="000099"/>
          </a:solidFill>
          <a:ln>
            <a:noFill/>
          </a:ln>
        </p:spPr>
        <p:style>
          <a:lnRef idx="0"/>
          <a:fillRef idx="0"/>
          <a:effectRef idx="0"/>
          <a:fontRef idx="minor"/>
        </p:style>
      </p:sp>
      <p:sp>
        <p:nvSpPr>
          <p:cNvPr id="714" name="CustomShape 51"/>
          <p:cNvSpPr/>
          <p:nvPr/>
        </p:nvSpPr>
        <p:spPr>
          <a:xfrm>
            <a:off x="1566720" y="2002680"/>
            <a:ext cx="126720" cy="123480"/>
          </a:xfrm>
          <a:custGeom>
            <a:avLst/>
            <a:gdLst/>
            <a:ahLst/>
            <a:rect l="l" t="t" r="r" b="b"/>
            <a:pathLst>
              <a:path w="127000" h="123825">
                <a:moveTo>
                  <a:pt x="126491" y="0"/>
                </a:moveTo>
                <a:lnTo>
                  <a:pt x="381" y="115062"/>
                </a:lnTo>
                <a:lnTo>
                  <a:pt x="0" y="123443"/>
                </a:lnTo>
                <a:lnTo>
                  <a:pt x="126110" y="9398"/>
                </a:lnTo>
                <a:lnTo>
                  <a:pt x="126491" y="0"/>
                </a:lnTo>
                <a:close/>
              </a:path>
            </a:pathLst>
          </a:custGeom>
          <a:solidFill>
            <a:srgbClr val="000099"/>
          </a:solidFill>
          <a:ln>
            <a:noFill/>
          </a:ln>
        </p:spPr>
        <p:style>
          <a:lnRef idx="0"/>
          <a:fillRef idx="0"/>
          <a:effectRef idx="0"/>
          <a:fontRef idx="minor"/>
        </p:style>
      </p:sp>
      <p:sp>
        <p:nvSpPr>
          <p:cNvPr id="715" name="CustomShape 52"/>
          <p:cNvSpPr/>
          <p:nvPr/>
        </p:nvSpPr>
        <p:spPr>
          <a:xfrm>
            <a:off x="1243440" y="2013120"/>
            <a:ext cx="324720" cy="112680"/>
          </a:xfrm>
          <a:custGeom>
            <a:avLst/>
            <a:gdLst/>
            <a:ahLst/>
            <a:rect l="l" t="t" r="r" b="b"/>
            <a:pathLst>
              <a:path w="325119" h="113030">
                <a:moveTo>
                  <a:pt x="4610" y="0"/>
                </a:moveTo>
                <a:lnTo>
                  <a:pt x="774" y="0"/>
                </a:lnTo>
                <a:lnTo>
                  <a:pt x="0" y="3683"/>
                </a:lnTo>
                <a:lnTo>
                  <a:pt x="324231" y="112775"/>
                </a:lnTo>
                <a:lnTo>
                  <a:pt x="324612" y="105791"/>
                </a:lnTo>
                <a:lnTo>
                  <a:pt x="4610" y="0"/>
                </a:lnTo>
                <a:close/>
              </a:path>
            </a:pathLst>
          </a:custGeom>
          <a:solidFill>
            <a:srgbClr val="000099"/>
          </a:solidFill>
          <a:ln>
            <a:noFill/>
          </a:ln>
        </p:spPr>
        <p:style>
          <a:lnRef idx="0"/>
          <a:fillRef idx="0"/>
          <a:effectRef idx="0"/>
          <a:fontRef idx="minor"/>
        </p:style>
      </p:sp>
      <p:sp>
        <p:nvSpPr>
          <p:cNvPr id="716" name="CustomShape 53"/>
          <p:cNvSpPr/>
          <p:nvPr/>
        </p:nvSpPr>
        <p:spPr>
          <a:xfrm>
            <a:off x="1243440" y="1899000"/>
            <a:ext cx="150480" cy="115560"/>
          </a:xfrm>
          <a:prstGeom prst="rect">
            <a:avLst/>
          </a:prstGeom>
          <a:blipFill rotWithShape="0">
            <a:blip r:embed="rId20"/>
            <a:stretch>
              <a:fillRect/>
            </a:stretch>
          </a:blipFill>
          <a:ln>
            <a:noFill/>
          </a:ln>
        </p:spPr>
        <p:style>
          <a:lnRef idx="0"/>
          <a:fillRef idx="0"/>
          <a:effectRef idx="0"/>
          <a:fontRef idx="minor"/>
        </p:style>
      </p:sp>
      <p:sp>
        <p:nvSpPr>
          <p:cNvPr id="717" name="CustomShape 54"/>
          <p:cNvSpPr/>
          <p:nvPr/>
        </p:nvSpPr>
        <p:spPr>
          <a:xfrm>
            <a:off x="1254240" y="1996560"/>
            <a:ext cx="307440" cy="108360"/>
          </a:xfrm>
          <a:custGeom>
            <a:avLst/>
            <a:gdLst/>
            <a:ahLst/>
            <a:rect l="l" t="t" r="r" b="b"/>
            <a:pathLst>
              <a:path w="307975" h="108585">
                <a:moveTo>
                  <a:pt x="4381" y="0"/>
                </a:moveTo>
                <a:lnTo>
                  <a:pt x="723" y="0"/>
                </a:lnTo>
                <a:lnTo>
                  <a:pt x="0" y="3556"/>
                </a:lnTo>
                <a:lnTo>
                  <a:pt x="307466" y="108204"/>
                </a:lnTo>
                <a:lnTo>
                  <a:pt x="307847" y="101473"/>
                </a:lnTo>
                <a:lnTo>
                  <a:pt x="4381" y="0"/>
                </a:lnTo>
                <a:close/>
              </a:path>
            </a:pathLst>
          </a:custGeom>
          <a:solidFill>
            <a:srgbClr val="000099"/>
          </a:solidFill>
          <a:ln>
            <a:noFill/>
          </a:ln>
        </p:spPr>
        <p:style>
          <a:lnRef idx="0"/>
          <a:fillRef idx="0"/>
          <a:effectRef idx="0"/>
          <a:fontRef idx="minor"/>
        </p:style>
      </p:sp>
      <p:sp>
        <p:nvSpPr>
          <p:cNvPr id="718" name="CustomShape 55"/>
          <p:cNvSpPr/>
          <p:nvPr/>
        </p:nvSpPr>
        <p:spPr>
          <a:xfrm>
            <a:off x="1560600" y="1989000"/>
            <a:ext cx="126720" cy="112680"/>
          </a:xfrm>
          <a:custGeom>
            <a:avLst/>
            <a:gdLst/>
            <a:ahLst/>
            <a:rect l="l" t="t" r="r" b="b"/>
            <a:pathLst>
              <a:path w="127000" h="113030">
                <a:moveTo>
                  <a:pt x="126365" y="0"/>
                </a:moveTo>
                <a:lnTo>
                  <a:pt x="0" y="109092"/>
                </a:lnTo>
                <a:lnTo>
                  <a:pt x="254" y="112775"/>
                </a:lnTo>
                <a:lnTo>
                  <a:pt x="1778" y="112775"/>
                </a:lnTo>
                <a:lnTo>
                  <a:pt x="126492" y="6984"/>
                </a:lnTo>
                <a:lnTo>
                  <a:pt x="126365" y="0"/>
                </a:lnTo>
                <a:close/>
              </a:path>
            </a:pathLst>
          </a:custGeom>
          <a:solidFill>
            <a:srgbClr val="000099"/>
          </a:solidFill>
          <a:ln>
            <a:noFill/>
          </a:ln>
        </p:spPr>
        <p:style>
          <a:lnRef idx="0"/>
          <a:fillRef idx="0"/>
          <a:effectRef idx="0"/>
          <a:fontRef idx="minor"/>
        </p:style>
      </p:sp>
      <p:sp>
        <p:nvSpPr>
          <p:cNvPr id="719" name="CustomShape 56"/>
          <p:cNvSpPr/>
          <p:nvPr/>
        </p:nvSpPr>
        <p:spPr>
          <a:xfrm>
            <a:off x="1964520" y="1203840"/>
            <a:ext cx="628920" cy="336600"/>
          </a:xfrm>
          <a:prstGeom prst="rect">
            <a:avLst/>
          </a:prstGeom>
          <a:blipFill rotWithShape="0">
            <a:blip r:embed="rId21"/>
            <a:stretch>
              <a:fillRect/>
            </a:stretch>
          </a:blipFill>
          <a:ln>
            <a:noFill/>
          </a:ln>
        </p:spPr>
        <p:style>
          <a:lnRef idx="0"/>
          <a:fillRef idx="0"/>
          <a:effectRef idx="0"/>
          <a:fontRef idx="minor"/>
        </p:style>
      </p:sp>
      <p:sp>
        <p:nvSpPr>
          <p:cNvPr id="720" name="CustomShape 57"/>
          <p:cNvSpPr/>
          <p:nvPr/>
        </p:nvSpPr>
        <p:spPr>
          <a:xfrm>
            <a:off x="1990440" y="1570320"/>
            <a:ext cx="525960" cy="256680"/>
          </a:xfrm>
          <a:prstGeom prst="rect">
            <a:avLst/>
          </a:prstGeom>
          <a:blipFill rotWithShape="0">
            <a:blip r:embed="rId22"/>
            <a:stretch>
              <a:fillRect/>
            </a:stretch>
          </a:blipFill>
          <a:ln>
            <a:noFill/>
          </a:ln>
        </p:spPr>
        <p:style>
          <a:lnRef idx="0"/>
          <a:fillRef idx="0"/>
          <a:effectRef idx="0"/>
          <a:fontRef idx="minor"/>
        </p:style>
      </p:sp>
      <p:sp>
        <p:nvSpPr>
          <p:cNvPr id="721" name="CustomShape 58"/>
          <p:cNvSpPr/>
          <p:nvPr/>
        </p:nvSpPr>
        <p:spPr>
          <a:xfrm>
            <a:off x="2161080" y="1339560"/>
            <a:ext cx="428040" cy="324360"/>
          </a:xfrm>
          <a:prstGeom prst="rect">
            <a:avLst/>
          </a:prstGeom>
          <a:blipFill rotWithShape="0">
            <a:blip r:embed="rId23"/>
            <a:stretch>
              <a:fillRect/>
            </a:stretch>
          </a:blipFill>
          <a:ln>
            <a:noFill/>
          </a:ln>
        </p:spPr>
        <p:style>
          <a:lnRef idx="0"/>
          <a:fillRef idx="0"/>
          <a:effectRef idx="0"/>
          <a:fontRef idx="minor"/>
        </p:style>
      </p:sp>
      <p:sp>
        <p:nvSpPr>
          <p:cNvPr id="722" name="CustomShape 59"/>
          <p:cNvSpPr/>
          <p:nvPr/>
        </p:nvSpPr>
        <p:spPr>
          <a:xfrm>
            <a:off x="2241720" y="1334880"/>
            <a:ext cx="354600" cy="324360"/>
          </a:xfrm>
          <a:prstGeom prst="rect">
            <a:avLst/>
          </a:prstGeom>
          <a:blipFill rotWithShape="0">
            <a:blip r:embed="rId24"/>
            <a:stretch>
              <a:fillRect/>
            </a:stretch>
          </a:blipFill>
          <a:ln>
            <a:noFill/>
          </a:ln>
        </p:spPr>
        <p:style>
          <a:lnRef idx="0"/>
          <a:fillRef idx="0"/>
          <a:effectRef idx="0"/>
          <a:fontRef idx="minor"/>
        </p:style>
      </p:sp>
      <p:sp>
        <p:nvSpPr>
          <p:cNvPr id="723" name="CustomShape 60"/>
          <p:cNvSpPr/>
          <p:nvPr/>
        </p:nvSpPr>
        <p:spPr>
          <a:xfrm>
            <a:off x="2162520" y="1334880"/>
            <a:ext cx="97560" cy="243360"/>
          </a:xfrm>
          <a:custGeom>
            <a:avLst/>
            <a:gdLst/>
            <a:ahLst/>
            <a:rect l="l" t="t" r="r" b="b"/>
            <a:pathLst>
              <a:path w="97789" h="243840">
                <a:moveTo>
                  <a:pt x="80391" y="0"/>
                </a:moveTo>
                <a:lnTo>
                  <a:pt x="0" y="240791"/>
                </a:lnTo>
                <a:lnTo>
                  <a:pt x="15875" y="243839"/>
                </a:lnTo>
                <a:lnTo>
                  <a:pt x="97536" y="6603"/>
                </a:lnTo>
                <a:lnTo>
                  <a:pt x="80391" y="0"/>
                </a:lnTo>
                <a:close/>
              </a:path>
            </a:pathLst>
          </a:custGeom>
          <a:solidFill>
            <a:srgbClr val="000099"/>
          </a:solidFill>
          <a:ln>
            <a:noFill/>
          </a:ln>
        </p:spPr>
        <p:style>
          <a:lnRef idx="0"/>
          <a:fillRef idx="0"/>
          <a:effectRef idx="0"/>
          <a:fontRef idx="minor"/>
        </p:style>
      </p:sp>
      <p:sp>
        <p:nvSpPr>
          <p:cNvPr id="724" name="CustomShape 61"/>
          <p:cNvSpPr/>
          <p:nvPr/>
        </p:nvSpPr>
        <p:spPr>
          <a:xfrm>
            <a:off x="2161080" y="1566720"/>
            <a:ext cx="361080" cy="93960"/>
          </a:xfrm>
          <a:prstGeom prst="rect">
            <a:avLst/>
          </a:prstGeom>
          <a:blipFill rotWithShape="0">
            <a:blip r:embed="rId25"/>
            <a:stretch>
              <a:fillRect/>
            </a:stretch>
          </a:blipFill>
          <a:ln>
            <a:noFill/>
          </a:ln>
        </p:spPr>
        <p:style>
          <a:lnRef idx="0"/>
          <a:fillRef idx="0"/>
          <a:effectRef idx="0"/>
          <a:fontRef idx="minor"/>
        </p:style>
      </p:sp>
      <p:sp>
        <p:nvSpPr>
          <p:cNvPr id="725" name="CustomShape 62"/>
          <p:cNvSpPr/>
          <p:nvPr/>
        </p:nvSpPr>
        <p:spPr>
          <a:xfrm>
            <a:off x="2499480" y="1380600"/>
            <a:ext cx="98640" cy="281520"/>
          </a:xfrm>
          <a:custGeom>
            <a:avLst/>
            <a:gdLst/>
            <a:ahLst/>
            <a:rect l="l" t="t" r="r" b="b"/>
            <a:pathLst>
              <a:path w="99060" h="281939">
                <a:moveTo>
                  <a:pt x="99059" y="0"/>
                </a:moveTo>
                <a:lnTo>
                  <a:pt x="95631" y="0"/>
                </a:lnTo>
                <a:lnTo>
                  <a:pt x="0" y="279907"/>
                </a:lnTo>
                <a:lnTo>
                  <a:pt x="10540" y="281939"/>
                </a:lnTo>
                <a:lnTo>
                  <a:pt x="99059" y="0"/>
                </a:lnTo>
                <a:close/>
              </a:path>
            </a:pathLst>
          </a:custGeom>
          <a:solidFill>
            <a:srgbClr val="4d4d4d"/>
          </a:solidFill>
          <a:ln>
            <a:noFill/>
          </a:ln>
        </p:spPr>
        <p:style>
          <a:lnRef idx="0"/>
          <a:fillRef idx="0"/>
          <a:effectRef idx="0"/>
          <a:fontRef idx="minor"/>
        </p:style>
      </p:sp>
      <p:sp>
        <p:nvSpPr>
          <p:cNvPr id="726" name="CustomShape 63"/>
          <p:cNvSpPr/>
          <p:nvPr/>
        </p:nvSpPr>
        <p:spPr>
          <a:xfrm>
            <a:off x="2162520" y="1578960"/>
            <a:ext cx="344160" cy="92520"/>
          </a:xfrm>
          <a:prstGeom prst="rect">
            <a:avLst/>
          </a:prstGeom>
          <a:blipFill rotWithShape="0">
            <a:blip r:embed="rId26"/>
            <a:stretch>
              <a:fillRect/>
            </a:stretch>
          </a:blipFill>
          <a:ln>
            <a:noFill/>
          </a:ln>
        </p:spPr>
        <p:style>
          <a:lnRef idx="0"/>
          <a:fillRef idx="0"/>
          <a:effectRef idx="0"/>
          <a:fontRef idx="minor"/>
        </p:style>
      </p:sp>
      <p:sp>
        <p:nvSpPr>
          <p:cNvPr id="727" name="CustomShape 64"/>
          <p:cNvSpPr/>
          <p:nvPr/>
        </p:nvSpPr>
        <p:spPr>
          <a:xfrm>
            <a:off x="2156400" y="1679400"/>
            <a:ext cx="117000" cy="54720"/>
          </a:xfrm>
          <a:custGeom>
            <a:avLst/>
            <a:gdLst/>
            <a:ahLst/>
            <a:rect l="l" t="t" r="r" b="b"/>
            <a:pathLst>
              <a:path w="117475" h="55244">
                <a:moveTo>
                  <a:pt x="45719" y="0"/>
                </a:moveTo>
                <a:lnTo>
                  <a:pt x="0" y="30734"/>
                </a:lnTo>
                <a:lnTo>
                  <a:pt x="73278" y="54863"/>
                </a:lnTo>
                <a:lnTo>
                  <a:pt x="117347" y="20827"/>
                </a:lnTo>
                <a:lnTo>
                  <a:pt x="45719" y="0"/>
                </a:lnTo>
                <a:close/>
              </a:path>
            </a:pathLst>
          </a:custGeom>
          <a:solidFill>
            <a:srgbClr val="000099"/>
          </a:solidFill>
          <a:ln>
            <a:noFill/>
          </a:ln>
        </p:spPr>
        <p:style>
          <a:lnRef idx="0"/>
          <a:fillRef idx="0"/>
          <a:effectRef idx="0"/>
          <a:fontRef idx="minor"/>
        </p:style>
      </p:sp>
      <p:sp>
        <p:nvSpPr>
          <p:cNvPr id="728" name="CustomShape 65"/>
          <p:cNvSpPr/>
          <p:nvPr/>
        </p:nvSpPr>
        <p:spPr>
          <a:xfrm>
            <a:off x="2157840" y="1679400"/>
            <a:ext cx="112320" cy="52920"/>
          </a:xfrm>
          <a:prstGeom prst="rect">
            <a:avLst/>
          </a:prstGeom>
          <a:blipFill rotWithShape="0">
            <a:blip r:embed="rId27"/>
            <a:stretch>
              <a:fillRect/>
            </a:stretch>
          </a:blipFill>
          <a:ln>
            <a:noFill/>
          </a:ln>
        </p:spPr>
        <p:style>
          <a:lnRef idx="0"/>
          <a:fillRef idx="0"/>
          <a:effectRef idx="0"/>
          <a:fontRef idx="minor"/>
        </p:style>
      </p:sp>
      <p:sp>
        <p:nvSpPr>
          <p:cNvPr id="729" name="CustomShape 66"/>
          <p:cNvSpPr/>
          <p:nvPr/>
        </p:nvSpPr>
        <p:spPr>
          <a:xfrm>
            <a:off x="2167200" y="1700640"/>
            <a:ext cx="39600" cy="16920"/>
          </a:xfrm>
          <a:custGeom>
            <a:avLst/>
            <a:gdLst/>
            <a:ahLst/>
            <a:rect l="l" t="t" r="r" b="b"/>
            <a:pathLst>
              <a:path w="40005" h="17144">
                <a:moveTo>
                  <a:pt x="11557" y="0"/>
                </a:moveTo>
                <a:lnTo>
                  <a:pt x="0" y="7365"/>
                </a:lnTo>
                <a:lnTo>
                  <a:pt x="28067" y="16763"/>
                </a:lnTo>
                <a:lnTo>
                  <a:pt x="39624" y="8381"/>
                </a:lnTo>
                <a:lnTo>
                  <a:pt x="11557" y="0"/>
                </a:lnTo>
                <a:close/>
              </a:path>
            </a:pathLst>
          </a:custGeom>
          <a:solidFill>
            <a:srgbClr val="4f81bc"/>
          </a:solidFill>
          <a:ln>
            <a:noFill/>
          </a:ln>
        </p:spPr>
        <p:style>
          <a:lnRef idx="0"/>
          <a:fillRef idx="0"/>
          <a:effectRef idx="0"/>
          <a:fontRef idx="minor"/>
        </p:style>
      </p:sp>
      <p:sp>
        <p:nvSpPr>
          <p:cNvPr id="730" name="CustomShape 67"/>
          <p:cNvSpPr/>
          <p:nvPr/>
        </p:nvSpPr>
        <p:spPr>
          <a:xfrm>
            <a:off x="2165760" y="1708560"/>
            <a:ext cx="30240" cy="10440"/>
          </a:xfrm>
          <a:custGeom>
            <a:avLst/>
            <a:gdLst/>
            <a:ahLst/>
            <a:rect l="l" t="t" r="r" b="b"/>
            <a:pathLst>
              <a:path w="30480" h="10794">
                <a:moveTo>
                  <a:pt x="1904" y="0"/>
                </a:moveTo>
                <a:lnTo>
                  <a:pt x="0" y="1524"/>
                </a:lnTo>
                <a:lnTo>
                  <a:pt x="28320" y="10668"/>
                </a:lnTo>
                <a:lnTo>
                  <a:pt x="30479" y="9017"/>
                </a:lnTo>
                <a:lnTo>
                  <a:pt x="1904" y="0"/>
                </a:lnTo>
                <a:close/>
              </a:path>
            </a:pathLst>
          </a:custGeom>
          <a:solidFill>
            <a:srgbClr val="000099"/>
          </a:solidFill>
          <a:ln>
            <a:noFill/>
          </a:ln>
        </p:spPr>
        <p:style>
          <a:lnRef idx="0"/>
          <a:fillRef idx="0"/>
          <a:effectRef idx="0"/>
          <a:fontRef idx="minor"/>
        </p:style>
      </p:sp>
      <p:sp>
        <p:nvSpPr>
          <p:cNvPr id="731" name="CustomShape 68"/>
          <p:cNvSpPr/>
          <p:nvPr/>
        </p:nvSpPr>
        <p:spPr>
          <a:xfrm>
            <a:off x="2199240" y="1711440"/>
            <a:ext cx="41040" cy="16920"/>
          </a:xfrm>
          <a:custGeom>
            <a:avLst/>
            <a:gdLst/>
            <a:ahLst/>
            <a:rect l="l" t="t" r="r" b="b"/>
            <a:pathLst>
              <a:path w="41275" h="17144">
                <a:moveTo>
                  <a:pt x="11303" y="0"/>
                </a:moveTo>
                <a:lnTo>
                  <a:pt x="0" y="7620"/>
                </a:lnTo>
                <a:lnTo>
                  <a:pt x="29210" y="16763"/>
                </a:lnTo>
                <a:lnTo>
                  <a:pt x="41148" y="8509"/>
                </a:lnTo>
                <a:lnTo>
                  <a:pt x="11303" y="0"/>
                </a:lnTo>
                <a:close/>
              </a:path>
            </a:pathLst>
          </a:custGeom>
          <a:solidFill>
            <a:srgbClr val="4f81bc"/>
          </a:solidFill>
          <a:ln>
            <a:noFill/>
          </a:ln>
        </p:spPr>
        <p:style>
          <a:lnRef idx="0"/>
          <a:fillRef idx="0"/>
          <a:effectRef idx="0"/>
          <a:fontRef idx="minor"/>
        </p:style>
      </p:sp>
      <p:sp>
        <p:nvSpPr>
          <p:cNvPr id="732" name="CustomShape 69"/>
          <p:cNvSpPr/>
          <p:nvPr/>
        </p:nvSpPr>
        <p:spPr>
          <a:xfrm>
            <a:off x="2197440" y="1719000"/>
            <a:ext cx="30240" cy="10440"/>
          </a:xfrm>
          <a:custGeom>
            <a:avLst/>
            <a:gdLst/>
            <a:ahLst/>
            <a:rect l="l" t="t" r="r" b="b"/>
            <a:pathLst>
              <a:path w="30480" h="10794">
                <a:moveTo>
                  <a:pt x="1905" y="0"/>
                </a:moveTo>
                <a:lnTo>
                  <a:pt x="0" y="1524"/>
                </a:lnTo>
                <a:lnTo>
                  <a:pt x="28321" y="10667"/>
                </a:lnTo>
                <a:lnTo>
                  <a:pt x="30480" y="9016"/>
                </a:lnTo>
                <a:lnTo>
                  <a:pt x="1905" y="0"/>
                </a:lnTo>
                <a:close/>
              </a:path>
            </a:pathLst>
          </a:custGeom>
          <a:solidFill>
            <a:srgbClr val="000099"/>
          </a:solidFill>
          <a:ln>
            <a:noFill/>
          </a:ln>
        </p:spPr>
        <p:style>
          <a:lnRef idx="0"/>
          <a:fillRef idx="0"/>
          <a:effectRef idx="0"/>
          <a:fontRef idx="minor"/>
        </p:style>
      </p:sp>
      <p:sp>
        <p:nvSpPr>
          <p:cNvPr id="733" name="CustomShape 70"/>
          <p:cNvSpPr/>
          <p:nvPr/>
        </p:nvSpPr>
        <p:spPr>
          <a:xfrm>
            <a:off x="2356200" y="1686960"/>
            <a:ext cx="143280" cy="121680"/>
          </a:xfrm>
          <a:custGeom>
            <a:avLst/>
            <a:gdLst/>
            <a:ahLst/>
            <a:rect l="l" t="t" r="r" b="b"/>
            <a:pathLst>
              <a:path w="143510" h="121919">
                <a:moveTo>
                  <a:pt x="143256" y="0"/>
                </a:moveTo>
                <a:lnTo>
                  <a:pt x="381" y="113665"/>
                </a:lnTo>
                <a:lnTo>
                  <a:pt x="0" y="121920"/>
                </a:lnTo>
                <a:lnTo>
                  <a:pt x="142875" y="9271"/>
                </a:lnTo>
                <a:lnTo>
                  <a:pt x="143256" y="0"/>
                </a:lnTo>
                <a:close/>
              </a:path>
            </a:pathLst>
          </a:custGeom>
          <a:solidFill>
            <a:srgbClr val="000099"/>
          </a:solidFill>
          <a:ln>
            <a:noFill/>
          </a:ln>
        </p:spPr>
        <p:style>
          <a:lnRef idx="0"/>
          <a:fillRef idx="0"/>
          <a:effectRef idx="0"/>
          <a:fontRef idx="minor"/>
        </p:style>
      </p:sp>
      <p:sp>
        <p:nvSpPr>
          <p:cNvPr id="734" name="CustomShape 71"/>
          <p:cNvSpPr/>
          <p:nvPr/>
        </p:nvSpPr>
        <p:spPr>
          <a:xfrm>
            <a:off x="1994760" y="1696320"/>
            <a:ext cx="362880" cy="112680"/>
          </a:xfrm>
          <a:custGeom>
            <a:avLst/>
            <a:gdLst/>
            <a:ahLst/>
            <a:rect l="l" t="t" r="r" b="b"/>
            <a:pathLst>
              <a:path w="363219" h="113030">
                <a:moveTo>
                  <a:pt x="5206" y="0"/>
                </a:moveTo>
                <a:lnTo>
                  <a:pt x="888" y="0"/>
                </a:lnTo>
                <a:lnTo>
                  <a:pt x="0" y="3683"/>
                </a:lnTo>
                <a:lnTo>
                  <a:pt x="362331" y="112775"/>
                </a:lnTo>
                <a:lnTo>
                  <a:pt x="362711" y="105790"/>
                </a:lnTo>
                <a:lnTo>
                  <a:pt x="5206" y="0"/>
                </a:lnTo>
                <a:close/>
              </a:path>
            </a:pathLst>
          </a:custGeom>
          <a:solidFill>
            <a:srgbClr val="000099"/>
          </a:solidFill>
          <a:ln>
            <a:noFill/>
          </a:ln>
        </p:spPr>
        <p:style>
          <a:lnRef idx="0"/>
          <a:fillRef idx="0"/>
          <a:effectRef idx="0"/>
          <a:fontRef idx="minor"/>
        </p:style>
      </p:sp>
      <p:sp>
        <p:nvSpPr>
          <p:cNvPr id="735" name="CustomShape 72"/>
          <p:cNvSpPr/>
          <p:nvPr/>
        </p:nvSpPr>
        <p:spPr>
          <a:xfrm>
            <a:off x="1994760" y="1585080"/>
            <a:ext cx="168840" cy="114120"/>
          </a:xfrm>
          <a:prstGeom prst="rect">
            <a:avLst/>
          </a:prstGeom>
          <a:blipFill rotWithShape="0">
            <a:blip r:embed="rId28"/>
            <a:stretch>
              <a:fillRect/>
            </a:stretch>
          </a:blipFill>
          <a:ln>
            <a:noFill/>
          </a:ln>
        </p:spPr>
        <p:style>
          <a:lnRef idx="0"/>
          <a:fillRef idx="0"/>
          <a:effectRef idx="0"/>
          <a:fontRef idx="minor"/>
        </p:style>
      </p:sp>
      <p:sp>
        <p:nvSpPr>
          <p:cNvPr id="736" name="CustomShape 73"/>
          <p:cNvSpPr/>
          <p:nvPr/>
        </p:nvSpPr>
        <p:spPr>
          <a:xfrm>
            <a:off x="2005560" y="1680840"/>
            <a:ext cx="344520" cy="106200"/>
          </a:xfrm>
          <a:custGeom>
            <a:avLst/>
            <a:gdLst/>
            <a:ahLst/>
            <a:rect l="l" t="t" r="r" b="b"/>
            <a:pathLst>
              <a:path w="344805" h="106680">
                <a:moveTo>
                  <a:pt x="4953" y="0"/>
                </a:moveTo>
                <a:lnTo>
                  <a:pt x="762" y="0"/>
                </a:lnTo>
                <a:lnTo>
                  <a:pt x="0" y="3555"/>
                </a:lnTo>
                <a:lnTo>
                  <a:pt x="344043" y="106679"/>
                </a:lnTo>
                <a:lnTo>
                  <a:pt x="344424" y="100075"/>
                </a:lnTo>
                <a:lnTo>
                  <a:pt x="4953" y="0"/>
                </a:lnTo>
                <a:close/>
              </a:path>
            </a:pathLst>
          </a:custGeom>
          <a:solidFill>
            <a:srgbClr val="000099"/>
          </a:solidFill>
          <a:ln>
            <a:noFill/>
          </a:ln>
        </p:spPr>
        <p:style>
          <a:lnRef idx="0"/>
          <a:fillRef idx="0"/>
          <a:effectRef idx="0"/>
          <a:fontRef idx="minor"/>
        </p:style>
      </p:sp>
      <p:sp>
        <p:nvSpPr>
          <p:cNvPr id="737" name="CustomShape 74"/>
          <p:cNvSpPr/>
          <p:nvPr/>
        </p:nvSpPr>
        <p:spPr>
          <a:xfrm>
            <a:off x="2350080" y="1673280"/>
            <a:ext cx="140040" cy="111240"/>
          </a:xfrm>
          <a:custGeom>
            <a:avLst/>
            <a:gdLst/>
            <a:ahLst/>
            <a:rect l="l" t="t" r="r" b="b"/>
            <a:pathLst>
              <a:path w="140335" h="111760">
                <a:moveTo>
                  <a:pt x="140081" y="0"/>
                </a:moveTo>
                <a:lnTo>
                  <a:pt x="0" y="107569"/>
                </a:lnTo>
                <a:lnTo>
                  <a:pt x="381" y="111251"/>
                </a:lnTo>
                <a:lnTo>
                  <a:pt x="2031" y="111251"/>
                </a:lnTo>
                <a:lnTo>
                  <a:pt x="140208" y="6985"/>
                </a:lnTo>
                <a:lnTo>
                  <a:pt x="140081" y="0"/>
                </a:lnTo>
                <a:close/>
              </a:path>
            </a:pathLst>
          </a:custGeom>
          <a:solidFill>
            <a:srgbClr val="000099"/>
          </a:solidFill>
          <a:ln>
            <a:noFill/>
          </a:ln>
        </p:spPr>
        <p:style>
          <a:lnRef idx="0"/>
          <a:fillRef idx="0"/>
          <a:effectRef idx="0"/>
          <a:fontRef idx="minor"/>
        </p:style>
      </p:sp>
      <p:sp>
        <p:nvSpPr>
          <p:cNvPr id="738" name="CustomShape 75"/>
          <p:cNvSpPr/>
          <p:nvPr/>
        </p:nvSpPr>
        <p:spPr>
          <a:xfrm>
            <a:off x="4431960" y="2060280"/>
            <a:ext cx="1157760" cy="269280"/>
          </a:xfrm>
          <a:prstGeom prst="rect">
            <a:avLst/>
          </a:prstGeom>
          <a:blipFill rotWithShape="0">
            <a:blip r:embed="rId29"/>
            <a:stretch>
              <a:fillRect/>
            </a:stretch>
          </a:blipFill>
          <a:ln>
            <a:noFill/>
          </a:ln>
        </p:spPr>
        <p:style>
          <a:lnRef idx="0"/>
          <a:fillRef idx="0"/>
          <a:effectRef idx="0"/>
          <a:fontRef idx="minor"/>
        </p:style>
      </p:sp>
      <p:sp>
        <p:nvSpPr>
          <p:cNvPr id="739" name="CustomShape 76"/>
          <p:cNvSpPr/>
          <p:nvPr/>
        </p:nvSpPr>
        <p:spPr>
          <a:xfrm>
            <a:off x="4431960" y="2060280"/>
            <a:ext cx="1157760" cy="269640"/>
          </a:xfrm>
          <a:custGeom>
            <a:avLst/>
            <a:gdLst/>
            <a:ahLst/>
            <a:rect l="l" t="t" r="r" b="b"/>
            <a:pathLst>
              <a:path w="1158239" h="269875">
                <a:moveTo>
                  <a:pt x="0" y="134874"/>
                </a:moveTo>
                <a:lnTo>
                  <a:pt x="38987" y="86102"/>
                </a:lnTo>
                <a:lnTo>
                  <a:pt x="103773" y="57791"/>
                </a:lnTo>
                <a:lnTo>
                  <a:pt x="146174" y="45274"/>
                </a:lnTo>
                <a:lnTo>
                  <a:pt x="194524" y="34018"/>
                </a:lnTo>
                <a:lnTo>
                  <a:pt x="248279" y="24148"/>
                </a:lnTo>
                <a:lnTo>
                  <a:pt x="306896" y="15790"/>
                </a:lnTo>
                <a:lnTo>
                  <a:pt x="369831" y="9071"/>
                </a:lnTo>
                <a:lnTo>
                  <a:pt x="436543" y="4115"/>
                </a:lnTo>
                <a:lnTo>
                  <a:pt x="506486" y="1049"/>
                </a:lnTo>
                <a:lnTo>
                  <a:pt x="579120" y="0"/>
                </a:lnTo>
                <a:lnTo>
                  <a:pt x="651753" y="1049"/>
                </a:lnTo>
                <a:lnTo>
                  <a:pt x="721696" y="4115"/>
                </a:lnTo>
                <a:lnTo>
                  <a:pt x="788408" y="9071"/>
                </a:lnTo>
                <a:lnTo>
                  <a:pt x="851343" y="15790"/>
                </a:lnTo>
                <a:lnTo>
                  <a:pt x="909960" y="24148"/>
                </a:lnTo>
                <a:lnTo>
                  <a:pt x="963715" y="34018"/>
                </a:lnTo>
                <a:lnTo>
                  <a:pt x="1012065" y="45274"/>
                </a:lnTo>
                <a:lnTo>
                  <a:pt x="1054466" y="57791"/>
                </a:lnTo>
                <a:lnTo>
                  <a:pt x="1090376" y="71442"/>
                </a:lnTo>
                <a:lnTo>
                  <a:pt x="1140549" y="101644"/>
                </a:lnTo>
                <a:lnTo>
                  <a:pt x="1158240" y="134874"/>
                </a:lnTo>
                <a:lnTo>
                  <a:pt x="1153726" y="151804"/>
                </a:lnTo>
                <a:lnTo>
                  <a:pt x="1119252" y="183645"/>
                </a:lnTo>
                <a:lnTo>
                  <a:pt x="1054466" y="211956"/>
                </a:lnTo>
                <a:lnTo>
                  <a:pt x="1012065" y="224473"/>
                </a:lnTo>
                <a:lnTo>
                  <a:pt x="963715" y="235729"/>
                </a:lnTo>
                <a:lnTo>
                  <a:pt x="909960" y="245599"/>
                </a:lnTo>
                <a:lnTo>
                  <a:pt x="851343" y="253957"/>
                </a:lnTo>
                <a:lnTo>
                  <a:pt x="788408" y="260676"/>
                </a:lnTo>
                <a:lnTo>
                  <a:pt x="721696" y="265632"/>
                </a:lnTo>
                <a:lnTo>
                  <a:pt x="651753" y="268698"/>
                </a:lnTo>
                <a:lnTo>
                  <a:pt x="579120" y="269748"/>
                </a:lnTo>
                <a:lnTo>
                  <a:pt x="506486" y="268698"/>
                </a:lnTo>
                <a:lnTo>
                  <a:pt x="436543" y="265632"/>
                </a:lnTo>
                <a:lnTo>
                  <a:pt x="369831" y="260676"/>
                </a:lnTo>
                <a:lnTo>
                  <a:pt x="306896" y="253957"/>
                </a:lnTo>
                <a:lnTo>
                  <a:pt x="248279" y="245599"/>
                </a:lnTo>
                <a:lnTo>
                  <a:pt x="194524" y="235729"/>
                </a:lnTo>
                <a:lnTo>
                  <a:pt x="146174" y="224473"/>
                </a:lnTo>
                <a:lnTo>
                  <a:pt x="103773" y="211956"/>
                </a:lnTo>
                <a:lnTo>
                  <a:pt x="67863" y="198305"/>
                </a:lnTo>
                <a:lnTo>
                  <a:pt x="17690" y="168103"/>
                </a:lnTo>
                <a:lnTo>
                  <a:pt x="0" y="134874"/>
                </a:lnTo>
                <a:close/>
              </a:path>
            </a:pathLst>
          </a:custGeom>
          <a:noFill/>
          <a:ln w="9000">
            <a:solidFill>
              <a:srgbClr val="000000"/>
            </a:solidFill>
            <a:round/>
          </a:ln>
        </p:spPr>
        <p:style>
          <a:lnRef idx="0"/>
          <a:fillRef idx="0"/>
          <a:effectRef idx="0"/>
          <a:fontRef idx="minor"/>
        </p:style>
      </p:sp>
      <p:sp>
        <p:nvSpPr>
          <p:cNvPr id="740" name="CustomShape 77"/>
          <p:cNvSpPr/>
          <p:nvPr/>
        </p:nvSpPr>
        <p:spPr>
          <a:xfrm>
            <a:off x="4428720" y="1851840"/>
            <a:ext cx="1167120" cy="345600"/>
          </a:xfrm>
          <a:prstGeom prst="rect">
            <a:avLst/>
          </a:prstGeom>
          <a:blipFill rotWithShape="0">
            <a:blip r:embed="rId30"/>
            <a:stretch>
              <a:fillRect/>
            </a:stretch>
          </a:blipFill>
          <a:ln>
            <a:noFill/>
          </a:ln>
        </p:spPr>
        <p:style>
          <a:lnRef idx="0"/>
          <a:fillRef idx="0"/>
          <a:effectRef idx="0"/>
          <a:fontRef idx="minor"/>
        </p:style>
      </p:sp>
      <p:sp>
        <p:nvSpPr>
          <p:cNvPr id="741" name="CustomShape 78"/>
          <p:cNvSpPr/>
          <p:nvPr/>
        </p:nvSpPr>
        <p:spPr>
          <a:xfrm>
            <a:off x="4428720" y="1851840"/>
            <a:ext cx="1157760" cy="313920"/>
          </a:xfrm>
          <a:custGeom>
            <a:avLst/>
            <a:gdLst/>
            <a:ahLst/>
            <a:rect l="l" t="t" r="r" b="b"/>
            <a:pathLst>
              <a:path w="1158239" h="314325">
                <a:moveTo>
                  <a:pt x="0" y="156972"/>
                </a:moveTo>
                <a:lnTo>
                  <a:pt x="17690" y="118305"/>
                </a:lnTo>
                <a:lnTo>
                  <a:pt x="67863" y="83157"/>
                </a:lnTo>
                <a:lnTo>
                  <a:pt x="103773" y="67269"/>
                </a:lnTo>
                <a:lnTo>
                  <a:pt x="146174" y="52701"/>
                </a:lnTo>
                <a:lnTo>
                  <a:pt x="194524" y="39599"/>
                </a:lnTo>
                <a:lnTo>
                  <a:pt x="248279" y="28111"/>
                </a:lnTo>
                <a:lnTo>
                  <a:pt x="306896" y="18382"/>
                </a:lnTo>
                <a:lnTo>
                  <a:pt x="369831" y="10560"/>
                </a:lnTo>
                <a:lnTo>
                  <a:pt x="436543" y="4791"/>
                </a:lnTo>
                <a:lnTo>
                  <a:pt x="506486" y="1222"/>
                </a:lnTo>
                <a:lnTo>
                  <a:pt x="579119" y="0"/>
                </a:lnTo>
                <a:lnTo>
                  <a:pt x="651753" y="1222"/>
                </a:lnTo>
                <a:lnTo>
                  <a:pt x="721696" y="4791"/>
                </a:lnTo>
                <a:lnTo>
                  <a:pt x="788408" y="10560"/>
                </a:lnTo>
                <a:lnTo>
                  <a:pt x="851343" y="18382"/>
                </a:lnTo>
                <a:lnTo>
                  <a:pt x="909960" y="28111"/>
                </a:lnTo>
                <a:lnTo>
                  <a:pt x="963715" y="39599"/>
                </a:lnTo>
                <a:lnTo>
                  <a:pt x="1012065" y="52701"/>
                </a:lnTo>
                <a:lnTo>
                  <a:pt x="1054466" y="67269"/>
                </a:lnTo>
                <a:lnTo>
                  <a:pt x="1090376" y="83157"/>
                </a:lnTo>
                <a:lnTo>
                  <a:pt x="1140549" y="118305"/>
                </a:lnTo>
                <a:lnTo>
                  <a:pt x="1158239" y="156972"/>
                </a:lnTo>
                <a:lnTo>
                  <a:pt x="1153726" y="176671"/>
                </a:lnTo>
                <a:lnTo>
                  <a:pt x="1119252" y="213725"/>
                </a:lnTo>
                <a:lnTo>
                  <a:pt x="1054466" y="246674"/>
                </a:lnTo>
                <a:lnTo>
                  <a:pt x="1012065" y="261242"/>
                </a:lnTo>
                <a:lnTo>
                  <a:pt x="963715" y="274344"/>
                </a:lnTo>
                <a:lnTo>
                  <a:pt x="909960" y="285832"/>
                </a:lnTo>
                <a:lnTo>
                  <a:pt x="851343" y="295561"/>
                </a:lnTo>
                <a:lnTo>
                  <a:pt x="788408" y="303383"/>
                </a:lnTo>
                <a:lnTo>
                  <a:pt x="721696" y="309152"/>
                </a:lnTo>
                <a:lnTo>
                  <a:pt x="651753" y="312721"/>
                </a:lnTo>
                <a:lnTo>
                  <a:pt x="579119" y="313943"/>
                </a:lnTo>
                <a:lnTo>
                  <a:pt x="506486" y="312721"/>
                </a:lnTo>
                <a:lnTo>
                  <a:pt x="436543" y="309152"/>
                </a:lnTo>
                <a:lnTo>
                  <a:pt x="369831" y="303383"/>
                </a:lnTo>
                <a:lnTo>
                  <a:pt x="306896" y="295561"/>
                </a:lnTo>
                <a:lnTo>
                  <a:pt x="248279" y="285832"/>
                </a:lnTo>
                <a:lnTo>
                  <a:pt x="194524" y="274344"/>
                </a:lnTo>
                <a:lnTo>
                  <a:pt x="146174" y="261242"/>
                </a:lnTo>
                <a:lnTo>
                  <a:pt x="103773" y="246674"/>
                </a:lnTo>
                <a:lnTo>
                  <a:pt x="67863" y="230786"/>
                </a:lnTo>
                <a:lnTo>
                  <a:pt x="17690" y="195638"/>
                </a:lnTo>
                <a:lnTo>
                  <a:pt x="0" y="156972"/>
                </a:lnTo>
                <a:close/>
              </a:path>
            </a:pathLst>
          </a:custGeom>
          <a:noFill/>
          <a:ln w="9000">
            <a:solidFill>
              <a:srgbClr val="000000"/>
            </a:solidFill>
            <a:round/>
          </a:ln>
        </p:spPr>
        <p:style>
          <a:lnRef idx="0"/>
          <a:fillRef idx="0"/>
          <a:effectRef idx="0"/>
          <a:fontRef idx="minor"/>
        </p:style>
      </p:sp>
      <p:sp>
        <p:nvSpPr>
          <p:cNvPr id="742" name="CustomShape 79"/>
          <p:cNvSpPr/>
          <p:nvPr/>
        </p:nvSpPr>
        <p:spPr>
          <a:xfrm>
            <a:off x="4665600" y="1930320"/>
            <a:ext cx="650520" cy="149400"/>
          </a:xfrm>
          <a:custGeom>
            <a:avLst/>
            <a:gdLst/>
            <a:ahLst/>
            <a:rect l="l" t="t" r="r" b="b"/>
            <a:pathLst>
              <a:path w="650875" h="149860">
                <a:moveTo>
                  <a:pt x="0" y="149351"/>
                </a:moveTo>
                <a:lnTo>
                  <a:pt x="201549" y="149351"/>
                </a:lnTo>
                <a:lnTo>
                  <a:pt x="403098" y="0"/>
                </a:lnTo>
                <a:lnTo>
                  <a:pt x="650748" y="0"/>
                </a:lnTo>
              </a:path>
            </a:pathLst>
          </a:custGeom>
          <a:noFill/>
          <a:ln w="28800">
            <a:solidFill>
              <a:srgbClr val="000000"/>
            </a:solidFill>
            <a:round/>
          </a:ln>
        </p:spPr>
        <p:style>
          <a:lnRef idx="0"/>
          <a:fillRef idx="0"/>
          <a:effectRef idx="0"/>
          <a:fontRef idx="minor"/>
        </p:style>
      </p:sp>
      <p:sp>
        <p:nvSpPr>
          <p:cNvPr id="743" name="CustomShape 80"/>
          <p:cNvSpPr/>
          <p:nvPr/>
        </p:nvSpPr>
        <p:spPr>
          <a:xfrm>
            <a:off x="4694760" y="1930320"/>
            <a:ext cx="592560" cy="149400"/>
          </a:xfrm>
          <a:custGeom>
            <a:avLst/>
            <a:gdLst/>
            <a:ahLst/>
            <a:rect l="l" t="t" r="r" b="b"/>
            <a:pathLst>
              <a:path w="593089" h="149860">
                <a:moveTo>
                  <a:pt x="0" y="0"/>
                </a:moveTo>
                <a:lnTo>
                  <a:pt x="201802" y="0"/>
                </a:lnTo>
                <a:lnTo>
                  <a:pt x="403605" y="149351"/>
                </a:lnTo>
                <a:lnTo>
                  <a:pt x="592835" y="149351"/>
                </a:lnTo>
              </a:path>
            </a:pathLst>
          </a:custGeom>
          <a:noFill/>
          <a:ln w="28800">
            <a:solidFill>
              <a:srgbClr val="000000"/>
            </a:solidFill>
            <a:round/>
          </a:ln>
        </p:spPr>
        <p:style>
          <a:lnRef idx="0"/>
          <a:fillRef idx="0"/>
          <a:effectRef idx="0"/>
          <a:fontRef idx="minor"/>
        </p:style>
      </p:sp>
      <p:sp>
        <p:nvSpPr>
          <p:cNvPr id="744" name="CustomShape 81"/>
          <p:cNvSpPr/>
          <p:nvPr/>
        </p:nvSpPr>
        <p:spPr>
          <a:xfrm>
            <a:off x="4431960" y="2000880"/>
            <a:ext cx="360" cy="208440"/>
          </a:xfrm>
          <a:custGeom>
            <a:avLst/>
            <a:gdLst/>
            <a:ahLst/>
            <a:rect l="l" t="t" r="r" b="b"/>
            <a:pathLst>
              <a:path w="0" h="208914">
                <a:moveTo>
                  <a:pt x="0" y="0"/>
                </a:moveTo>
                <a:lnTo>
                  <a:pt x="0" y="208787"/>
                </a:lnTo>
              </a:path>
            </a:pathLst>
          </a:custGeom>
          <a:noFill/>
          <a:ln w="9000">
            <a:solidFill>
              <a:srgbClr val="000000"/>
            </a:solidFill>
            <a:round/>
          </a:ln>
        </p:spPr>
        <p:style>
          <a:lnRef idx="0"/>
          <a:fillRef idx="0"/>
          <a:effectRef idx="0"/>
          <a:fontRef idx="minor"/>
        </p:style>
      </p:sp>
      <p:sp>
        <p:nvSpPr>
          <p:cNvPr id="745" name="CustomShape 82"/>
          <p:cNvSpPr/>
          <p:nvPr/>
        </p:nvSpPr>
        <p:spPr>
          <a:xfrm>
            <a:off x="5586840" y="2007000"/>
            <a:ext cx="360" cy="207360"/>
          </a:xfrm>
          <a:custGeom>
            <a:avLst/>
            <a:gdLst/>
            <a:ahLst/>
            <a:rect l="l" t="t" r="r" b="b"/>
            <a:pathLst>
              <a:path w="0" h="207644">
                <a:moveTo>
                  <a:pt x="0" y="0"/>
                </a:moveTo>
                <a:lnTo>
                  <a:pt x="0" y="207263"/>
                </a:lnTo>
              </a:path>
            </a:pathLst>
          </a:custGeom>
          <a:noFill/>
          <a:ln w="9000">
            <a:solidFill>
              <a:srgbClr val="000000"/>
            </a:solidFill>
            <a:round/>
          </a:ln>
        </p:spPr>
        <p:style>
          <a:lnRef idx="0"/>
          <a:fillRef idx="0"/>
          <a:effectRef idx="0"/>
          <a:fontRef idx="minor"/>
        </p:style>
      </p:sp>
      <p:sp>
        <p:nvSpPr>
          <p:cNvPr id="746" name="CustomShape 83"/>
          <p:cNvSpPr/>
          <p:nvPr/>
        </p:nvSpPr>
        <p:spPr>
          <a:xfrm>
            <a:off x="2778840" y="2111400"/>
            <a:ext cx="1668600" cy="767880"/>
          </a:xfrm>
          <a:custGeom>
            <a:avLst/>
            <a:gdLst/>
            <a:ahLst/>
            <a:rect l="l" t="t" r="r" b="b"/>
            <a:pathLst>
              <a:path w="1668779" h="768350">
                <a:moveTo>
                  <a:pt x="0" y="768096"/>
                </a:moveTo>
                <a:lnTo>
                  <a:pt x="1668780" y="0"/>
                </a:lnTo>
              </a:path>
            </a:pathLst>
          </a:custGeom>
          <a:noFill/>
          <a:ln w="28800">
            <a:solidFill>
              <a:srgbClr val="000000"/>
            </a:solidFill>
            <a:round/>
          </a:ln>
        </p:spPr>
        <p:style>
          <a:lnRef idx="0"/>
          <a:fillRef idx="0"/>
          <a:effectRef idx="0"/>
          <a:fontRef idx="minor"/>
        </p:style>
      </p:sp>
      <p:sp>
        <p:nvSpPr>
          <p:cNvPr id="747" name="CustomShape 84"/>
          <p:cNvSpPr/>
          <p:nvPr/>
        </p:nvSpPr>
        <p:spPr>
          <a:xfrm>
            <a:off x="4595760" y="3006000"/>
            <a:ext cx="360" cy="652320"/>
          </a:xfrm>
          <a:custGeom>
            <a:avLst/>
            <a:gdLst/>
            <a:ahLst/>
            <a:rect l="l" t="t" r="r" b="b"/>
            <a:pathLst>
              <a:path w="0" h="652779">
                <a:moveTo>
                  <a:pt x="0" y="0"/>
                </a:moveTo>
                <a:lnTo>
                  <a:pt x="0" y="652272"/>
                </a:lnTo>
              </a:path>
            </a:pathLst>
          </a:custGeom>
          <a:noFill/>
          <a:ln w="28800">
            <a:solidFill>
              <a:srgbClr val="000000"/>
            </a:solidFill>
            <a:round/>
          </a:ln>
        </p:spPr>
        <p:style>
          <a:lnRef idx="0"/>
          <a:fillRef idx="0"/>
          <a:effectRef idx="0"/>
          <a:fontRef idx="minor"/>
        </p:style>
      </p:sp>
      <p:sp>
        <p:nvSpPr>
          <p:cNvPr id="748" name="CustomShape 85"/>
          <p:cNvSpPr/>
          <p:nvPr/>
        </p:nvSpPr>
        <p:spPr>
          <a:xfrm>
            <a:off x="4976640" y="2998440"/>
            <a:ext cx="360" cy="652320"/>
          </a:xfrm>
          <a:custGeom>
            <a:avLst/>
            <a:gdLst/>
            <a:ahLst/>
            <a:rect l="l" t="t" r="r" b="b"/>
            <a:pathLst>
              <a:path w="0" h="652779">
                <a:moveTo>
                  <a:pt x="0" y="0"/>
                </a:moveTo>
                <a:lnTo>
                  <a:pt x="0" y="652271"/>
                </a:lnTo>
              </a:path>
            </a:pathLst>
          </a:custGeom>
          <a:noFill/>
          <a:ln w="28800">
            <a:solidFill>
              <a:srgbClr val="000000"/>
            </a:solidFill>
            <a:round/>
          </a:ln>
        </p:spPr>
        <p:style>
          <a:lnRef idx="0"/>
          <a:fillRef idx="0"/>
          <a:effectRef idx="0"/>
          <a:fontRef idx="minor"/>
        </p:style>
      </p:sp>
      <p:sp>
        <p:nvSpPr>
          <p:cNvPr id="749" name="CustomShape 86"/>
          <p:cNvSpPr/>
          <p:nvPr/>
        </p:nvSpPr>
        <p:spPr>
          <a:xfrm>
            <a:off x="4449960" y="3616560"/>
            <a:ext cx="344160" cy="732600"/>
          </a:xfrm>
          <a:prstGeom prst="rect">
            <a:avLst/>
          </a:prstGeom>
          <a:blipFill rotWithShape="0">
            <a:blip r:embed="rId31"/>
            <a:stretch>
              <a:fillRect/>
            </a:stretch>
          </a:blipFill>
          <a:ln>
            <a:noFill/>
          </a:ln>
        </p:spPr>
        <p:style>
          <a:lnRef idx="0"/>
          <a:fillRef idx="0"/>
          <a:effectRef idx="0"/>
          <a:fontRef idx="minor"/>
        </p:style>
      </p:sp>
      <p:sp>
        <p:nvSpPr>
          <p:cNvPr id="750" name="CustomShape 87"/>
          <p:cNvSpPr/>
          <p:nvPr/>
        </p:nvSpPr>
        <p:spPr>
          <a:xfrm>
            <a:off x="4451760" y="3700440"/>
            <a:ext cx="151920" cy="16920"/>
          </a:xfrm>
          <a:custGeom>
            <a:avLst/>
            <a:gdLst/>
            <a:ahLst/>
            <a:rect l="l" t="t" r="r" b="b"/>
            <a:pathLst>
              <a:path w="152400" h="17145">
                <a:moveTo>
                  <a:pt x="0" y="16763"/>
                </a:moveTo>
                <a:lnTo>
                  <a:pt x="152400" y="16763"/>
                </a:lnTo>
                <a:lnTo>
                  <a:pt x="152400" y="0"/>
                </a:lnTo>
                <a:lnTo>
                  <a:pt x="0" y="0"/>
                </a:lnTo>
                <a:lnTo>
                  <a:pt x="0" y="16763"/>
                </a:lnTo>
                <a:close/>
              </a:path>
            </a:pathLst>
          </a:custGeom>
          <a:solidFill>
            <a:srgbClr val="000000"/>
          </a:solidFill>
          <a:ln>
            <a:noFill/>
          </a:ln>
        </p:spPr>
        <p:style>
          <a:lnRef idx="0"/>
          <a:fillRef idx="0"/>
          <a:effectRef idx="0"/>
          <a:fontRef idx="minor"/>
        </p:style>
      </p:sp>
      <p:sp>
        <p:nvSpPr>
          <p:cNvPr id="751" name="CustomShape 88"/>
          <p:cNvSpPr/>
          <p:nvPr/>
        </p:nvSpPr>
        <p:spPr>
          <a:xfrm>
            <a:off x="4447080" y="3695760"/>
            <a:ext cx="161640" cy="25560"/>
          </a:xfrm>
          <a:custGeom>
            <a:avLst/>
            <a:gdLst/>
            <a:ahLst/>
            <a:rect l="l" t="t" r="r" b="b"/>
            <a:pathLst>
              <a:path w="161925" h="26035">
                <a:moveTo>
                  <a:pt x="0" y="25908"/>
                </a:moveTo>
                <a:lnTo>
                  <a:pt x="161544" y="25908"/>
                </a:lnTo>
                <a:lnTo>
                  <a:pt x="161544" y="0"/>
                </a:lnTo>
                <a:lnTo>
                  <a:pt x="0" y="0"/>
                </a:lnTo>
                <a:lnTo>
                  <a:pt x="0" y="25908"/>
                </a:lnTo>
                <a:close/>
              </a:path>
            </a:pathLst>
          </a:custGeom>
          <a:solidFill>
            <a:srgbClr val="000000"/>
          </a:solidFill>
          <a:ln>
            <a:noFill/>
          </a:ln>
        </p:spPr>
        <p:style>
          <a:lnRef idx="0"/>
          <a:fillRef idx="0"/>
          <a:effectRef idx="0"/>
          <a:fontRef idx="minor"/>
        </p:style>
      </p:sp>
      <p:sp>
        <p:nvSpPr>
          <p:cNvPr id="752" name="CustomShape 89"/>
          <p:cNvSpPr/>
          <p:nvPr/>
        </p:nvSpPr>
        <p:spPr>
          <a:xfrm>
            <a:off x="4587120" y="3692520"/>
            <a:ext cx="149400" cy="45360"/>
          </a:xfrm>
          <a:custGeom>
            <a:avLst/>
            <a:gdLst/>
            <a:ahLst/>
            <a:rect l="l" t="t" r="r" b="b"/>
            <a:pathLst>
              <a:path w="149860" h="45720">
                <a:moveTo>
                  <a:pt x="126492" y="0"/>
                </a:moveTo>
                <a:lnTo>
                  <a:pt x="22860" y="0"/>
                </a:lnTo>
                <a:lnTo>
                  <a:pt x="13983" y="1803"/>
                </a:lnTo>
                <a:lnTo>
                  <a:pt x="6715" y="6715"/>
                </a:lnTo>
                <a:lnTo>
                  <a:pt x="1803" y="13983"/>
                </a:lnTo>
                <a:lnTo>
                  <a:pt x="0" y="22860"/>
                </a:lnTo>
                <a:lnTo>
                  <a:pt x="1803" y="31736"/>
                </a:lnTo>
                <a:lnTo>
                  <a:pt x="6715" y="39004"/>
                </a:lnTo>
                <a:lnTo>
                  <a:pt x="13983" y="43916"/>
                </a:lnTo>
                <a:lnTo>
                  <a:pt x="22860" y="45720"/>
                </a:lnTo>
                <a:lnTo>
                  <a:pt x="126492" y="45720"/>
                </a:lnTo>
                <a:lnTo>
                  <a:pt x="135368" y="43916"/>
                </a:lnTo>
                <a:lnTo>
                  <a:pt x="142636" y="39004"/>
                </a:lnTo>
                <a:lnTo>
                  <a:pt x="147548" y="31736"/>
                </a:lnTo>
                <a:lnTo>
                  <a:pt x="149351" y="22860"/>
                </a:lnTo>
                <a:lnTo>
                  <a:pt x="147548" y="13983"/>
                </a:lnTo>
                <a:lnTo>
                  <a:pt x="142636" y="6715"/>
                </a:lnTo>
                <a:lnTo>
                  <a:pt x="135368" y="1803"/>
                </a:lnTo>
                <a:lnTo>
                  <a:pt x="126492" y="0"/>
                </a:lnTo>
                <a:close/>
              </a:path>
            </a:pathLst>
          </a:custGeom>
          <a:solidFill>
            <a:srgbClr val="000000"/>
          </a:solidFill>
          <a:ln>
            <a:noFill/>
          </a:ln>
        </p:spPr>
        <p:style>
          <a:lnRef idx="0"/>
          <a:fillRef idx="0"/>
          <a:effectRef idx="0"/>
          <a:fontRef idx="minor"/>
        </p:style>
      </p:sp>
      <p:sp>
        <p:nvSpPr>
          <p:cNvPr id="753" name="CustomShape 90"/>
          <p:cNvSpPr/>
          <p:nvPr/>
        </p:nvSpPr>
        <p:spPr>
          <a:xfrm>
            <a:off x="4590360" y="3697200"/>
            <a:ext cx="142920" cy="34560"/>
          </a:xfrm>
          <a:prstGeom prst="rect">
            <a:avLst/>
          </a:prstGeom>
          <a:blipFill rotWithShape="0">
            <a:blip r:embed="rId32"/>
            <a:stretch>
              <a:fillRect/>
            </a:stretch>
          </a:blipFill>
          <a:ln>
            <a:noFill/>
          </a:ln>
        </p:spPr>
        <p:style>
          <a:lnRef idx="0"/>
          <a:fillRef idx="0"/>
          <a:effectRef idx="0"/>
          <a:fontRef idx="minor"/>
        </p:style>
      </p:sp>
      <p:sp>
        <p:nvSpPr>
          <p:cNvPr id="754" name="CustomShape 91"/>
          <p:cNvSpPr/>
          <p:nvPr/>
        </p:nvSpPr>
        <p:spPr>
          <a:xfrm>
            <a:off x="4587120" y="3797640"/>
            <a:ext cx="149400" cy="42840"/>
          </a:xfrm>
          <a:custGeom>
            <a:avLst/>
            <a:gdLst/>
            <a:ahLst/>
            <a:rect l="l" t="t" r="r" b="b"/>
            <a:pathLst>
              <a:path w="149860" h="43179">
                <a:moveTo>
                  <a:pt x="128015" y="0"/>
                </a:moveTo>
                <a:lnTo>
                  <a:pt x="21336" y="0"/>
                </a:lnTo>
                <a:lnTo>
                  <a:pt x="13019" y="1672"/>
                </a:lnTo>
                <a:lnTo>
                  <a:pt x="6238" y="6238"/>
                </a:lnTo>
                <a:lnTo>
                  <a:pt x="1672" y="13019"/>
                </a:lnTo>
                <a:lnTo>
                  <a:pt x="0" y="21336"/>
                </a:lnTo>
                <a:lnTo>
                  <a:pt x="1672" y="29652"/>
                </a:lnTo>
                <a:lnTo>
                  <a:pt x="6238" y="36433"/>
                </a:lnTo>
                <a:lnTo>
                  <a:pt x="13019" y="40999"/>
                </a:lnTo>
                <a:lnTo>
                  <a:pt x="21336" y="42672"/>
                </a:lnTo>
                <a:lnTo>
                  <a:pt x="128015" y="42672"/>
                </a:lnTo>
                <a:lnTo>
                  <a:pt x="136332" y="40999"/>
                </a:lnTo>
                <a:lnTo>
                  <a:pt x="143113" y="36433"/>
                </a:lnTo>
                <a:lnTo>
                  <a:pt x="147679" y="29652"/>
                </a:lnTo>
                <a:lnTo>
                  <a:pt x="149351" y="21336"/>
                </a:lnTo>
                <a:lnTo>
                  <a:pt x="147679" y="13019"/>
                </a:lnTo>
                <a:lnTo>
                  <a:pt x="143113" y="6238"/>
                </a:lnTo>
                <a:lnTo>
                  <a:pt x="136332" y="1672"/>
                </a:lnTo>
                <a:lnTo>
                  <a:pt x="128015" y="0"/>
                </a:lnTo>
                <a:close/>
              </a:path>
            </a:pathLst>
          </a:custGeom>
          <a:solidFill>
            <a:srgbClr val="000000"/>
          </a:solidFill>
          <a:ln>
            <a:noFill/>
          </a:ln>
        </p:spPr>
        <p:style>
          <a:lnRef idx="0"/>
          <a:fillRef idx="0"/>
          <a:effectRef idx="0"/>
          <a:fontRef idx="minor"/>
        </p:style>
      </p:sp>
      <p:sp>
        <p:nvSpPr>
          <p:cNvPr id="755" name="CustomShape 92"/>
          <p:cNvSpPr/>
          <p:nvPr/>
        </p:nvSpPr>
        <p:spPr>
          <a:xfrm>
            <a:off x="4591800" y="3802320"/>
            <a:ext cx="141480" cy="33120"/>
          </a:xfrm>
          <a:prstGeom prst="rect">
            <a:avLst/>
          </a:prstGeom>
          <a:blipFill rotWithShape="0">
            <a:blip r:embed="rId33"/>
            <a:stretch>
              <a:fillRect/>
            </a:stretch>
          </a:blipFill>
          <a:ln>
            <a:noFill/>
          </a:ln>
        </p:spPr>
        <p:style>
          <a:lnRef idx="0"/>
          <a:fillRef idx="0"/>
          <a:effectRef idx="0"/>
          <a:fontRef idx="minor"/>
        </p:style>
      </p:sp>
      <p:sp>
        <p:nvSpPr>
          <p:cNvPr id="756" name="CustomShape 93"/>
          <p:cNvSpPr/>
          <p:nvPr/>
        </p:nvSpPr>
        <p:spPr>
          <a:xfrm>
            <a:off x="4451760" y="3913560"/>
            <a:ext cx="154080" cy="14760"/>
          </a:xfrm>
          <a:custGeom>
            <a:avLst/>
            <a:gdLst/>
            <a:ahLst/>
            <a:rect l="l" t="t" r="r" b="b"/>
            <a:pathLst>
              <a:path w="154304" h="15239">
                <a:moveTo>
                  <a:pt x="0" y="15239"/>
                </a:moveTo>
                <a:lnTo>
                  <a:pt x="153924" y="15239"/>
                </a:lnTo>
                <a:lnTo>
                  <a:pt x="153924" y="0"/>
                </a:lnTo>
                <a:lnTo>
                  <a:pt x="0" y="0"/>
                </a:lnTo>
                <a:lnTo>
                  <a:pt x="0" y="15239"/>
                </a:lnTo>
                <a:close/>
              </a:path>
            </a:pathLst>
          </a:custGeom>
          <a:solidFill>
            <a:srgbClr val="000000"/>
          </a:solidFill>
          <a:ln>
            <a:noFill/>
          </a:ln>
        </p:spPr>
        <p:style>
          <a:lnRef idx="0"/>
          <a:fillRef idx="0"/>
          <a:effectRef idx="0"/>
          <a:fontRef idx="minor"/>
        </p:style>
      </p:sp>
      <p:sp>
        <p:nvSpPr>
          <p:cNvPr id="757" name="CustomShape 94"/>
          <p:cNvSpPr/>
          <p:nvPr/>
        </p:nvSpPr>
        <p:spPr>
          <a:xfrm>
            <a:off x="4447080" y="3908880"/>
            <a:ext cx="162720" cy="24480"/>
          </a:xfrm>
          <a:custGeom>
            <a:avLst/>
            <a:gdLst/>
            <a:ahLst/>
            <a:rect l="l" t="t" r="r" b="b"/>
            <a:pathLst>
              <a:path w="163195" h="24764">
                <a:moveTo>
                  <a:pt x="0" y="24384"/>
                </a:moveTo>
                <a:lnTo>
                  <a:pt x="163068" y="24384"/>
                </a:lnTo>
                <a:lnTo>
                  <a:pt x="163068" y="0"/>
                </a:lnTo>
                <a:lnTo>
                  <a:pt x="0" y="0"/>
                </a:lnTo>
                <a:lnTo>
                  <a:pt x="0" y="24384"/>
                </a:lnTo>
                <a:close/>
              </a:path>
            </a:pathLst>
          </a:custGeom>
          <a:solidFill>
            <a:srgbClr val="000000"/>
          </a:solidFill>
          <a:ln>
            <a:noFill/>
          </a:ln>
        </p:spPr>
        <p:style>
          <a:lnRef idx="0"/>
          <a:fillRef idx="0"/>
          <a:effectRef idx="0"/>
          <a:fontRef idx="minor"/>
        </p:style>
      </p:sp>
      <p:sp>
        <p:nvSpPr>
          <p:cNvPr id="758" name="CustomShape 95"/>
          <p:cNvSpPr/>
          <p:nvPr/>
        </p:nvSpPr>
        <p:spPr>
          <a:xfrm>
            <a:off x="4454640" y="4008240"/>
            <a:ext cx="151920" cy="16920"/>
          </a:xfrm>
          <a:custGeom>
            <a:avLst/>
            <a:gdLst/>
            <a:ahLst/>
            <a:rect l="l" t="t" r="r" b="b"/>
            <a:pathLst>
              <a:path w="152400" h="17145">
                <a:moveTo>
                  <a:pt x="0" y="16763"/>
                </a:moveTo>
                <a:lnTo>
                  <a:pt x="152400" y="16763"/>
                </a:lnTo>
                <a:lnTo>
                  <a:pt x="152400" y="0"/>
                </a:lnTo>
                <a:lnTo>
                  <a:pt x="0" y="0"/>
                </a:lnTo>
                <a:lnTo>
                  <a:pt x="0" y="16763"/>
                </a:lnTo>
                <a:close/>
              </a:path>
            </a:pathLst>
          </a:custGeom>
          <a:solidFill>
            <a:srgbClr val="000000"/>
          </a:solidFill>
          <a:ln>
            <a:noFill/>
          </a:ln>
        </p:spPr>
        <p:style>
          <a:lnRef idx="0"/>
          <a:fillRef idx="0"/>
          <a:effectRef idx="0"/>
          <a:fontRef idx="minor"/>
        </p:style>
      </p:sp>
      <p:sp>
        <p:nvSpPr>
          <p:cNvPr id="759" name="CustomShape 96"/>
          <p:cNvSpPr/>
          <p:nvPr/>
        </p:nvSpPr>
        <p:spPr>
          <a:xfrm>
            <a:off x="4449960" y="4003560"/>
            <a:ext cx="161640" cy="25560"/>
          </a:xfrm>
          <a:custGeom>
            <a:avLst/>
            <a:gdLst/>
            <a:ahLst/>
            <a:rect l="l" t="t" r="r" b="b"/>
            <a:pathLst>
              <a:path w="161925" h="26035">
                <a:moveTo>
                  <a:pt x="0" y="25907"/>
                </a:moveTo>
                <a:lnTo>
                  <a:pt x="161544" y="25907"/>
                </a:lnTo>
                <a:lnTo>
                  <a:pt x="161544" y="0"/>
                </a:lnTo>
                <a:lnTo>
                  <a:pt x="0" y="0"/>
                </a:lnTo>
                <a:lnTo>
                  <a:pt x="0" y="25907"/>
                </a:lnTo>
                <a:close/>
              </a:path>
            </a:pathLst>
          </a:custGeom>
          <a:solidFill>
            <a:srgbClr val="000000"/>
          </a:solidFill>
          <a:ln>
            <a:noFill/>
          </a:ln>
        </p:spPr>
        <p:style>
          <a:lnRef idx="0"/>
          <a:fillRef idx="0"/>
          <a:effectRef idx="0"/>
          <a:fontRef idx="minor"/>
        </p:style>
      </p:sp>
      <p:sp>
        <p:nvSpPr>
          <p:cNvPr id="760" name="CustomShape 97"/>
          <p:cNvSpPr/>
          <p:nvPr/>
        </p:nvSpPr>
        <p:spPr>
          <a:xfrm>
            <a:off x="4584240" y="4000680"/>
            <a:ext cx="149400" cy="47160"/>
          </a:xfrm>
          <a:custGeom>
            <a:avLst/>
            <a:gdLst/>
            <a:ahLst/>
            <a:rect l="l" t="t" r="r" b="b"/>
            <a:pathLst>
              <a:path w="149860" h="47625">
                <a:moveTo>
                  <a:pt x="125730" y="0"/>
                </a:moveTo>
                <a:lnTo>
                  <a:pt x="23622" y="0"/>
                </a:lnTo>
                <a:lnTo>
                  <a:pt x="14412" y="1851"/>
                </a:lnTo>
                <a:lnTo>
                  <a:pt x="6905" y="6905"/>
                </a:lnTo>
                <a:lnTo>
                  <a:pt x="1851" y="14412"/>
                </a:lnTo>
                <a:lnTo>
                  <a:pt x="0" y="23622"/>
                </a:lnTo>
                <a:lnTo>
                  <a:pt x="1851" y="32831"/>
                </a:lnTo>
                <a:lnTo>
                  <a:pt x="6905" y="40338"/>
                </a:lnTo>
                <a:lnTo>
                  <a:pt x="14412" y="45392"/>
                </a:lnTo>
                <a:lnTo>
                  <a:pt x="23622" y="47243"/>
                </a:lnTo>
                <a:lnTo>
                  <a:pt x="125730" y="47243"/>
                </a:lnTo>
                <a:lnTo>
                  <a:pt x="134939" y="45392"/>
                </a:lnTo>
                <a:lnTo>
                  <a:pt x="142446" y="40338"/>
                </a:lnTo>
                <a:lnTo>
                  <a:pt x="147500" y="32831"/>
                </a:lnTo>
                <a:lnTo>
                  <a:pt x="149352" y="23622"/>
                </a:lnTo>
                <a:lnTo>
                  <a:pt x="147500" y="14412"/>
                </a:lnTo>
                <a:lnTo>
                  <a:pt x="142446" y="6905"/>
                </a:lnTo>
                <a:lnTo>
                  <a:pt x="134939" y="1851"/>
                </a:lnTo>
                <a:lnTo>
                  <a:pt x="125730" y="0"/>
                </a:lnTo>
                <a:close/>
              </a:path>
            </a:pathLst>
          </a:custGeom>
          <a:solidFill>
            <a:srgbClr val="000000"/>
          </a:solidFill>
          <a:ln>
            <a:noFill/>
          </a:ln>
        </p:spPr>
        <p:style>
          <a:lnRef idx="0"/>
          <a:fillRef idx="0"/>
          <a:effectRef idx="0"/>
          <a:fontRef idx="minor"/>
        </p:style>
      </p:sp>
      <p:sp>
        <p:nvSpPr>
          <p:cNvPr id="761" name="CustomShape 98"/>
          <p:cNvSpPr/>
          <p:nvPr/>
        </p:nvSpPr>
        <p:spPr>
          <a:xfrm>
            <a:off x="4587120" y="4005000"/>
            <a:ext cx="142920" cy="36360"/>
          </a:xfrm>
          <a:prstGeom prst="rect">
            <a:avLst/>
          </a:prstGeom>
          <a:blipFill rotWithShape="0">
            <a:blip r:embed="rId34"/>
            <a:stretch>
              <a:fillRect/>
            </a:stretch>
          </a:blipFill>
          <a:ln>
            <a:noFill/>
          </a:ln>
        </p:spPr>
        <p:style>
          <a:lnRef idx="0"/>
          <a:fillRef idx="0"/>
          <a:effectRef idx="0"/>
          <a:fontRef idx="minor"/>
        </p:style>
      </p:sp>
      <p:sp>
        <p:nvSpPr>
          <p:cNvPr id="762" name="CustomShape 99"/>
          <p:cNvSpPr/>
          <p:nvPr/>
        </p:nvSpPr>
        <p:spPr>
          <a:xfrm>
            <a:off x="4585680" y="3903120"/>
            <a:ext cx="149400" cy="45360"/>
          </a:xfrm>
          <a:custGeom>
            <a:avLst/>
            <a:gdLst/>
            <a:ahLst/>
            <a:rect l="l" t="t" r="r" b="b"/>
            <a:pathLst>
              <a:path w="149860" h="45720">
                <a:moveTo>
                  <a:pt x="126492" y="0"/>
                </a:moveTo>
                <a:lnTo>
                  <a:pt x="22860" y="0"/>
                </a:lnTo>
                <a:lnTo>
                  <a:pt x="13983" y="1803"/>
                </a:lnTo>
                <a:lnTo>
                  <a:pt x="6715" y="6715"/>
                </a:lnTo>
                <a:lnTo>
                  <a:pt x="1803" y="13983"/>
                </a:lnTo>
                <a:lnTo>
                  <a:pt x="0" y="22860"/>
                </a:lnTo>
                <a:lnTo>
                  <a:pt x="1803" y="31736"/>
                </a:lnTo>
                <a:lnTo>
                  <a:pt x="6715" y="39004"/>
                </a:lnTo>
                <a:lnTo>
                  <a:pt x="13983" y="43916"/>
                </a:lnTo>
                <a:lnTo>
                  <a:pt x="22860" y="45719"/>
                </a:lnTo>
                <a:lnTo>
                  <a:pt x="126492" y="45719"/>
                </a:lnTo>
                <a:lnTo>
                  <a:pt x="135368" y="43916"/>
                </a:lnTo>
                <a:lnTo>
                  <a:pt x="142636" y="39004"/>
                </a:lnTo>
                <a:lnTo>
                  <a:pt x="147548" y="31736"/>
                </a:lnTo>
                <a:lnTo>
                  <a:pt x="149351" y="22860"/>
                </a:lnTo>
                <a:lnTo>
                  <a:pt x="147548" y="13983"/>
                </a:lnTo>
                <a:lnTo>
                  <a:pt x="142636" y="6715"/>
                </a:lnTo>
                <a:lnTo>
                  <a:pt x="135368" y="1803"/>
                </a:lnTo>
                <a:lnTo>
                  <a:pt x="126492" y="0"/>
                </a:lnTo>
                <a:close/>
              </a:path>
            </a:pathLst>
          </a:custGeom>
          <a:solidFill>
            <a:srgbClr val="000000"/>
          </a:solidFill>
          <a:ln>
            <a:noFill/>
          </a:ln>
        </p:spPr>
        <p:style>
          <a:lnRef idx="0"/>
          <a:fillRef idx="0"/>
          <a:effectRef idx="0"/>
          <a:fontRef idx="minor"/>
        </p:style>
      </p:sp>
      <p:sp>
        <p:nvSpPr>
          <p:cNvPr id="763" name="CustomShape 100"/>
          <p:cNvSpPr/>
          <p:nvPr/>
        </p:nvSpPr>
        <p:spPr>
          <a:xfrm>
            <a:off x="4588920" y="3616560"/>
            <a:ext cx="144360" cy="731160"/>
          </a:xfrm>
          <a:prstGeom prst="rect">
            <a:avLst/>
          </a:prstGeom>
          <a:blipFill rotWithShape="0">
            <a:blip r:embed="rId35"/>
            <a:stretch>
              <a:fillRect/>
            </a:stretch>
          </a:blipFill>
          <a:ln>
            <a:noFill/>
          </a:ln>
        </p:spPr>
        <p:style>
          <a:lnRef idx="0"/>
          <a:fillRef idx="0"/>
          <a:effectRef idx="0"/>
          <a:fontRef idx="minor"/>
        </p:style>
      </p:sp>
      <p:sp>
        <p:nvSpPr>
          <p:cNvPr id="764" name="CustomShape 101"/>
          <p:cNvSpPr/>
          <p:nvPr/>
        </p:nvSpPr>
        <p:spPr>
          <a:xfrm>
            <a:off x="4712040" y="3611880"/>
            <a:ext cx="25560" cy="740520"/>
          </a:xfrm>
          <a:custGeom>
            <a:avLst/>
            <a:gdLst/>
            <a:ahLst/>
            <a:rect l="l" t="t" r="r" b="b"/>
            <a:pathLst>
              <a:path w="26035" h="741045">
                <a:moveTo>
                  <a:pt x="0" y="740664"/>
                </a:moveTo>
                <a:lnTo>
                  <a:pt x="25907" y="740664"/>
                </a:lnTo>
                <a:lnTo>
                  <a:pt x="25907" y="0"/>
                </a:lnTo>
                <a:lnTo>
                  <a:pt x="0" y="0"/>
                </a:lnTo>
                <a:lnTo>
                  <a:pt x="0" y="740664"/>
                </a:lnTo>
                <a:close/>
              </a:path>
            </a:pathLst>
          </a:custGeom>
          <a:solidFill>
            <a:srgbClr val="000000"/>
          </a:solidFill>
          <a:ln>
            <a:noFill/>
          </a:ln>
        </p:spPr>
        <p:style>
          <a:lnRef idx="0"/>
          <a:fillRef idx="0"/>
          <a:effectRef idx="0"/>
          <a:fontRef idx="minor"/>
        </p:style>
      </p:sp>
      <p:sp>
        <p:nvSpPr>
          <p:cNvPr id="765" name="CustomShape 102"/>
          <p:cNvSpPr/>
          <p:nvPr/>
        </p:nvSpPr>
        <p:spPr>
          <a:xfrm>
            <a:off x="4732200" y="3800880"/>
            <a:ext cx="60480" cy="68400"/>
          </a:xfrm>
          <a:prstGeom prst="rect">
            <a:avLst/>
          </a:prstGeom>
          <a:blipFill rotWithShape="0">
            <a:blip r:embed="rId36"/>
            <a:stretch>
              <a:fillRect/>
            </a:stretch>
          </a:blipFill>
          <a:ln>
            <a:noFill/>
          </a:ln>
        </p:spPr>
        <p:style>
          <a:lnRef idx="0"/>
          <a:fillRef idx="0"/>
          <a:effectRef idx="0"/>
          <a:fontRef idx="minor"/>
        </p:style>
      </p:sp>
      <p:sp>
        <p:nvSpPr>
          <p:cNvPr id="766" name="CustomShape 103"/>
          <p:cNvSpPr/>
          <p:nvPr/>
        </p:nvSpPr>
        <p:spPr>
          <a:xfrm>
            <a:off x="4733640" y="3697200"/>
            <a:ext cx="62280" cy="75960"/>
          </a:xfrm>
          <a:prstGeom prst="rect">
            <a:avLst/>
          </a:prstGeom>
          <a:blipFill rotWithShape="0">
            <a:blip r:embed="rId37"/>
            <a:stretch>
              <a:fillRect/>
            </a:stretch>
          </a:blipFill>
          <a:ln>
            <a:noFill/>
          </a:ln>
        </p:spPr>
        <p:style>
          <a:lnRef idx="0"/>
          <a:fillRef idx="0"/>
          <a:effectRef idx="0"/>
          <a:fontRef idx="minor"/>
        </p:style>
      </p:sp>
      <p:sp>
        <p:nvSpPr>
          <p:cNvPr id="767" name="CustomShape 104"/>
          <p:cNvSpPr/>
          <p:nvPr/>
        </p:nvSpPr>
        <p:spPr>
          <a:xfrm>
            <a:off x="4730400" y="4314600"/>
            <a:ext cx="66600" cy="65160"/>
          </a:xfrm>
          <a:prstGeom prst="rect">
            <a:avLst/>
          </a:prstGeom>
          <a:blipFill rotWithShape="0">
            <a:blip r:embed="rId38"/>
            <a:stretch>
              <a:fillRect/>
            </a:stretch>
          </a:blipFill>
          <a:ln>
            <a:noFill/>
          </a:ln>
        </p:spPr>
        <p:style>
          <a:lnRef idx="0"/>
          <a:fillRef idx="0"/>
          <a:effectRef idx="0"/>
          <a:fontRef idx="minor"/>
        </p:style>
      </p:sp>
      <p:sp>
        <p:nvSpPr>
          <p:cNvPr id="768" name="CustomShape 105"/>
          <p:cNvSpPr/>
          <p:nvPr/>
        </p:nvSpPr>
        <p:spPr>
          <a:xfrm>
            <a:off x="4431960" y="4335840"/>
            <a:ext cx="307440" cy="47160"/>
          </a:xfrm>
          <a:custGeom>
            <a:avLst/>
            <a:gdLst/>
            <a:ahLst/>
            <a:rect l="l" t="t" r="r" b="b"/>
            <a:pathLst>
              <a:path w="307975" h="47625">
                <a:moveTo>
                  <a:pt x="284225" y="0"/>
                </a:moveTo>
                <a:lnTo>
                  <a:pt x="23622" y="0"/>
                </a:lnTo>
                <a:lnTo>
                  <a:pt x="14412" y="1851"/>
                </a:lnTo>
                <a:lnTo>
                  <a:pt x="6905" y="6905"/>
                </a:lnTo>
                <a:lnTo>
                  <a:pt x="1851" y="14412"/>
                </a:lnTo>
                <a:lnTo>
                  <a:pt x="0" y="23622"/>
                </a:lnTo>
                <a:lnTo>
                  <a:pt x="1851" y="32831"/>
                </a:lnTo>
                <a:lnTo>
                  <a:pt x="6905" y="40338"/>
                </a:lnTo>
                <a:lnTo>
                  <a:pt x="14412" y="45392"/>
                </a:lnTo>
                <a:lnTo>
                  <a:pt x="23622" y="47244"/>
                </a:lnTo>
                <a:lnTo>
                  <a:pt x="284225" y="47244"/>
                </a:lnTo>
                <a:lnTo>
                  <a:pt x="293435" y="45392"/>
                </a:lnTo>
                <a:lnTo>
                  <a:pt x="300942" y="40338"/>
                </a:lnTo>
                <a:lnTo>
                  <a:pt x="305996" y="32831"/>
                </a:lnTo>
                <a:lnTo>
                  <a:pt x="307848" y="23622"/>
                </a:lnTo>
                <a:lnTo>
                  <a:pt x="305996" y="14412"/>
                </a:lnTo>
                <a:lnTo>
                  <a:pt x="300942" y="6905"/>
                </a:lnTo>
                <a:lnTo>
                  <a:pt x="293435" y="1851"/>
                </a:lnTo>
                <a:lnTo>
                  <a:pt x="284225" y="0"/>
                </a:lnTo>
                <a:close/>
              </a:path>
            </a:pathLst>
          </a:custGeom>
          <a:solidFill>
            <a:srgbClr val="dddddd"/>
          </a:solidFill>
          <a:ln>
            <a:noFill/>
          </a:ln>
        </p:spPr>
        <p:style>
          <a:lnRef idx="0"/>
          <a:fillRef idx="0"/>
          <a:effectRef idx="0"/>
          <a:fontRef idx="minor"/>
        </p:style>
      </p:sp>
      <p:sp>
        <p:nvSpPr>
          <p:cNvPr id="769" name="CustomShape 106"/>
          <p:cNvSpPr/>
          <p:nvPr/>
        </p:nvSpPr>
        <p:spPr>
          <a:xfrm>
            <a:off x="4431960" y="4335840"/>
            <a:ext cx="307440" cy="47160"/>
          </a:xfrm>
          <a:custGeom>
            <a:avLst/>
            <a:gdLst/>
            <a:ahLst/>
            <a:rect l="l" t="t" r="r" b="b"/>
            <a:pathLst>
              <a:path w="307975" h="47625">
                <a:moveTo>
                  <a:pt x="0" y="23622"/>
                </a:moveTo>
                <a:lnTo>
                  <a:pt x="1851" y="14412"/>
                </a:lnTo>
                <a:lnTo>
                  <a:pt x="6905" y="6905"/>
                </a:lnTo>
                <a:lnTo>
                  <a:pt x="14412" y="1851"/>
                </a:lnTo>
                <a:lnTo>
                  <a:pt x="23622" y="0"/>
                </a:lnTo>
                <a:lnTo>
                  <a:pt x="284225" y="0"/>
                </a:lnTo>
                <a:lnTo>
                  <a:pt x="293435" y="1851"/>
                </a:lnTo>
                <a:lnTo>
                  <a:pt x="300942" y="6905"/>
                </a:lnTo>
                <a:lnTo>
                  <a:pt x="305996" y="14412"/>
                </a:lnTo>
                <a:lnTo>
                  <a:pt x="307848" y="23622"/>
                </a:lnTo>
                <a:lnTo>
                  <a:pt x="305996" y="32831"/>
                </a:lnTo>
                <a:lnTo>
                  <a:pt x="300942" y="40338"/>
                </a:lnTo>
                <a:lnTo>
                  <a:pt x="293435" y="45392"/>
                </a:lnTo>
                <a:lnTo>
                  <a:pt x="284225" y="47244"/>
                </a:lnTo>
                <a:lnTo>
                  <a:pt x="23622" y="47244"/>
                </a:lnTo>
                <a:lnTo>
                  <a:pt x="14412" y="45392"/>
                </a:lnTo>
                <a:lnTo>
                  <a:pt x="6905" y="40338"/>
                </a:lnTo>
                <a:lnTo>
                  <a:pt x="1851" y="32831"/>
                </a:lnTo>
                <a:lnTo>
                  <a:pt x="0" y="23622"/>
                </a:lnTo>
                <a:close/>
              </a:path>
            </a:pathLst>
          </a:custGeom>
          <a:noFill/>
          <a:ln w="9000">
            <a:solidFill>
              <a:srgbClr val="000000"/>
            </a:solidFill>
            <a:round/>
          </a:ln>
        </p:spPr>
        <p:style>
          <a:lnRef idx="0"/>
          <a:fillRef idx="0"/>
          <a:effectRef idx="0"/>
          <a:fontRef idx="minor"/>
        </p:style>
      </p:sp>
      <p:sp>
        <p:nvSpPr>
          <p:cNvPr id="770" name="CustomShape 107"/>
          <p:cNvSpPr/>
          <p:nvPr/>
        </p:nvSpPr>
        <p:spPr>
          <a:xfrm>
            <a:off x="4449960" y="4346280"/>
            <a:ext cx="272520" cy="27000"/>
          </a:xfrm>
          <a:prstGeom prst="rect">
            <a:avLst/>
          </a:prstGeom>
          <a:blipFill rotWithShape="0">
            <a:blip r:embed="rId39"/>
            <a:stretch>
              <a:fillRect/>
            </a:stretch>
          </a:blipFill>
          <a:ln>
            <a:noFill/>
          </a:ln>
        </p:spPr>
        <p:style>
          <a:lnRef idx="0"/>
          <a:fillRef idx="0"/>
          <a:effectRef idx="0"/>
          <a:fontRef idx="minor"/>
        </p:style>
      </p:sp>
      <p:sp>
        <p:nvSpPr>
          <p:cNvPr id="771" name="CustomShape 108"/>
          <p:cNvSpPr/>
          <p:nvPr/>
        </p:nvSpPr>
        <p:spPr>
          <a:xfrm>
            <a:off x="4449960" y="4346280"/>
            <a:ext cx="272520" cy="27720"/>
          </a:xfrm>
          <a:custGeom>
            <a:avLst/>
            <a:gdLst/>
            <a:ahLst/>
            <a:rect l="l" t="t" r="r" b="b"/>
            <a:pathLst>
              <a:path w="273050" h="27939">
                <a:moveTo>
                  <a:pt x="0" y="13715"/>
                </a:moveTo>
                <a:lnTo>
                  <a:pt x="0" y="6095"/>
                </a:lnTo>
                <a:lnTo>
                  <a:pt x="6096" y="0"/>
                </a:lnTo>
                <a:lnTo>
                  <a:pt x="13716" y="0"/>
                </a:lnTo>
                <a:lnTo>
                  <a:pt x="259080" y="0"/>
                </a:lnTo>
                <a:lnTo>
                  <a:pt x="266700" y="0"/>
                </a:lnTo>
                <a:lnTo>
                  <a:pt x="272796" y="6095"/>
                </a:lnTo>
                <a:lnTo>
                  <a:pt x="272796" y="13715"/>
                </a:lnTo>
                <a:lnTo>
                  <a:pt x="272796" y="21335"/>
                </a:lnTo>
                <a:lnTo>
                  <a:pt x="266700" y="27431"/>
                </a:lnTo>
                <a:lnTo>
                  <a:pt x="259080" y="27431"/>
                </a:lnTo>
                <a:lnTo>
                  <a:pt x="13716" y="27431"/>
                </a:lnTo>
                <a:lnTo>
                  <a:pt x="6096" y="27431"/>
                </a:lnTo>
                <a:lnTo>
                  <a:pt x="0" y="21335"/>
                </a:lnTo>
                <a:lnTo>
                  <a:pt x="0" y="13715"/>
                </a:lnTo>
                <a:close/>
              </a:path>
            </a:pathLst>
          </a:custGeom>
          <a:noFill/>
          <a:ln w="9000">
            <a:solidFill>
              <a:srgbClr val="000000"/>
            </a:solidFill>
            <a:round/>
          </a:ln>
        </p:spPr>
        <p:style>
          <a:lnRef idx="0"/>
          <a:fillRef idx="0"/>
          <a:effectRef idx="0"/>
          <a:fontRef idx="minor"/>
        </p:style>
      </p:sp>
      <p:sp>
        <p:nvSpPr>
          <p:cNvPr id="772" name="CustomShape 109"/>
          <p:cNvSpPr/>
          <p:nvPr/>
        </p:nvSpPr>
        <p:spPr>
          <a:xfrm>
            <a:off x="4474440" y="4241160"/>
            <a:ext cx="41040" cy="45360"/>
          </a:xfrm>
          <a:custGeom>
            <a:avLst/>
            <a:gdLst/>
            <a:ahLst/>
            <a:rect l="l" t="t" r="r" b="b"/>
            <a:pathLst>
              <a:path w="41275" h="45720">
                <a:moveTo>
                  <a:pt x="20574" y="0"/>
                </a:moveTo>
                <a:lnTo>
                  <a:pt x="12590" y="1803"/>
                </a:lnTo>
                <a:lnTo>
                  <a:pt x="6048" y="6715"/>
                </a:lnTo>
                <a:lnTo>
                  <a:pt x="1625" y="13983"/>
                </a:lnTo>
                <a:lnTo>
                  <a:pt x="0" y="22859"/>
                </a:lnTo>
                <a:lnTo>
                  <a:pt x="1625" y="31736"/>
                </a:lnTo>
                <a:lnTo>
                  <a:pt x="6048" y="39004"/>
                </a:lnTo>
                <a:lnTo>
                  <a:pt x="12590" y="43916"/>
                </a:lnTo>
                <a:lnTo>
                  <a:pt x="20574" y="45719"/>
                </a:lnTo>
                <a:lnTo>
                  <a:pt x="28557" y="43916"/>
                </a:lnTo>
                <a:lnTo>
                  <a:pt x="35099" y="39004"/>
                </a:lnTo>
                <a:lnTo>
                  <a:pt x="39522" y="31736"/>
                </a:lnTo>
                <a:lnTo>
                  <a:pt x="41148" y="22859"/>
                </a:lnTo>
                <a:lnTo>
                  <a:pt x="39522" y="13983"/>
                </a:lnTo>
                <a:lnTo>
                  <a:pt x="35099" y="6715"/>
                </a:lnTo>
                <a:lnTo>
                  <a:pt x="28557" y="1803"/>
                </a:lnTo>
                <a:lnTo>
                  <a:pt x="20574" y="0"/>
                </a:lnTo>
                <a:close/>
              </a:path>
            </a:pathLst>
          </a:custGeom>
          <a:solidFill>
            <a:srgbClr val="33cc33"/>
          </a:solidFill>
          <a:ln>
            <a:noFill/>
          </a:ln>
        </p:spPr>
        <p:style>
          <a:lnRef idx="0"/>
          <a:fillRef idx="0"/>
          <a:effectRef idx="0"/>
          <a:fontRef idx="minor"/>
        </p:style>
      </p:sp>
      <p:sp>
        <p:nvSpPr>
          <p:cNvPr id="773" name="CustomShape 110"/>
          <p:cNvSpPr/>
          <p:nvPr/>
        </p:nvSpPr>
        <p:spPr>
          <a:xfrm>
            <a:off x="4521600" y="4241160"/>
            <a:ext cx="41040" cy="45360"/>
          </a:xfrm>
          <a:custGeom>
            <a:avLst/>
            <a:gdLst/>
            <a:ahLst/>
            <a:rect l="l" t="t" r="r" b="b"/>
            <a:pathLst>
              <a:path w="41275" h="45720">
                <a:moveTo>
                  <a:pt x="20574" y="0"/>
                </a:moveTo>
                <a:lnTo>
                  <a:pt x="12590" y="1803"/>
                </a:lnTo>
                <a:lnTo>
                  <a:pt x="6048" y="6715"/>
                </a:lnTo>
                <a:lnTo>
                  <a:pt x="1625" y="13983"/>
                </a:lnTo>
                <a:lnTo>
                  <a:pt x="0" y="22859"/>
                </a:lnTo>
                <a:lnTo>
                  <a:pt x="1625" y="31736"/>
                </a:lnTo>
                <a:lnTo>
                  <a:pt x="6048" y="39004"/>
                </a:lnTo>
                <a:lnTo>
                  <a:pt x="12590" y="43916"/>
                </a:lnTo>
                <a:lnTo>
                  <a:pt x="20574" y="45719"/>
                </a:lnTo>
                <a:lnTo>
                  <a:pt x="28557" y="43916"/>
                </a:lnTo>
                <a:lnTo>
                  <a:pt x="35099" y="39004"/>
                </a:lnTo>
                <a:lnTo>
                  <a:pt x="39522" y="31736"/>
                </a:lnTo>
                <a:lnTo>
                  <a:pt x="41147" y="22859"/>
                </a:lnTo>
                <a:lnTo>
                  <a:pt x="39522" y="13983"/>
                </a:lnTo>
                <a:lnTo>
                  <a:pt x="35099" y="6715"/>
                </a:lnTo>
                <a:lnTo>
                  <a:pt x="28557" y="1803"/>
                </a:lnTo>
                <a:lnTo>
                  <a:pt x="20574" y="0"/>
                </a:lnTo>
                <a:close/>
              </a:path>
            </a:pathLst>
          </a:custGeom>
          <a:solidFill>
            <a:srgbClr val="ff0000"/>
          </a:solidFill>
          <a:ln>
            <a:noFill/>
          </a:ln>
        </p:spPr>
        <p:style>
          <a:lnRef idx="0"/>
          <a:fillRef idx="0"/>
          <a:effectRef idx="0"/>
          <a:fontRef idx="minor"/>
        </p:style>
      </p:sp>
      <p:sp>
        <p:nvSpPr>
          <p:cNvPr id="774" name="CustomShape 111"/>
          <p:cNvSpPr/>
          <p:nvPr/>
        </p:nvSpPr>
        <p:spPr>
          <a:xfrm>
            <a:off x="4565880" y="4239720"/>
            <a:ext cx="41040" cy="47160"/>
          </a:xfrm>
          <a:custGeom>
            <a:avLst/>
            <a:gdLst/>
            <a:ahLst/>
            <a:rect l="l" t="t" r="r" b="b"/>
            <a:pathLst>
              <a:path w="41275" h="47625">
                <a:moveTo>
                  <a:pt x="20574" y="0"/>
                </a:moveTo>
                <a:lnTo>
                  <a:pt x="12590" y="1851"/>
                </a:lnTo>
                <a:lnTo>
                  <a:pt x="6048" y="6905"/>
                </a:lnTo>
                <a:lnTo>
                  <a:pt x="1625" y="14412"/>
                </a:lnTo>
                <a:lnTo>
                  <a:pt x="0" y="23621"/>
                </a:lnTo>
                <a:lnTo>
                  <a:pt x="1625" y="32831"/>
                </a:lnTo>
                <a:lnTo>
                  <a:pt x="6048" y="40338"/>
                </a:lnTo>
                <a:lnTo>
                  <a:pt x="12590" y="45392"/>
                </a:lnTo>
                <a:lnTo>
                  <a:pt x="20574" y="47243"/>
                </a:lnTo>
                <a:lnTo>
                  <a:pt x="28557" y="45392"/>
                </a:lnTo>
                <a:lnTo>
                  <a:pt x="35099" y="40338"/>
                </a:lnTo>
                <a:lnTo>
                  <a:pt x="39522" y="32831"/>
                </a:lnTo>
                <a:lnTo>
                  <a:pt x="41148" y="23621"/>
                </a:lnTo>
                <a:lnTo>
                  <a:pt x="39522" y="14412"/>
                </a:lnTo>
                <a:lnTo>
                  <a:pt x="35099" y="6905"/>
                </a:lnTo>
                <a:lnTo>
                  <a:pt x="28557" y="1851"/>
                </a:lnTo>
                <a:lnTo>
                  <a:pt x="20574" y="0"/>
                </a:lnTo>
                <a:close/>
              </a:path>
            </a:pathLst>
          </a:custGeom>
          <a:solidFill>
            <a:srgbClr val="33cc33"/>
          </a:solidFill>
          <a:ln>
            <a:noFill/>
          </a:ln>
        </p:spPr>
        <p:style>
          <a:lnRef idx="0"/>
          <a:fillRef idx="0"/>
          <a:effectRef idx="0"/>
          <a:fontRef idx="minor"/>
        </p:style>
      </p:sp>
      <p:sp>
        <p:nvSpPr>
          <p:cNvPr id="775" name="CustomShape 112"/>
          <p:cNvSpPr/>
          <p:nvPr/>
        </p:nvSpPr>
        <p:spPr>
          <a:xfrm>
            <a:off x="4669560" y="4066200"/>
            <a:ext cx="21240" cy="243360"/>
          </a:xfrm>
          <a:custGeom>
            <a:avLst/>
            <a:gdLst/>
            <a:ahLst/>
            <a:rect l="l" t="t" r="r" b="b"/>
            <a:pathLst>
              <a:path w="21589" h="243839">
                <a:moveTo>
                  <a:pt x="0" y="243839"/>
                </a:moveTo>
                <a:lnTo>
                  <a:pt x="21336" y="243839"/>
                </a:lnTo>
                <a:lnTo>
                  <a:pt x="21336" y="0"/>
                </a:lnTo>
                <a:lnTo>
                  <a:pt x="0" y="0"/>
                </a:lnTo>
                <a:lnTo>
                  <a:pt x="0" y="243839"/>
                </a:lnTo>
                <a:close/>
              </a:path>
            </a:pathLst>
          </a:custGeom>
          <a:solidFill>
            <a:srgbClr val="292929"/>
          </a:solidFill>
          <a:ln>
            <a:noFill/>
          </a:ln>
        </p:spPr>
        <p:style>
          <a:lnRef idx="0"/>
          <a:fillRef idx="0"/>
          <a:effectRef idx="0"/>
          <a:fontRef idx="minor"/>
        </p:style>
      </p:sp>
      <p:sp>
        <p:nvSpPr>
          <p:cNvPr id="776" name="CustomShape 113"/>
          <p:cNvSpPr/>
          <p:nvPr/>
        </p:nvSpPr>
        <p:spPr>
          <a:xfrm>
            <a:off x="4664880" y="4061520"/>
            <a:ext cx="30240" cy="253080"/>
          </a:xfrm>
          <a:custGeom>
            <a:avLst/>
            <a:gdLst/>
            <a:ahLst/>
            <a:rect l="l" t="t" r="r" b="b"/>
            <a:pathLst>
              <a:path w="30479" h="253364">
                <a:moveTo>
                  <a:pt x="0" y="252984"/>
                </a:moveTo>
                <a:lnTo>
                  <a:pt x="30480" y="252984"/>
                </a:lnTo>
                <a:lnTo>
                  <a:pt x="30480" y="0"/>
                </a:lnTo>
                <a:lnTo>
                  <a:pt x="0" y="0"/>
                </a:lnTo>
                <a:lnTo>
                  <a:pt x="0" y="252984"/>
                </a:lnTo>
                <a:close/>
              </a:path>
            </a:pathLst>
          </a:custGeom>
          <a:solidFill>
            <a:srgbClr val="000000"/>
          </a:solidFill>
          <a:ln>
            <a:noFill/>
          </a:ln>
        </p:spPr>
        <p:style>
          <a:lnRef idx="0"/>
          <a:fillRef idx="0"/>
          <a:effectRef idx="0"/>
          <a:fontRef idx="minor"/>
        </p:style>
      </p:sp>
      <p:sp>
        <p:nvSpPr>
          <p:cNvPr id="777" name="CustomShape 114"/>
          <p:cNvSpPr/>
          <p:nvPr/>
        </p:nvSpPr>
        <p:spPr>
          <a:xfrm>
            <a:off x="3017520" y="3207960"/>
            <a:ext cx="502560" cy="332280"/>
          </a:xfrm>
          <a:custGeom>
            <a:avLst/>
            <a:gdLst/>
            <a:ahLst/>
            <a:rect l="l" t="t" r="r" b="b"/>
            <a:pathLst>
              <a:path w="502920" h="332739">
                <a:moveTo>
                  <a:pt x="0" y="0"/>
                </a:moveTo>
                <a:lnTo>
                  <a:pt x="502919" y="332231"/>
                </a:lnTo>
              </a:path>
            </a:pathLst>
          </a:custGeom>
          <a:noFill/>
          <a:ln w="9000">
            <a:solidFill>
              <a:srgbClr val="cc0000"/>
            </a:solidFill>
            <a:round/>
          </a:ln>
        </p:spPr>
        <p:style>
          <a:lnRef idx="0"/>
          <a:fillRef idx="0"/>
          <a:effectRef idx="0"/>
          <a:fontRef idx="minor"/>
        </p:style>
      </p:sp>
      <p:sp>
        <p:nvSpPr>
          <p:cNvPr id="778" name="CustomShape 115"/>
          <p:cNvSpPr/>
          <p:nvPr/>
        </p:nvSpPr>
        <p:spPr>
          <a:xfrm>
            <a:off x="3166200" y="3512880"/>
            <a:ext cx="1953360" cy="577800"/>
          </a:xfrm>
          <a:prstGeom prst="rect">
            <a:avLst/>
          </a:prstGeom>
          <a:noFill/>
          <a:ln>
            <a:noFill/>
          </a:ln>
        </p:spPr>
        <p:style>
          <a:lnRef idx="0"/>
          <a:fillRef idx="0"/>
          <a:effectRef idx="0"/>
          <a:fontRef idx="minor"/>
        </p:style>
        <p:txBody>
          <a:bodyPr lIns="0" rIns="0" tIns="59760" bIns="0"/>
          <a:p>
            <a:pPr marL="160560" indent="-148320">
              <a:lnSpc>
                <a:spcPts val="2038"/>
              </a:lnSpc>
              <a:spcBef>
                <a:spcPts val="471"/>
              </a:spcBef>
            </a:pPr>
            <a:r>
              <a:rPr b="0" lang="en-IN" sz="2000" spc="-58" strike="noStrike">
                <a:solidFill>
                  <a:srgbClr val="000000"/>
                </a:solidFill>
                <a:latin typeface="Arial"/>
              </a:rPr>
              <a:t>Ethernet </a:t>
            </a:r>
            <a:r>
              <a:rPr b="0" lang="en-IN" sz="2000" spc="-58" strike="noStrike">
                <a:solidFill>
                  <a:srgbClr val="000000"/>
                </a:solidFill>
                <a:latin typeface="Arial"/>
              </a:rPr>
              <a:t>	</a:t>
            </a:r>
            <a:r>
              <a:rPr b="0" lang="en-IN" sz="2000" spc="-58" strike="noStrike" u="heavy">
                <a:solidFill>
                  <a:srgbClr val="000000"/>
                </a:solidFill>
                <a:uFill>
                  <a:solidFill>
                    <a:srgbClr val="000000"/>
                  </a:solidFill>
                </a:uFill>
                <a:latin typeface="Arial"/>
              </a:rPr>
              <a:t>	</a:t>
            </a:r>
            <a:r>
              <a:rPr b="0" lang="en-IN" sz="2000" spc="-58" strike="noStrike">
                <a:solidFill>
                  <a:srgbClr val="000000"/>
                </a:solidFill>
                <a:latin typeface="Arial"/>
              </a:rPr>
              <a:t>	</a:t>
            </a:r>
            <a:r>
              <a:rPr b="0" lang="en-IN" sz="2000" spc="-58" strike="noStrike" u="heavy">
                <a:solidFill>
                  <a:srgbClr val="000000"/>
                </a:solidFill>
                <a:uFill>
                  <a:solidFill>
                    <a:srgbClr val="000000"/>
                  </a:solidFill>
                </a:uFill>
                <a:latin typeface="Arial"/>
              </a:rPr>
              <a:t>	</a:t>
            </a:r>
            <a:r>
              <a:rPr b="0" lang="en-IN" sz="2000" spc="-1" strike="noStrike">
                <a:solidFill>
                  <a:srgbClr val="000000"/>
                </a:solidFill>
                <a:latin typeface="Arial"/>
              </a:rPr>
              <a:t> </a:t>
            </a:r>
            <a:r>
              <a:rPr b="0" lang="en-IN" sz="2000" spc="-63" strike="noStrike">
                <a:solidFill>
                  <a:srgbClr val="000000"/>
                </a:solidFill>
                <a:latin typeface="Arial"/>
              </a:rPr>
              <a:t>switch</a:t>
            </a:r>
            <a:endParaRPr b="0" lang="en-IN" sz="2000" spc="-1" strike="noStrike">
              <a:latin typeface="Arial"/>
            </a:endParaRPr>
          </a:p>
        </p:txBody>
      </p:sp>
      <p:sp>
        <p:nvSpPr>
          <p:cNvPr id="779" name="CustomShape 116"/>
          <p:cNvSpPr/>
          <p:nvPr/>
        </p:nvSpPr>
        <p:spPr>
          <a:xfrm>
            <a:off x="5306400" y="3954600"/>
            <a:ext cx="525600" cy="360"/>
          </a:xfrm>
          <a:custGeom>
            <a:avLst/>
            <a:gdLst/>
            <a:ahLst/>
            <a:rect l="l" t="t" r="r" b="b"/>
            <a:pathLst>
              <a:path w="525779" h="0">
                <a:moveTo>
                  <a:pt x="0" y="0"/>
                </a:moveTo>
                <a:lnTo>
                  <a:pt x="525780" y="0"/>
                </a:lnTo>
              </a:path>
            </a:pathLst>
          </a:custGeom>
          <a:noFill/>
          <a:ln w="9000">
            <a:solidFill>
              <a:srgbClr val="cc0000"/>
            </a:solidFill>
            <a:round/>
          </a:ln>
        </p:spPr>
        <p:style>
          <a:lnRef idx="0"/>
          <a:fillRef idx="0"/>
          <a:effectRef idx="0"/>
          <a:fontRef idx="minor"/>
        </p:style>
      </p:sp>
      <p:sp>
        <p:nvSpPr>
          <p:cNvPr id="780" name="CustomShape 117"/>
          <p:cNvSpPr/>
          <p:nvPr/>
        </p:nvSpPr>
        <p:spPr>
          <a:xfrm>
            <a:off x="5783040" y="3527280"/>
            <a:ext cx="1831680" cy="622800"/>
          </a:xfrm>
          <a:prstGeom prst="rect">
            <a:avLst/>
          </a:prstGeom>
          <a:noFill/>
          <a:ln>
            <a:noFill/>
          </a:ln>
        </p:spPr>
        <p:style>
          <a:lnRef idx="0"/>
          <a:fillRef idx="0"/>
          <a:effectRef idx="0"/>
          <a:fontRef idx="minor"/>
        </p:style>
        <p:txBody>
          <a:bodyPr lIns="0" rIns="0" tIns="13320" bIns="0"/>
          <a:p>
            <a:pPr marL="12600">
              <a:lnSpc>
                <a:spcPct val="100000"/>
              </a:lnSpc>
              <a:spcBef>
                <a:spcPts val="105"/>
              </a:spcBef>
            </a:pPr>
            <a:r>
              <a:rPr b="0" lang="en-IN" sz="2000" spc="-18" strike="noStrike">
                <a:solidFill>
                  <a:srgbClr val="000000"/>
                </a:solidFill>
                <a:latin typeface="Arial"/>
              </a:rPr>
              <a:t>institutional</a:t>
            </a:r>
            <a:r>
              <a:rPr b="0" lang="en-IN" sz="2000" spc="-128" strike="noStrike">
                <a:solidFill>
                  <a:srgbClr val="000000"/>
                </a:solidFill>
                <a:latin typeface="Arial"/>
              </a:rPr>
              <a:t> </a:t>
            </a:r>
            <a:r>
              <a:rPr b="0" lang="en-IN" sz="2000" spc="-52" strike="noStrike">
                <a:solidFill>
                  <a:srgbClr val="000000"/>
                </a:solidFill>
                <a:latin typeface="Arial"/>
              </a:rPr>
              <a:t>mail,</a:t>
            </a:r>
            <a:endParaRPr b="0" lang="en-IN" sz="2000" spc="-1" strike="noStrike">
              <a:latin typeface="Arial"/>
            </a:endParaRPr>
          </a:p>
        </p:txBody>
      </p:sp>
      <p:sp>
        <p:nvSpPr>
          <p:cNvPr id="781" name="CustomShape 118"/>
          <p:cNvSpPr/>
          <p:nvPr/>
        </p:nvSpPr>
        <p:spPr>
          <a:xfrm>
            <a:off x="6069600" y="3786480"/>
            <a:ext cx="1260720" cy="622080"/>
          </a:xfrm>
          <a:prstGeom prst="rect">
            <a:avLst/>
          </a:prstGeom>
          <a:noFill/>
          <a:ln>
            <a:noFill/>
          </a:ln>
        </p:spPr>
        <p:style>
          <a:lnRef idx="0"/>
          <a:fillRef idx="0"/>
          <a:effectRef idx="0"/>
          <a:fontRef idx="minor"/>
        </p:style>
        <p:txBody>
          <a:bodyPr lIns="0" rIns="0" tIns="12600" bIns="0"/>
          <a:p>
            <a:pPr marL="12600">
              <a:lnSpc>
                <a:spcPct val="100000"/>
              </a:lnSpc>
              <a:spcBef>
                <a:spcPts val="99"/>
              </a:spcBef>
            </a:pPr>
            <a:r>
              <a:rPr b="0" lang="en-IN" sz="2000" spc="-69" strike="noStrike">
                <a:solidFill>
                  <a:srgbClr val="000000"/>
                </a:solidFill>
                <a:latin typeface="Arial"/>
              </a:rPr>
              <a:t>web</a:t>
            </a:r>
            <a:r>
              <a:rPr b="0" lang="en-IN" sz="2000" spc="-182" strike="noStrike">
                <a:solidFill>
                  <a:srgbClr val="000000"/>
                </a:solidFill>
                <a:latin typeface="Arial"/>
              </a:rPr>
              <a:t> </a:t>
            </a:r>
            <a:r>
              <a:rPr b="0" lang="en-IN" sz="2000" spc="-109" strike="noStrike">
                <a:solidFill>
                  <a:srgbClr val="000000"/>
                </a:solidFill>
                <a:latin typeface="Arial"/>
              </a:rPr>
              <a:t>servers</a:t>
            </a:r>
            <a:endParaRPr b="0" lang="en-IN" sz="2000" spc="-1" strike="noStrike">
              <a:latin typeface="Arial"/>
            </a:endParaRPr>
          </a:p>
        </p:txBody>
      </p:sp>
      <p:sp>
        <p:nvSpPr>
          <p:cNvPr id="782" name="CustomShape 119"/>
          <p:cNvSpPr/>
          <p:nvPr/>
        </p:nvSpPr>
        <p:spPr>
          <a:xfrm>
            <a:off x="5506200" y="2368440"/>
            <a:ext cx="1005480" cy="664560"/>
          </a:xfrm>
          <a:custGeom>
            <a:avLst/>
            <a:gdLst/>
            <a:ahLst/>
            <a:rect l="l" t="t" r="r" b="b"/>
            <a:pathLst>
              <a:path w="1005840" h="664844">
                <a:moveTo>
                  <a:pt x="0" y="0"/>
                </a:moveTo>
                <a:lnTo>
                  <a:pt x="1005839" y="664463"/>
                </a:lnTo>
              </a:path>
            </a:pathLst>
          </a:custGeom>
          <a:noFill/>
          <a:ln w="9000">
            <a:solidFill>
              <a:srgbClr val="cc0000"/>
            </a:solidFill>
            <a:round/>
          </a:ln>
        </p:spPr>
        <p:style>
          <a:lnRef idx="0"/>
          <a:fillRef idx="0"/>
          <a:effectRef idx="0"/>
          <a:fontRef idx="minor"/>
        </p:style>
      </p:sp>
      <p:sp>
        <p:nvSpPr>
          <p:cNvPr id="783" name="CustomShape 120"/>
          <p:cNvSpPr/>
          <p:nvPr/>
        </p:nvSpPr>
        <p:spPr>
          <a:xfrm>
            <a:off x="5578560" y="2032200"/>
            <a:ext cx="972360" cy="360"/>
          </a:xfrm>
          <a:custGeom>
            <a:avLst/>
            <a:gdLst/>
            <a:ahLst/>
            <a:rect l="l" t="t" r="r" b="b"/>
            <a:pathLst>
              <a:path w="972820" h="0">
                <a:moveTo>
                  <a:pt x="0" y="0"/>
                </a:moveTo>
                <a:lnTo>
                  <a:pt x="972312" y="0"/>
                </a:lnTo>
              </a:path>
            </a:pathLst>
          </a:custGeom>
          <a:noFill/>
          <a:ln w="28800">
            <a:solidFill>
              <a:srgbClr val="000000"/>
            </a:solidFill>
            <a:round/>
          </a:ln>
        </p:spPr>
        <p:style>
          <a:lnRef idx="0"/>
          <a:fillRef idx="0"/>
          <a:effectRef idx="0"/>
          <a:fontRef idx="minor"/>
        </p:style>
      </p:sp>
      <p:sp>
        <p:nvSpPr>
          <p:cNvPr id="784" name="CustomShape 121"/>
          <p:cNvSpPr/>
          <p:nvPr/>
        </p:nvSpPr>
        <p:spPr>
          <a:xfrm>
            <a:off x="6608880" y="2029320"/>
            <a:ext cx="972360" cy="360"/>
          </a:xfrm>
          <a:custGeom>
            <a:avLst/>
            <a:gdLst/>
            <a:ahLst/>
            <a:rect l="l" t="t" r="r" b="b"/>
            <a:pathLst>
              <a:path w="972820" h="0">
                <a:moveTo>
                  <a:pt x="0" y="0"/>
                </a:moveTo>
                <a:lnTo>
                  <a:pt x="972312" y="0"/>
                </a:lnTo>
              </a:path>
            </a:pathLst>
          </a:custGeom>
          <a:noFill/>
          <a:ln cap="rnd" w="28800">
            <a:solidFill>
              <a:srgbClr val="000000"/>
            </a:solidFill>
            <a:custDash>
              <a:ds d="800000" sp="300000"/>
            </a:custDash>
            <a:round/>
          </a:ln>
        </p:spPr>
        <p:style>
          <a:lnRef idx="0"/>
          <a:fillRef idx="0"/>
          <a:effectRef idx="0"/>
          <a:fontRef idx="minor"/>
        </p:style>
      </p:sp>
      <p:sp>
        <p:nvSpPr>
          <p:cNvPr id="785" name="CustomShape 122"/>
          <p:cNvSpPr/>
          <p:nvPr/>
        </p:nvSpPr>
        <p:spPr>
          <a:xfrm>
            <a:off x="5998320" y="2118240"/>
            <a:ext cx="504360" cy="330480"/>
          </a:xfrm>
          <a:custGeom>
            <a:avLst/>
            <a:gdLst/>
            <a:ahLst/>
            <a:rect l="l" t="t" r="r" b="b"/>
            <a:pathLst>
              <a:path w="504825" h="330835">
                <a:moveTo>
                  <a:pt x="0" y="0"/>
                </a:moveTo>
                <a:lnTo>
                  <a:pt x="504443" y="330707"/>
                </a:lnTo>
              </a:path>
            </a:pathLst>
          </a:custGeom>
          <a:noFill/>
          <a:ln w="9000">
            <a:solidFill>
              <a:srgbClr val="cc0000"/>
            </a:solidFill>
            <a:round/>
          </a:ln>
        </p:spPr>
        <p:style>
          <a:lnRef idx="0"/>
          <a:fillRef idx="0"/>
          <a:effectRef idx="0"/>
          <a:fontRef idx="minor"/>
        </p:style>
      </p:sp>
      <p:sp>
        <p:nvSpPr>
          <p:cNvPr id="786" name="CustomShape 123"/>
          <p:cNvSpPr/>
          <p:nvPr/>
        </p:nvSpPr>
        <p:spPr>
          <a:xfrm>
            <a:off x="6438960" y="2295000"/>
            <a:ext cx="2121840" cy="1241640"/>
          </a:xfrm>
          <a:prstGeom prst="rect">
            <a:avLst/>
          </a:prstGeom>
          <a:noFill/>
          <a:ln>
            <a:noFill/>
          </a:ln>
        </p:spPr>
        <p:style>
          <a:lnRef idx="0"/>
          <a:fillRef idx="0"/>
          <a:effectRef idx="0"/>
          <a:fontRef idx="minor"/>
        </p:style>
        <p:txBody>
          <a:bodyPr lIns="0" rIns="0" tIns="59760" bIns="0"/>
          <a:p>
            <a:pPr marL="484560" indent="-318240">
              <a:lnSpc>
                <a:spcPts val="2038"/>
              </a:lnSpc>
              <a:spcBef>
                <a:spcPts val="471"/>
              </a:spcBef>
            </a:pPr>
            <a:r>
              <a:rPr b="0" lang="en-IN" sz="2000" spc="-18" strike="noStrike">
                <a:solidFill>
                  <a:srgbClr val="000000"/>
                </a:solidFill>
                <a:latin typeface="Arial"/>
              </a:rPr>
              <a:t>institutional </a:t>
            </a:r>
            <a:r>
              <a:rPr b="0" lang="en-IN" sz="2000" spc="-32" strike="noStrike">
                <a:solidFill>
                  <a:srgbClr val="000000"/>
                </a:solidFill>
                <a:latin typeface="Arial"/>
              </a:rPr>
              <a:t>link</a:t>
            </a:r>
            <a:r>
              <a:rPr b="0" lang="en-IN" sz="2000" spc="-214" strike="noStrike">
                <a:solidFill>
                  <a:srgbClr val="000000"/>
                </a:solidFill>
                <a:latin typeface="Arial"/>
              </a:rPr>
              <a:t> </a:t>
            </a:r>
            <a:r>
              <a:rPr b="0" lang="en-IN" sz="2000" spc="12" strike="noStrike">
                <a:solidFill>
                  <a:srgbClr val="000000"/>
                </a:solidFill>
                <a:latin typeface="Arial"/>
              </a:rPr>
              <a:t>to  </a:t>
            </a:r>
            <a:r>
              <a:rPr b="0" lang="en-IN" sz="2000" spc="-253" strike="noStrike">
                <a:solidFill>
                  <a:srgbClr val="000000"/>
                </a:solidFill>
                <a:latin typeface="Arial"/>
              </a:rPr>
              <a:t>ISP</a:t>
            </a:r>
            <a:r>
              <a:rPr b="0" lang="en-IN" sz="2000" spc="-117" strike="noStrike">
                <a:solidFill>
                  <a:srgbClr val="000000"/>
                </a:solidFill>
                <a:latin typeface="Arial"/>
              </a:rPr>
              <a:t> </a:t>
            </a:r>
            <a:r>
              <a:rPr b="0" lang="en-IN" sz="2000" spc="-32" strike="noStrike">
                <a:solidFill>
                  <a:srgbClr val="000000"/>
                </a:solidFill>
                <a:latin typeface="Arial"/>
              </a:rPr>
              <a:t>(Internet)</a:t>
            </a:r>
            <a:endParaRPr b="0" lang="en-IN" sz="2000" spc="-1" strike="noStrike">
              <a:latin typeface="Arial"/>
            </a:endParaRPr>
          </a:p>
          <a:p>
            <a:pPr marL="12600" indent="-318240">
              <a:lnSpc>
                <a:spcPct val="100000"/>
              </a:lnSpc>
              <a:spcBef>
                <a:spcPts val="794"/>
              </a:spcBef>
            </a:pPr>
            <a:r>
              <a:rPr b="0" lang="en-IN" sz="2000" spc="-18" strike="noStrike">
                <a:solidFill>
                  <a:srgbClr val="000000"/>
                </a:solidFill>
                <a:latin typeface="Arial"/>
              </a:rPr>
              <a:t>institutional</a:t>
            </a:r>
            <a:r>
              <a:rPr b="0" lang="en-IN" sz="2000" spc="-103" strike="noStrike">
                <a:solidFill>
                  <a:srgbClr val="000000"/>
                </a:solidFill>
                <a:latin typeface="Arial"/>
              </a:rPr>
              <a:t> </a:t>
            </a:r>
            <a:r>
              <a:rPr b="0" lang="en-IN" sz="2000" spc="-24" strike="noStrike">
                <a:solidFill>
                  <a:srgbClr val="000000"/>
                </a:solidFill>
                <a:latin typeface="Arial"/>
              </a:rPr>
              <a:t>router</a:t>
            </a:r>
            <a:endParaRPr b="0" lang="en-IN" sz="2000" spc="-1" strike="noStrike">
              <a:latin typeface="Arial"/>
            </a:endParaRPr>
          </a:p>
        </p:txBody>
      </p:sp>
      <p:sp>
        <p:nvSpPr>
          <p:cNvPr id="787" name="CustomShape 124"/>
          <p:cNvSpPr/>
          <p:nvPr/>
        </p:nvSpPr>
        <p:spPr>
          <a:xfrm>
            <a:off x="4396680" y="2851560"/>
            <a:ext cx="785880" cy="136800"/>
          </a:xfrm>
          <a:prstGeom prst="rect">
            <a:avLst/>
          </a:prstGeom>
          <a:blipFill rotWithShape="0">
            <a:blip r:embed="rId40"/>
            <a:stretch>
              <a:fillRect/>
            </a:stretch>
          </a:blipFill>
          <a:ln>
            <a:noFill/>
          </a:ln>
        </p:spPr>
        <p:style>
          <a:lnRef idx="0"/>
          <a:fillRef idx="0"/>
          <a:effectRef idx="0"/>
          <a:fontRef idx="minor"/>
        </p:style>
      </p:sp>
      <p:sp>
        <p:nvSpPr>
          <p:cNvPr id="788" name="CustomShape 125"/>
          <p:cNvSpPr/>
          <p:nvPr/>
        </p:nvSpPr>
        <p:spPr>
          <a:xfrm>
            <a:off x="4396680" y="2851560"/>
            <a:ext cx="786240" cy="136800"/>
          </a:xfrm>
          <a:custGeom>
            <a:avLst/>
            <a:gdLst/>
            <a:ahLst/>
            <a:rect l="l" t="t" r="r" b="b"/>
            <a:pathLst>
              <a:path w="786764" h="137160">
                <a:moveTo>
                  <a:pt x="0" y="137160"/>
                </a:moveTo>
                <a:lnTo>
                  <a:pt x="786384" y="137160"/>
                </a:lnTo>
                <a:lnTo>
                  <a:pt x="786384" y="0"/>
                </a:lnTo>
                <a:lnTo>
                  <a:pt x="0" y="0"/>
                </a:lnTo>
                <a:lnTo>
                  <a:pt x="0" y="137160"/>
                </a:lnTo>
                <a:close/>
              </a:path>
            </a:pathLst>
          </a:custGeom>
          <a:noFill/>
          <a:ln w="9000">
            <a:solidFill>
              <a:srgbClr val="000000"/>
            </a:solidFill>
            <a:round/>
          </a:ln>
        </p:spPr>
        <p:style>
          <a:lnRef idx="0"/>
          <a:fillRef idx="0"/>
          <a:effectRef idx="0"/>
          <a:fontRef idx="minor"/>
        </p:style>
      </p:sp>
      <p:sp>
        <p:nvSpPr>
          <p:cNvPr id="789" name="CustomShape 126"/>
          <p:cNvSpPr/>
          <p:nvPr/>
        </p:nvSpPr>
        <p:spPr>
          <a:xfrm>
            <a:off x="4396680" y="2640960"/>
            <a:ext cx="1052640" cy="214560"/>
          </a:xfrm>
          <a:prstGeom prst="rect">
            <a:avLst/>
          </a:prstGeom>
          <a:blipFill rotWithShape="0">
            <a:blip r:embed="rId41"/>
            <a:stretch>
              <a:fillRect/>
            </a:stretch>
          </a:blipFill>
          <a:ln>
            <a:noFill/>
          </a:ln>
        </p:spPr>
        <p:style>
          <a:lnRef idx="0"/>
          <a:fillRef idx="0"/>
          <a:effectRef idx="0"/>
          <a:fontRef idx="minor"/>
        </p:style>
      </p:sp>
      <p:sp>
        <p:nvSpPr>
          <p:cNvPr id="790" name="CustomShape 127"/>
          <p:cNvSpPr/>
          <p:nvPr/>
        </p:nvSpPr>
        <p:spPr>
          <a:xfrm>
            <a:off x="4396680" y="2640960"/>
            <a:ext cx="1053000" cy="214920"/>
          </a:xfrm>
          <a:custGeom>
            <a:avLst/>
            <a:gdLst/>
            <a:ahLst/>
            <a:rect l="l" t="t" r="r" b="b"/>
            <a:pathLst>
              <a:path w="1053464" h="215264">
                <a:moveTo>
                  <a:pt x="0" y="214884"/>
                </a:moveTo>
                <a:lnTo>
                  <a:pt x="263779" y="0"/>
                </a:lnTo>
                <a:lnTo>
                  <a:pt x="1053084" y="0"/>
                </a:lnTo>
                <a:lnTo>
                  <a:pt x="789305" y="214884"/>
                </a:lnTo>
                <a:lnTo>
                  <a:pt x="0" y="214884"/>
                </a:lnTo>
                <a:close/>
              </a:path>
            </a:pathLst>
          </a:custGeom>
          <a:noFill/>
          <a:ln w="9000">
            <a:solidFill>
              <a:srgbClr val="000000"/>
            </a:solidFill>
            <a:round/>
          </a:ln>
        </p:spPr>
        <p:style>
          <a:lnRef idx="0"/>
          <a:fillRef idx="0"/>
          <a:effectRef idx="0"/>
          <a:fontRef idx="minor"/>
        </p:style>
      </p:sp>
      <p:sp>
        <p:nvSpPr>
          <p:cNvPr id="791" name="CustomShape 128"/>
          <p:cNvSpPr/>
          <p:nvPr/>
        </p:nvSpPr>
        <p:spPr>
          <a:xfrm>
            <a:off x="5181480" y="2636640"/>
            <a:ext cx="268200" cy="356400"/>
          </a:xfrm>
          <a:custGeom>
            <a:avLst/>
            <a:gdLst/>
            <a:ahLst/>
            <a:rect l="l" t="t" r="r" b="b"/>
            <a:pathLst>
              <a:path w="268604" h="356869">
                <a:moveTo>
                  <a:pt x="268224" y="0"/>
                </a:moveTo>
                <a:lnTo>
                  <a:pt x="0" y="219709"/>
                </a:lnTo>
                <a:lnTo>
                  <a:pt x="0" y="356615"/>
                </a:lnTo>
                <a:lnTo>
                  <a:pt x="268224" y="122554"/>
                </a:lnTo>
                <a:lnTo>
                  <a:pt x="268224" y="0"/>
                </a:lnTo>
                <a:close/>
              </a:path>
            </a:pathLst>
          </a:custGeom>
          <a:solidFill>
            <a:srgbClr val="badfe2"/>
          </a:solidFill>
          <a:ln>
            <a:noFill/>
          </a:ln>
        </p:spPr>
        <p:style>
          <a:lnRef idx="0"/>
          <a:fillRef idx="0"/>
          <a:effectRef idx="0"/>
          <a:fontRef idx="minor"/>
        </p:style>
      </p:sp>
      <p:sp>
        <p:nvSpPr>
          <p:cNvPr id="792" name="CustomShape 129"/>
          <p:cNvSpPr/>
          <p:nvPr/>
        </p:nvSpPr>
        <p:spPr>
          <a:xfrm>
            <a:off x="5181480" y="2636640"/>
            <a:ext cx="268200" cy="356400"/>
          </a:xfrm>
          <a:custGeom>
            <a:avLst/>
            <a:gdLst/>
            <a:ahLst/>
            <a:rect l="l" t="t" r="r" b="b"/>
            <a:pathLst>
              <a:path w="268604" h="356869">
                <a:moveTo>
                  <a:pt x="0" y="219709"/>
                </a:moveTo>
                <a:lnTo>
                  <a:pt x="0" y="356615"/>
                </a:lnTo>
                <a:lnTo>
                  <a:pt x="268224" y="122554"/>
                </a:lnTo>
                <a:lnTo>
                  <a:pt x="268224" y="0"/>
                </a:lnTo>
                <a:lnTo>
                  <a:pt x="0" y="219709"/>
                </a:lnTo>
                <a:close/>
              </a:path>
            </a:pathLst>
          </a:custGeom>
          <a:noFill/>
          <a:ln w="6120">
            <a:solidFill>
              <a:srgbClr val="000000"/>
            </a:solidFill>
            <a:round/>
          </a:ln>
        </p:spPr>
        <p:style>
          <a:lnRef idx="0"/>
          <a:fillRef idx="0"/>
          <a:effectRef idx="0"/>
          <a:fontRef idx="minor"/>
        </p:style>
      </p:sp>
      <p:sp>
        <p:nvSpPr>
          <p:cNvPr id="793" name="CustomShape 130"/>
          <p:cNvSpPr/>
          <p:nvPr/>
        </p:nvSpPr>
        <p:spPr>
          <a:xfrm>
            <a:off x="4501080" y="2684520"/>
            <a:ext cx="802800" cy="127800"/>
          </a:xfrm>
          <a:custGeom>
            <a:avLst/>
            <a:gdLst/>
            <a:ahLst/>
            <a:rect l="l" t="t" r="r" b="b"/>
            <a:pathLst>
              <a:path w="803275" h="128269">
                <a:moveTo>
                  <a:pt x="0" y="128015"/>
                </a:moveTo>
                <a:lnTo>
                  <a:pt x="106171" y="125984"/>
                </a:lnTo>
                <a:lnTo>
                  <a:pt x="628141" y="0"/>
                </a:lnTo>
                <a:lnTo>
                  <a:pt x="803148" y="0"/>
                </a:lnTo>
              </a:path>
            </a:pathLst>
          </a:custGeom>
          <a:noFill/>
          <a:ln w="19800">
            <a:solidFill>
              <a:srgbClr val="000000"/>
            </a:solidFill>
            <a:round/>
          </a:ln>
        </p:spPr>
        <p:style>
          <a:lnRef idx="0"/>
          <a:fillRef idx="0"/>
          <a:effectRef idx="0"/>
          <a:fontRef idx="minor"/>
        </p:style>
      </p:sp>
      <p:sp>
        <p:nvSpPr>
          <p:cNvPr id="794" name="CustomShape 131"/>
          <p:cNvSpPr/>
          <p:nvPr/>
        </p:nvSpPr>
        <p:spPr>
          <a:xfrm>
            <a:off x="4688640" y="2678400"/>
            <a:ext cx="464400" cy="147600"/>
          </a:xfrm>
          <a:custGeom>
            <a:avLst/>
            <a:gdLst/>
            <a:ahLst/>
            <a:rect l="l" t="t" r="r" b="b"/>
            <a:pathLst>
              <a:path w="464820" h="147955">
                <a:moveTo>
                  <a:pt x="0" y="0"/>
                </a:moveTo>
                <a:lnTo>
                  <a:pt x="106299" y="1650"/>
                </a:lnTo>
                <a:lnTo>
                  <a:pt x="309372" y="147828"/>
                </a:lnTo>
                <a:lnTo>
                  <a:pt x="464819" y="147828"/>
                </a:lnTo>
              </a:path>
            </a:pathLst>
          </a:custGeom>
          <a:noFill/>
          <a:ln w="19800">
            <a:solidFill>
              <a:srgbClr val="000000"/>
            </a:solidFill>
            <a:round/>
          </a:ln>
        </p:spPr>
        <p:style>
          <a:lnRef idx="0"/>
          <a:fillRef idx="0"/>
          <a:effectRef idx="0"/>
          <a:fontRef idx="minor"/>
        </p:style>
      </p:sp>
      <p:sp>
        <p:nvSpPr>
          <p:cNvPr id="795" name="CustomShape 132"/>
          <p:cNvSpPr/>
          <p:nvPr/>
        </p:nvSpPr>
        <p:spPr>
          <a:xfrm>
            <a:off x="4984200" y="2332440"/>
            <a:ext cx="360" cy="297000"/>
          </a:xfrm>
          <a:custGeom>
            <a:avLst/>
            <a:gdLst/>
            <a:ahLst/>
            <a:rect l="l" t="t" r="r" b="b"/>
            <a:pathLst>
              <a:path w="0" h="297180">
                <a:moveTo>
                  <a:pt x="0" y="0"/>
                </a:moveTo>
                <a:lnTo>
                  <a:pt x="0" y="297179"/>
                </a:lnTo>
              </a:path>
            </a:pathLst>
          </a:custGeom>
          <a:noFill/>
          <a:ln w="28800">
            <a:solidFill>
              <a:srgbClr val="000000"/>
            </a:solidFill>
            <a:round/>
          </a:ln>
        </p:spPr>
        <p:style>
          <a:lnRef idx="0"/>
          <a:fillRef idx="0"/>
          <a:effectRef idx="0"/>
          <a:fontRef idx="minor"/>
        </p:style>
      </p:sp>
      <p:sp>
        <p:nvSpPr>
          <p:cNvPr id="796" name="CustomShape 133"/>
          <p:cNvSpPr/>
          <p:nvPr/>
        </p:nvSpPr>
        <p:spPr>
          <a:xfrm>
            <a:off x="4889160" y="3610440"/>
            <a:ext cx="344160" cy="732600"/>
          </a:xfrm>
          <a:prstGeom prst="rect">
            <a:avLst/>
          </a:prstGeom>
          <a:blipFill rotWithShape="0">
            <a:blip r:embed="rId42"/>
            <a:stretch>
              <a:fillRect/>
            </a:stretch>
          </a:blipFill>
          <a:ln>
            <a:noFill/>
          </a:ln>
        </p:spPr>
        <p:style>
          <a:lnRef idx="0"/>
          <a:fillRef idx="0"/>
          <a:effectRef idx="0"/>
          <a:fontRef idx="minor"/>
        </p:style>
      </p:sp>
      <p:sp>
        <p:nvSpPr>
          <p:cNvPr id="797" name="CustomShape 134"/>
          <p:cNvSpPr/>
          <p:nvPr/>
        </p:nvSpPr>
        <p:spPr>
          <a:xfrm>
            <a:off x="4890600" y="3694320"/>
            <a:ext cx="151920" cy="14760"/>
          </a:xfrm>
          <a:custGeom>
            <a:avLst/>
            <a:gdLst/>
            <a:ahLst/>
            <a:rect l="l" t="t" r="r" b="b"/>
            <a:pathLst>
              <a:path w="152400" h="15239">
                <a:moveTo>
                  <a:pt x="0" y="15240"/>
                </a:moveTo>
                <a:lnTo>
                  <a:pt x="152400" y="15240"/>
                </a:lnTo>
                <a:lnTo>
                  <a:pt x="152400" y="0"/>
                </a:lnTo>
                <a:lnTo>
                  <a:pt x="0" y="0"/>
                </a:lnTo>
                <a:lnTo>
                  <a:pt x="0" y="15240"/>
                </a:lnTo>
                <a:close/>
              </a:path>
            </a:pathLst>
          </a:custGeom>
          <a:solidFill>
            <a:srgbClr val="000000"/>
          </a:solidFill>
          <a:ln>
            <a:noFill/>
          </a:ln>
        </p:spPr>
        <p:style>
          <a:lnRef idx="0"/>
          <a:fillRef idx="0"/>
          <a:effectRef idx="0"/>
          <a:fontRef idx="minor"/>
        </p:style>
      </p:sp>
      <p:sp>
        <p:nvSpPr>
          <p:cNvPr id="798" name="CustomShape 135"/>
          <p:cNvSpPr/>
          <p:nvPr/>
        </p:nvSpPr>
        <p:spPr>
          <a:xfrm>
            <a:off x="4885920" y="3689640"/>
            <a:ext cx="161640" cy="24480"/>
          </a:xfrm>
          <a:custGeom>
            <a:avLst/>
            <a:gdLst/>
            <a:ahLst/>
            <a:rect l="l" t="t" r="r" b="b"/>
            <a:pathLst>
              <a:path w="161925" h="24764">
                <a:moveTo>
                  <a:pt x="0" y="24384"/>
                </a:moveTo>
                <a:lnTo>
                  <a:pt x="161544" y="24384"/>
                </a:lnTo>
                <a:lnTo>
                  <a:pt x="161544" y="0"/>
                </a:lnTo>
                <a:lnTo>
                  <a:pt x="0" y="0"/>
                </a:lnTo>
                <a:lnTo>
                  <a:pt x="0" y="24384"/>
                </a:lnTo>
                <a:close/>
              </a:path>
            </a:pathLst>
          </a:custGeom>
          <a:solidFill>
            <a:srgbClr val="000000"/>
          </a:solidFill>
          <a:ln>
            <a:noFill/>
          </a:ln>
        </p:spPr>
        <p:style>
          <a:lnRef idx="0"/>
          <a:fillRef idx="0"/>
          <a:effectRef idx="0"/>
          <a:fontRef idx="minor"/>
        </p:style>
      </p:sp>
      <p:sp>
        <p:nvSpPr>
          <p:cNvPr id="799" name="CustomShape 136"/>
          <p:cNvSpPr/>
          <p:nvPr/>
        </p:nvSpPr>
        <p:spPr>
          <a:xfrm>
            <a:off x="5027760" y="3686400"/>
            <a:ext cx="149400" cy="45360"/>
          </a:xfrm>
          <a:custGeom>
            <a:avLst/>
            <a:gdLst/>
            <a:ahLst/>
            <a:rect l="l" t="t" r="r" b="b"/>
            <a:pathLst>
              <a:path w="149860" h="45720">
                <a:moveTo>
                  <a:pt x="126491" y="0"/>
                </a:moveTo>
                <a:lnTo>
                  <a:pt x="22860" y="0"/>
                </a:lnTo>
                <a:lnTo>
                  <a:pt x="13983" y="1803"/>
                </a:lnTo>
                <a:lnTo>
                  <a:pt x="6715" y="6715"/>
                </a:lnTo>
                <a:lnTo>
                  <a:pt x="1803" y="13983"/>
                </a:lnTo>
                <a:lnTo>
                  <a:pt x="0" y="22860"/>
                </a:lnTo>
                <a:lnTo>
                  <a:pt x="1803" y="31736"/>
                </a:lnTo>
                <a:lnTo>
                  <a:pt x="6715" y="39004"/>
                </a:lnTo>
                <a:lnTo>
                  <a:pt x="13983" y="43916"/>
                </a:lnTo>
                <a:lnTo>
                  <a:pt x="22860" y="45720"/>
                </a:lnTo>
                <a:lnTo>
                  <a:pt x="126491" y="45720"/>
                </a:lnTo>
                <a:lnTo>
                  <a:pt x="135368" y="43916"/>
                </a:lnTo>
                <a:lnTo>
                  <a:pt x="142636" y="39004"/>
                </a:lnTo>
                <a:lnTo>
                  <a:pt x="147548" y="31736"/>
                </a:lnTo>
                <a:lnTo>
                  <a:pt x="149351" y="22860"/>
                </a:lnTo>
                <a:lnTo>
                  <a:pt x="147548" y="13983"/>
                </a:lnTo>
                <a:lnTo>
                  <a:pt x="142636" y="6715"/>
                </a:lnTo>
                <a:lnTo>
                  <a:pt x="135368" y="1803"/>
                </a:lnTo>
                <a:lnTo>
                  <a:pt x="126491" y="0"/>
                </a:lnTo>
                <a:close/>
              </a:path>
            </a:pathLst>
          </a:custGeom>
          <a:solidFill>
            <a:srgbClr val="000000"/>
          </a:solidFill>
          <a:ln>
            <a:noFill/>
          </a:ln>
        </p:spPr>
        <p:style>
          <a:lnRef idx="0"/>
          <a:fillRef idx="0"/>
          <a:effectRef idx="0"/>
          <a:fontRef idx="minor"/>
        </p:style>
      </p:sp>
      <p:sp>
        <p:nvSpPr>
          <p:cNvPr id="800" name="CustomShape 137"/>
          <p:cNvSpPr/>
          <p:nvPr/>
        </p:nvSpPr>
        <p:spPr>
          <a:xfrm>
            <a:off x="5030640" y="3691080"/>
            <a:ext cx="142920" cy="34560"/>
          </a:xfrm>
          <a:prstGeom prst="rect">
            <a:avLst/>
          </a:prstGeom>
          <a:blipFill rotWithShape="0">
            <a:blip r:embed="rId43"/>
            <a:stretch>
              <a:fillRect/>
            </a:stretch>
          </a:blipFill>
          <a:ln>
            <a:noFill/>
          </a:ln>
        </p:spPr>
        <p:style>
          <a:lnRef idx="0"/>
          <a:fillRef idx="0"/>
          <a:effectRef idx="0"/>
          <a:fontRef idx="minor"/>
        </p:style>
      </p:sp>
      <p:sp>
        <p:nvSpPr>
          <p:cNvPr id="801" name="CustomShape 138"/>
          <p:cNvSpPr/>
          <p:nvPr/>
        </p:nvSpPr>
        <p:spPr>
          <a:xfrm>
            <a:off x="5027760" y="3791880"/>
            <a:ext cx="149400" cy="42840"/>
          </a:xfrm>
          <a:custGeom>
            <a:avLst/>
            <a:gdLst/>
            <a:ahLst/>
            <a:rect l="l" t="t" r="r" b="b"/>
            <a:pathLst>
              <a:path w="149860" h="43179">
                <a:moveTo>
                  <a:pt x="128015" y="0"/>
                </a:moveTo>
                <a:lnTo>
                  <a:pt x="21336" y="0"/>
                </a:lnTo>
                <a:lnTo>
                  <a:pt x="13019" y="1672"/>
                </a:lnTo>
                <a:lnTo>
                  <a:pt x="6238" y="6238"/>
                </a:lnTo>
                <a:lnTo>
                  <a:pt x="1672" y="13019"/>
                </a:lnTo>
                <a:lnTo>
                  <a:pt x="0" y="21336"/>
                </a:lnTo>
                <a:lnTo>
                  <a:pt x="1672" y="29652"/>
                </a:lnTo>
                <a:lnTo>
                  <a:pt x="6238" y="36433"/>
                </a:lnTo>
                <a:lnTo>
                  <a:pt x="13019" y="40999"/>
                </a:lnTo>
                <a:lnTo>
                  <a:pt x="21336" y="42671"/>
                </a:lnTo>
                <a:lnTo>
                  <a:pt x="128015" y="42671"/>
                </a:lnTo>
                <a:lnTo>
                  <a:pt x="136332" y="40999"/>
                </a:lnTo>
                <a:lnTo>
                  <a:pt x="143113" y="36433"/>
                </a:lnTo>
                <a:lnTo>
                  <a:pt x="147679" y="29652"/>
                </a:lnTo>
                <a:lnTo>
                  <a:pt x="149351" y="21336"/>
                </a:lnTo>
                <a:lnTo>
                  <a:pt x="147679" y="13019"/>
                </a:lnTo>
                <a:lnTo>
                  <a:pt x="143113" y="6238"/>
                </a:lnTo>
                <a:lnTo>
                  <a:pt x="136332" y="1672"/>
                </a:lnTo>
                <a:lnTo>
                  <a:pt x="128015" y="0"/>
                </a:lnTo>
                <a:close/>
              </a:path>
            </a:pathLst>
          </a:custGeom>
          <a:solidFill>
            <a:srgbClr val="000000"/>
          </a:solidFill>
          <a:ln>
            <a:noFill/>
          </a:ln>
        </p:spPr>
        <p:style>
          <a:lnRef idx="0"/>
          <a:fillRef idx="0"/>
          <a:effectRef idx="0"/>
          <a:fontRef idx="minor"/>
        </p:style>
      </p:sp>
      <p:sp>
        <p:nvSpPr>
          <p:cNvPr id="802" name="CustomShape 139"/>
          <p:cNvSpPr/>
          <p:nvPr/>
        </p:nvSpPr>
        <p:spPr>
          <a:xfrm>
            <a:off x="5030640" y="3796200"/>
            <a:ext cx="142920" cy="31680"/>
          </a:xfrm>
          <a:prstGeom prst="rect">
            <a:avLst/>
          </a:prstGeom>
          <a:blipFill rotWithShape="0">
            <a:blip r:embed="rId44"/>
            <a:stretch>
              <a:fillRect/>
            </a:stretch>
          </a:blipFill>
          <a:ln>
            <a:noFill/>
          </a:ln>
        </p:spPr>
        <p:style>
          <a:lnRef idx="0"/>
          <a:fillRef idx="0"/>
          <a:effectRef idx="0"/>
          <a:fontRef idx="minor"/>
        </p:style>
      </p:sp>
      <p:sp>
        <p:nvSpPr>
          <p:cNvPr id="803" name="CustomShape 140"/>
          <p:cNvSpPr/>
          <p:nvPr/>
        </p:nvSpPr>
        <p:spPr>
          <a:xfrm>
            <a:off x="4890600" y="3907440"/>
            <a:ext cx="154080" cy="14760"/>
          </a:xfrm>
          <a:custGeom>
            <a:avLst/>
            <a:gdLst/>
            <a:ahLst/>
            <a:rect l="l" t="t" r="r" b="b"/>
            <a:pathLst>
              <a:path w="154304" h="15239">
                <a:moveTo>
                  <a:pt x="0" y="15239"/>
                </a:moveTo>
                <a:lnTo>
                  <a:pt x="153924" y="15239"/>
                </a:lnTo>
                <a:lnTo>
                  <a:pt x="153924" y="0"/>
                </a:lnTo>
                <a:lnTo>
                  <a:pt x="0" y="0"/>
                </a:lnTo>
                <a:lnTo>
                  <a:pt x="0" y="15239"/>
                </a:lnTo>
                <a:close/>
              </a:path>
            </a:pathLst>
          </a:custGeom>
          <a:solidFill>
            <a:srgbClr val="000000"/>
          </a:solidFill>
          <a:ln>
            <a:noFill/>
          </a:ln>
        </p:spPr>
        <p:style>
          <a:lnRef idx="0"/>
          <a:fillRef idx="0"/>
          <a:effectRef idx="0"/>
          <a:fontRef idx="minor"/>
        </p:style>
      </p:sp>
      <p:sp>
        <p:nvSpPr>
          <p:cNvPr id="804" name="CustomShape 141"/>
          <p:cNvSpPr/>
          <p:nvPr/>
        </p:nvSpPr>
        <p:spPr>
          <a:xfrm>
            <a:off x="4885920" y="3903120"/>
            <a:ext cx="162720" cy="24480"/>
          </a:xfrm>
          <a:custGeom>
            <a:avLst/>
            <a:gdLst/>
            <a:ahLst/>
            <a:rect l="l" t="t" r="r" b="b"/>
            <a:pathLst>
              <a:path w="163195" h="24764">
                <a:moveTo>
                  <a:pt x="0" y="24384"/>
                </a:moveTo>
                <a:lnTo>
                  <a:pt x="163068" y="24384"/>
                </a:lnTo>
                <a:lnTo>
                  <a:pt x="163068" y="0"/>
                </a:lnTo>
                <a:lnTo>
                  <a:pt x="0" y="0"/>
                </a:lnTo>
                <a:lnTo>
                  <a:pt x="0" y="24384"/>
                </a:lnTo>
                <a:close/>
              </a:path>
            </a:pathLst>
          </a:custGeom>
          <a:solidFill>
            <a:srgbClr val="000000"/>
          </a:solidFill>
          <a:ln>
            <a:noFill/>
          </a:ln>
        </p:spPr>
        <p:style>
          <a:lnRef idx="0"/>
          <a:fillRef idx="0"/>
          <a:effectRef idx="0"/>
          <a:fontRef idx="minor"/>
        </p:style>
      </p:sp>
      <p:sp>
        <p:nvSpPr>
          <p:cNvPr id="805" name="CustomShape 142"/>
          <p:cNvSpPr/>
          <p:nvPr/>
        </p:nvSpPr>
        <p:spPr>
          <a:xfrm>
            <a:off x="4894920" y="4002120"/>
            <a:ext cx="151920" cy="14760"/>
          </a:xfrm>
          <a:custGeom>
            <a:avLst/>
            <a:gdLst/>
            <a:ahLst/>
            <a:rect l="l" t="t" r="r" b="b"/>
            <a:pathLst>
              <a:path w="152400" h="15239">
                <a:moveTo>
                  <a:pt x="0" y="15239"/>
                </a:moveTo>
                <a:lnTo>
                  <a:pt x="152400" y="15239"/>
                </a:lnTo>
                <a:lnTo>
                  <a:pt x="152400" y="0"/>
                </a:lnTo>
                <a:lnTo>
                  <a:pt x="0" y="0"/>
                </a:lnTo>
                <a:lnTo>
                  <a:pt x="0" y="15239"/>
                </a:lnTo>
                <a:close/>
              </a:path>
            </a:pathLst>
          </a:custGeom>
          <a:solidFill>
            <a:srgbClr val="000000"/>
          </a:solidFill>
          <a:ln>
            <a:noFill/>
          </a:ln>
        </p:spPr>
        <p:style>
          <a:lnRef idx="0"/>
          <a:fillRef idx="0"/>
          <a:effectRef idx="0"/>
          <a:fontRef idx="minor"/>
        </p:style>
      </p:sp>
      <p:sp>
        <p:nvSpPr>
          <p:cNvPr id="806" name="CustomShape 143"/>
          <p:cNvSpPr/>
          <p:nvPr/>
        </p:nvSpPr>
        <p:spPr>
          <a:xfrm>
            <a:off x="4890600" y="3997440"/>
            <a:ext cx="161640" cy="24480"/>
          </a:xfrm>
          <a:custGeom>
            <a:avLst/>
            <a:gdLst/>
            <a:ahLst/>
            <a:rect l="l" t="t" r="r" b="b"/>
            <a:pathLst>
              <a:path w="161925" h="24764">
                <a:moveTo>
                  <a:pt x="0" y="24384"/>
                </a:moveTo>
                <a:lnTo>
                  <a:pt x="161544" y="24384"/>
                </a:lnTo>
                <a:lnTo>
                  <a:pt x="161544" y="0"/>
                </a:lnTo>
                <a:lnTo>
                  <a:pt x="0" y="0"/>
                </a:lnTo>
                <a:lnTo>
                  <a:pt x="0" y="24384"/>
                </a:lnTo>
                <a:close/>
              </a:path>
            </a:pathLst>
          </a:custGeom>
          <a:solidFill>
            <a:srgbClr val="000000"/>
          </a:solidFill>
          <a:ln>
            <a:noFill/>
          </a:ln>
        </p:spPr>
        <p:style>
          <a:lnRef idx="0"/>
          <a:fillRef idx="0"/>
          <a:effectRef idx="0"/>
          <a:fontRef idx="minor"/>
        </p:style>
      </p:sp>
      <p:sp>
        <p:nvSpPr>
          <p:cNvPr id="807" name="CustomShape 144"/>
          <p:cNvSpPr/>
          <p:nvPr/>
        </p:nvSpPr>
        <p:spPr>
          <a:xfrm>
            <a:off x="5024520" y="3994560"/>
            <a:ext cx="149400" cy="47160"/>
          </a:xfrm>
          <a:custGeom>
            <a:avLst/>
            <a:gdLst/>
            <a:ahLst/>
            <a:rect l="l" t="t" r="r" b="b"/>
            <a:pathLst>
              <a:path w="149860" h="47625">
                <a:moveTo>
                  <a:pt x="125730" y="0"/>
                </a:moveTo>
                <a:lnTo>
                  <a:pt x="23622" y="0"/>
                </a:lnTo>
                <a:lnTo>
                  <a:pt x="14412" y="1851"/>
                </a:lnTo>
                <a:lnTo>
                  <a:pt x="6905" y="6905"/>
                </a:lnTo>
                <a:lnTo>
                  <a:pt x="1851" y="14412"/>
                </a:lnTo>
                <a:lnTo>
                  <a:pt x="0" y="23622"/>
                </a:lnTo>
                <a:lnTo>
                  <a:pt x="1851" y="32831"/>
                </a:lnTo>
                <a:lnTo>
                  <a:pt x="6905" y="40338"/>
                </a:lnTo>
                <a:lnTo>
                  <a:pt x="14412" y="45392"/>
                </a:lnTo>
                <a:lnTo>
                  <a:pt x="23622" y="47244"/>
                </a:lnTo>
                <a:lnTo>
                  <a:pt x="125730" y="47244"/>
                </a:lnTo>
                <a:lnTo>
                  <a:pt x="134939" y="45392"/>
                </a:lnTo>
                <a:lnTo>
                  <a:pt x="142446" y="40338"/>
                </a:lnTo>
                <a:lnTo>
                  <a:pt x="147500" y="32831"/>
                </a:lnTo>
                <a:lnTo>
                  <a:pt x="149351" y="23622"/>
                </a:lnTo>
                <a:lnTo>
                  <a:pt x="147500" y="14412"/>
                </a:lnTo>
                <a:lnTo>
                  <a:pt x="142446" y="6905"/>
                </a:lnTo>
                <a:lnTo>
                  <a:pt x="134939" y="1851"/>
                </a:lnTo>
                <a:lnTo>
                  <a:pt x="125730" y="0"/>
                </a:lnTo>
                <a:close/>
              </a:path>
            </a:pathLst>
          </a:custGeom>
          <a:solidFill>
            <a:srgbClr val="000000"/>
          </a:solidFill>
          <a:ln>
            <a:noFill/>
          </a:ln>
        </p:spPr>
        <p:style>
          <a:lnRef idx="0"/>
          <a:fillRef idx="0"/>
          <a:effectRef idx="0"/>
          <a:fontRef idx="minor"/>
        </p:style>
      </p:sp>
      <p:sp>
        <p:nvSpPr>
          <p:cNvPr id="808" name="CustomShape 145"/>
          <p:cNvSpPr/>
          <p:nvPr/>
        </p:nvSpPr>
        <p:spPr>
          <a:xfrm>
            <a:off x="5027760" y="3998880"/>
            <a:ext cx="142920" cy="36360"/>
          </a:xfrm>
          <a:prstGeom prst="rect">
            <a:avLst/>
          </a:prstGeom>
          <a:blipFill rotWithShape="0">
            <a:blip r:embed="rId45"/>
            <a:stretch>
              <a:fillRect/>
            </a:stretch>
          </a:blipFill>
          <a:ln>
            <a:noFill/>
          </a:ln>
        </p:spPr>
        <p:style>
          <a:lnRef idx="0"/>
          <a:fillRef idx="0"/>
          <a:effectRef idx="0"/>
          <a:fontRef idx="minor"/>
        </p:style>
      </p:sp>
      <p:sp>
        <p:nvSpPr>
          <p:cNvPr id="809" name="CustomShape 146"/>
          <p:cNvSpPr/>
          <p:nvPr/>
        </p:nvSpPr>
        <p:spPr>
          <a:xfrm>
            <a:off x="5026320" y="3897000"/>
            <a:ext cx="149400" cy="45360"/>
          </a:xfrm>
          <a:custGeom>
            <a:avLst/>
            <a:gdLst/>
            <a:ahLst/>
            <a:rect l="l" t="t" r="r" b="b"/>
            <a:pathLst>
              <a:path w="149860" h="45720">
                <a:moveTo>
                  <a:pt x="126492" y="0"/>
                </a:moveTo>
                <a:lnTo>
                  <a:pt x="22860" y="0"/>
                </a:lnTo>
                <a:lnTo>
                  <a:pt x="13983" y="1803"/>
                </a:lnTo>
                <a:lnTo>
                  <a:pt x="6715" y="6715"/>
                </a:lnTo>
                <a:lnTo>
                  <a:pt x="1803" y="13983"/>
                </a:lnTo>
                <a:lnTo>
                  <a:pt x="0" y="22859"/>
                </a:lnTo>
                <a:lnTo>
                  <a:pt x="1803" y="31736"/>
                </a:lnTo>
                <a:lnTo>
                  <a:pt x="6715" y="39004"/>
                </a:lnTo>
                <a:lnTo>
                  <a:pt x="13983" y="43916"/>
                </a:lnTo>
                <a:lnTo>
                  <a:pt x="22860" y="45719"/>
                </a:lnTo>
                <a:lnTo>
                  <a:pt x="126492" y="45719"/>
                </a:lnTo>
                <a:lnTo>
                  <a:pt x="135368" y="43916"/>
                </a:lnTo>
                <a:lnTo>
                  <a:pt x="142636" y="39004"/>
                </a:lnTo>
                <a:lnTo>
                  <a:pt x="147548" y="31736"/>
                </a:lnTo>
                <a:lnTo>
                  <a:pt x="149351" y="22859"/>
                </a:lnTo>
                <a:lnTo>
                  <a:pt x="147548" y="13983"/>
                </a:lnTo>
                <a:lnTo>
                  <a:pt x="142636" y="6715"/>
                </a:lnTo>
                <a:lnTo>
                  <a:pt x="135368" y="1803"/>
                </a:lnTo>
                <a:lnTo>
                  <a:pt x="126492" y="0"/>
                </a:lnTo>
                <a:close/>
              </a:path>
            </a:pathLst>
          </a:custGeom>
          <a:solidFill>
            <a:srgbClr val="000000"/>
          </a:solidFill>
          <a:ln>
            <a:noFill/>
          </a:ln>
        </p:spPr>
        <p:style>
          <a:lnRef idx="0"/>
          <a:fillRef idx="0"/>
          <a:effectRef idx="0"/>
          <a:fontRef idx="minor"/>
        </p:style>
      </p:sp>
      <p:sp>
        <p:nvSpPr>
          <p:cNvPr id="810" name="CustomShape 147"/>
          <p:cNvSpPr/>
          <p:nvPr/>
        </p:nvSpPr>
        <p:spPr>
          <a:xfrm>
            <a:off x="5029200" y="3610440"/>
            <a:ext cx="144360" cy="731160"/>
          </a:xfrm>
          <a:prstGeom prst="rect">
            <a:avLst/>
          </a:prstGeom>
          <a:blipFill rotWithShape="0">
            <a:blip r:embed="rId46"/>
            <a:stretch>
              <a:fillRect/>
            </a:stretch>
          </a:blipFill>
          <a:ln>
            <a:noFill/>
          </a:ln>
        </p:spPr>
        <p:style>
          <a:lnRef idx="0"/>
          <a:fillRef idx="0"/>
          <a:effectRef idx="0"/>
          <a:fontRef idx="minor"/>
        </p:style>
      </p:sp>
      <p:sp>
        <p:nvSpPr>
          <p:cNvPr id="811" name="CustomShape 148"/>
          <p:cNvSpPr/>
          <p:nvPr/>
        </p:nvSpPr>
        <p:spPr>
          <a:xfrm>
            <a:off x="5151240" y="3605760"/>
            <a:ext cx="27720" cy="740520"/>
          </a:xfrm>
          <a:custGeom>
            <a:avLst/>
            <a:gdLst/>
            <a:ahLst/>
            <a:rect l="l" t="t" r="r" b="b"/>
            <a:pathLst>
              <a:path w="27939" h="741045">
                <a:moveTo>
                  <a:pt x="0" y="740663"/>
                </a:moveTo>
                <a:lnTo>
                  <a:pt x="27432" y="740663"/>
                </a:lnTo>
                <a:lnTo>
                  <a:pt x="27432" y="0"/>
                </a:lnTo>
                <a:lnTo>
                  <a:pt x="0" y="0"/>
                </a:lnTo>
                <a:lnTo>
                  <a:pt x="0" y="740663"/>
                </a:lnTo>
                <a:close/>
              </a:path>
            </a:pathLst>
          </a:custGeom>
          <a:solidFill>
            <a:srgbClr val="000000"/>
          </a:solidFill>
          <a:ln>
            <a:noFill/>
          </a:ln>
        </p:spPr>
        <p:style>
          <a:lnRef idx="0"/>
          <a:fillRef idx="0"/>
          <a:effectRef idx="0"/>
          <a:fontRef idx="minor"/>
        </p:style>
      </p:sp>
      <p:sp>
        <p:nvSpPr>
          <p:cNvPr id="812" name="CustomShape 149"/>
          <p:cNvSpPr/>
          <p:nvPr/>
        </p:nvSpPr>
        <p:spPr>
          <a:xfrm>
            <a:off x="5172480" y="3794760"/>
            <a:ext cx="60480" cy="68040"/>
          </a:xfrm>
          <a:prstGeom prst="rect">
            <a:avLst/>
          </a:prstGeom>
          <a:blipFill rotWithShape="0">
            <a:blip r:embed="rId47"/>
            <a:stretch>
              <a:fillRect/>
            </a:stretch>
          </a:blipFill>
          <a:ln>
            <a:noFill/>
          </a:ln>
        </p:spPr>
        <p:style>
          <a:lnRef idx="0"/>
          <a:fillRef idx="0"/>
          <a:effectRef idx="0"/>
          <a:fontRef idx="minor"/>
        </p:style>
      </p:sp>
      <p:sp>
        <p:nvSpPr>
          <p:cNvPr id="813" name="CustomShape 150"/>
          <p:cNvSpPr/>
          <p:nvPr/>
        </p:nvSpPr>
        <p:spPr>
          <a:xfrm>
            <a:off x="5172480" y="3689640"/>
            <a:ext cx="62280" cy="77400"/>
          </a:xfrm>
          <a:prstGeom prst="rect">
            <a:avLst/>
          </a:prstGeom>
          <a:blipFill rotWithShape="0">
            <a:blip r:embed="rId48"/>
            <a:stretch>
              <a:fillRect/>
            </a:stretch>
          </a:blipFill>
          <a:ln>
            <a:noFill/>
          </a:ln>
        </p:spPr>
        <p:style>
          <a:lnRef idx="0"/>
          <a:fillRef idx="0"/>
          <a:effectRef idx="0"/>
          <a:fontRef idx="minor"/>
        </p:style>
      </p:sp>
      <p:sp>
        <p:nvSpPr>
          <p:cNvPr id="814" name="CustomShape 151"/>
          <p:cNvSpPr/>
          <p:nvPr/>
        </p:nvSpPr>
        <p:spPr>
          <a:xfrm>
            <a:off x="5169240" y="4308480"/>
            <a:ext cx="66600" cy="65160"/>
          </a:xfrm>
          <a:prstGeom prst="rect">
            <a:avLst/>
          </a:prstGeom>
          <a:blipFill rotWithShape="0">
            <a:blip r:embed="rId49"/>
            <a:stretch>
              <a:fillRect/>
            </a:stretch>
          </a:blipFill>
          <a:ln>
            <a:noFill/>
          </a:ln>
        </p:spPr>
        <p:style>
          <a:lnRef idx="0"/>
          <a:fillRef idx="0"/>
          <a:effectRef idx="0"/>
          <a:fontRef idx="minor"/>
        </p:style>
      </p:sp>
      <p:sp>
        <p:nvSpPr>
          <p:cNvPr id="815" name="CustomShape 152"/>
          <p:cNvSpPr/>
          <p:nvPr/>
        </p:nvSpPr>
        <p:spPr>
          <a:xfrm>
            <a:off x="4872240" y="4329720"/>
            <a:ext cx="307440" cy="47160"/>
          </a:xfrm>
          <a:custGeom>
            <a:avLst/>
            <a:gdLst/>
            <a:ahLst/>
            <a:rect l="l" t="t" r="r" b="b"/>
            <a:pathLst>
              <a:path w="307975" h="47625">
                <a:moveTo>
                  <a:pt x="284225" y="0"/>
                </a:moveTo>
                <a:lnTo>
                  <a:pt x="23622" y="0"/>
                </a:lnTo>
                <a:lnTo>
                  <a:pt x="14412" y="1851"/>
                </a:lnTo>
                <a:lnTo>
                  <a:pt x="6905" y="6905"/>
                </a:lnTo>
                <a:lnTo>
                  <a:pt x="1851" y="14412"/>
                </a:lnTo>
                <a:lnTo>
                  <a:pt x="0" y="23622"/>
                </a:lnTo>
                <a:lnTo>
                  <a:pt x="1851" y="32831"/>
                </a:lnTo>
                <a:lnTo>
                  <a:pt x="6905" y="40338"/>
                </a:lnTo>
                <a:lnTo>
                  <a:pt x="14412" y="45392"/>
                </a:lnTo>
                <a:lnTo>
                  <a:pt x="23622" y="47244"/>
                </a:lnTo>
                <a:lnTo>
                  <a:pt x="284225" y="47244"/>
                </a:lnTo>
                <a:lnTo>
                  <a:pt x="293435" y="45392"/>
                </a:lnTo>
                <a:lnTo>
                  <a:pt x="300942" y="40338"/>
                </a:lnTo>
                <a:lnTo>
                  <a:pt x="305996" y="32831"/>
                </a:lnTo>
                <a:lnTo>
                  <a:pt x="307848" y="23622"/>
                </a:lnTo>
                <a:lnTo>
                  <a:pt x="305996" y="14412"/>
                </a:lnTo>
                <a:lnTo>
                  <a:pt x="300942" y="6905"/>
                </a:lnTo>
                <a:lnTo>
                  <a:pt x="293435" y="1851"/>
                </a:lnTo>
                <a:lnTo>
                  <a:pt x="284225" y="0"/>
                </a:lnTo>
                <a:close/>
              </a:path>
            </a:pathLst>
          </a:custGeom>
          <a:solidFill>
            <a:srgbClr val="dddddd"/>
          </a:solidFill>
          <a:ln>
            <a:noFill/>
          </a:ln>
        </p:spPr>
        <p:style>
          <a:lnRef idx="0"/>
          <a:fillRef idx="0"/>
          <a:effectRef idx="0"/>
          <a:fontRef idx="minor"/>
        </p:style>
      </p:sp>
      <p:sp>
        <p:nvSpPr>
          <p:cNvPr id="816" name="CustomShape 153"/>
          <p:cNvSpPr/>
          <p:nvPr/>
        </p:nvSpPr>
        <p:spPr>
          <a:xfrm>
            <a:off x="4872240" y="4329720"/>
            <a:ext cx="307440" cy="47160"/>
          </a:xfrm>
          <a:custGeom>
            <a:avLst/>
            <a:gdLst/>
            <a:ahLst/>
            <a:rect l="l" t="t" r="r" b="b"/>
            <a:pathLst>
              <a:path w="307975" h="47625">
                <a:moveTo>
                  <a:pt x="0" y="23622"/>
                </a:moveTo>
                <a:lnTo>
                  <a:pt x="1851" y="14412"/>
                </a:lnTo>
                <a:lnTo>
                  <a:pt x="6905" y="6905"/>
                </a:lnTo>
                <a:lnTo>
                  <a:pt x="14412" y="1851"/>
                </a:lnTo>
                <a:lnTo>
                  <a:pt x="23622" y="0"/>
                </a:lnTo>
                <a:lnTo>
                  <a:pt x="284225" y="0"/>
                </a:lnTo>
                <a:lnTo>
                  <a:pt x="293435" y="1851"/>
                </a:lnTo>
                <a:lnTo>
                  <a:pt x="300942" y="6905"/>
                </a:lnTo>
                <a:lnTo>
                  <a:pt x="305996" y="14412"/>
                </a:lnTo>
                <a:lnTo>
                  <a:pt x="307848" y="23622"/>
                </a:lnTo>
                <a:lnTo>
                  <a:pt x="305996" y="32831"/>
                </a:lnTo>
                <a:lnTo>
                  <a:pt x="300942" y="40338"/>
                </a:lnTo>
                <a:lnTo>
                  <a:pt x="293435" y="45392"/>
                </a:lnTo>
                <a:lnTo>
                  <a:pt x="284225" y="47244"/>
                </a:lnTo>
                <a:lnTo>
                  <a:pt x="23622" y="47244"/>
                </a:lnTo>
                <a:lnTo>
                  <a:pt x="14412" y="45392"/>
                </a:lnTo>
                <a:lnTo>
                  <a:pt x="6905" y="40338"/>
                </a:lnTo>
                <a:lnTo>
                  <a:pt x="1851" y="32831"/>
                </a:lnTo>
                <a:lnTo>
                  <a:pt x="0" y="23622"/>
                </a:lnTo>
                <a:close/>
              </a:path>
            </a:pathLst>
          </a:custGeom>
          <a:noFill/>
          <a:ln w="9000">
            <a:solidFill>
              <a:srgbClr val="000000"/>
            </a:solidFill>
            <a:round/>
          </a:ln>
        </p:spPr>
        <p:style>
          <a:lnRef idx="0"/>
          <a:fillRef idx="0"/>
          <a:effectRef idx="0"/>
          <a:fontRef idx="minor"/>
        </p:style>
      </p:sp>
      <p:sp>
        <p:nvSpPr>
          <p:cNvPr id="817" name="CustomShape 154"/>
          <p:cNvSpPr/>
          <p:nvPr/>
        </p:nvSpPr>
        <p:spPr>
          <a:xfrm>
            <a:off x="4889160" y="4340520"/>
            <a:ext cx="273960" cy="27000"/>
          </a:xfrm>
          <a:prstGeom prst="rect">
            <a:avLst/>
          </a:prstGeom>
          <a:blipFill rotWithShape="0">
            <a:blip r:embed="rId50"/>
            <a:stretch>
              <a:fillRect/>
            </a:stretch>
          </a:blipFill>
          <a:ln>
            <a:noFill/>
          </a:ln>
        </p:spPr>
        <p:style>
          <a:lnRef idx="0"/>
          <a:fillRef idx="0"/>
          <a:effectRef idx="0"/>
          <a:fontRef idx="minor"/>
        </p:style>
      </p:sp>
      <p:sp>
        <p:nvSpPr>
          <p:cNvPr id="818" name="CustomShape 155"/>
          <p:cNvSpPr/>
          <p:nvPr/>
        </p:nvSpPr>
        <p:spPr>
          <a:xfrm>
            <a:off x="4889160" y="4340520"/>
            <a:ext cx="273960" cy="27720"/>
          </a:xfrm>
          <a:custGeom>
            <a:avLst/>
            <a:gdLst/>
            <a:ahLst/>
            <a:rect l="l" t="t" r="r" b="b"/>
            <a:pathLst>
              <a:path w="274320" h="27939">
                <a:moveTo>
                  <a:pt x="0" y="13716"/>
                </a:moveTo>
                <a:lnTo>
                  <a:pt x="0" y="6096"/>
                </a:lnTo>
                <a:lnTo>
                  <a:pt x="6096" y="0"/>
                </a:lnTo>
                <a:lnTo>
                  <a:pt x="13716" y="0"/>
                </a:lnTo>
                <a:lnTo>
                  <a:pt x="260604" y="0"/>
                </a:lnTo>
                <a:lnTo>
                  <a:pt x="268224" y="0"/>
                </a:lnTo>
                <a:lnTo>
                  <a:pt x="274320" y="6096"/>
                </a:lnTo>
                <a:lnTo>
                  <a:pt x="274320" y="13716"/>
                </a:lnTo>
                <a:lnTo>
                  <a:pt x="274320" y="21336"/>
                </a:lnTo>
                <a:lnTo>
                  <a:pt x="268224" y="27431"/>
                </a:lnTo>
                <a:lnTo>
                  <a:pt x="260604" y="27431"/>
                </a:lnTo>
                <a:lnTo>
                  <a:pt x="13716" y="27431"/>
                </a:lnTo>
                <a:lnTo>
                  <a:pt x="6096" y="27431"/>
                </a:lnTo>
                <a:lnTo>
                  <a:pt x="0" y="21336"/>
                </a:lnTo>
                <a:lnTo>
                  <a:pt x="0" y="13716"/>
                </a:lnTo>
                <a:close/>
              </a:path>
            </a:pathLst>
          </a:custGeom>
          <a:noFill/>
          <a:ln w="9000">
            <a:solidFill>
              <a:srgbClr val="000000"/>
            </a:solidFill>
            <a:round/>
          </a:ln>
        </p:spPr>
        <p:style>
          <a:lnRef idx="0"/>
          <a:fillRef idx="0"/>
          <a:effectRef idx="0"/>
          <a:fontRef idx="minor"/>
        </p:style>
      </p:sp>
      <p:sp>
        <p:nvSpPr>
          <p:cNvPr id="819" name="CustomShape 156"/>
          <p:cNvSpPr/>
          <p:nvPr/>
        </p:nvSpPr>
        <p:spPr>
          <a:xfrm>
            <a:off x="4915080" y="4235040"/>
            <a:ext cx="41040" cy="45360"/>
          </a:xfrm>
          <a:custGeom>
            <a:avLst/>
            <a:gdLst/>
            <a:ahLst/>
            <a:rect l="l" t="t" r="r" b="b"/>
            <a:pathLst>
              <a:path w="41275" h="45720">
                <a:moveTo>
                  <a:pt x="20574" y="0"/>
                </a:moveTo>
                <a:lnTo>
                  <a:pt x="12590" y="1803"/>
                </a:lnTo>
                <a:lnTo>
                  <a:pt x="6048" y="6715"/>
                </a:lnTo>
                <a:lnTo>
                  <a:pt x="1625" y="13983"/>
                </a:lnTo>
                <a:lnTo>
                  <a:pt x="0" y="22859"/>
                </a:lnTo>
                <a:lnTo>
                  <a:pt x="1625" y="31736"/>
                </a:lnTo>
                <a:lnTo>
                  <a:pt x="6048" y="39004"/>
                </a:lnTo>
                <a:lnTo>
                  <a:pt x="12590" y="43916"/>
                </a:lnTo>
                <a:lnTo>
                  <a:pt x="20574" y="45719"/>
                </a:lnTo>
                <a:lnTo>
                  <a:pt x="28557" y="43916"/>
                </a:lnTo>
                <a:lnTo>
                  <a:pt x="35099" y="39004"/>
                </a:lnTo>
                <a:lnTo>
                  <a:pt x="39522" y="31736"/>
                </a:lnTo>
                <a:lnTo>
                  <a:pt x="41148" y="22859"/>
                </a:lnTo>
                <a:lnTo>
                  <a:pt x="39522" y="13983"/>
                </a:lnTo>
                <a:lnTo>
                  <a:pt x="35099" y="6715"/>
                </a:lnTo>
                <a:lnTo>
                  <a:pt x="28557" y="1803"/>
                </a:lnTo>
                <a:lnTo>
                  <a:pt x="20574" y="0"/>
                </a:lnTo>
                <a:close/>
              </a:path>
            </a:pathLst>
          </a:custGeom>
          <a:solidFill>
            <a:srgbClr val="33cc33"/>
          </a:solidFill>
          <a:ln>
            <a:noFill/>
          </a:ln>
        </p:spPr>
        <p:style>
          <a:lnRef idx="0"/>
          <a:fillRef idx="0"/>
          <a:effectRef idx="0"/>
          <a:fontRef idx="minor"/>
        </p:style>
      </p:sp>
      <p:sp>
        <p:nvSpPr>
          <p:cNvPr id="820" name="CustomShape 157"/>
          <p:cNvSpPr/>
          <p:nvPr/>
        </p:nvSpPr>
        <p:spPr>
          <a:xfrm>
            <a:off x="4960800" y="4235040"/>
            <a:ext cx="41040" cy="45360"/>
          </a:xfrm>
          <a:custGeom>
            <a:avLst/>
            <a:gdLst/>
            <a:ahLst/>
            <a:rect l="l" t="t" r="r" b="b"/>
            <a:pathLst>
              <a:path w="41275" h="45720">
                <a:moveTo>
                  <a:pt x="20574" y="0"/>
                </a:moveTo>
                <a:lnTo>
                  <a:pt x="12590" y="1803"/>
                </a:lnTo>
                <a:lnTo>
                  <a:pt x="6048" y="6715"/>
                </a:lnTo>
                <a:lnTo>
                  <a:pt x="1625" y="13983"/>
                </a:lnTo>
                <a:lnTo>
                  <a:pt x="0" y="22859"/>
                </a:lnTo>
                <a:lnTo>
                  <a:pt x="1625" y="31736"/>
                </a:lnTo>
                <a:lnTo>
                  <a:pt x="6048" y="39004"/>
                </a:lnTo>
                <a:lnTo>
                  <a:pt x="12590" y="43916"/>
                </a:lnTo>
                <a:lnTo>
                  <a:pt x="20574" y="45719"/>
                </a:lnTo>
                <a:lnTo>
                  <a:pt x="28557" y="43916"/>
                </a:lnTo>
                <a:lnTo>
                  <a:pt x="35099" y="39004"/>
                </a:lnTo>
                <a:lnTo>
                  <a:pt x="39522" y="31736"/>
                </a:lnTo>
                <a:lnTo>
                  <a:pt x="41147" y="22859"/>
                </a:lnTo>
                <a:lnTo>
                  <a:pt x="39522" y="13983"/>
                </a:lnTo>
                <a:lnTo>
                  <a:pt x="35099" y="6715"/>
                </a:lnTo>
                <a:lnTo>
                  <a:pt x="28557" y="1803"/>
                </a:lnTo>
                <a:lnTo>
                  <a:pt x="20574" y="0"/>
                </a:lnTo>
                <a:close/>
              </a:path>
            </a:pathLst>
          </a:custGeom>
          <a:solidFill>
            <a:srgbClr val="ff0000"/>
          </a:solidFill>
          <a:ln>
            <a:noFill/>
          </a:ln>
        </p:spPr>
        <p:style>
          <a:lnRef idx="0"/>
          <a:fillRef idx="0"/>
          <a:effectRef idx="0"/>
          <a:fontRef idx="minor"/>
        </p:style>
      </p:sp>
      <p:sp>
        <p:nvSpPr>
          <p:cNvPr id="821" name="CustomShape 158"/>
          <p:cNvSpPr/>
          <p:nvPr/>
        </p:nvSpPr>
        <p:spPr>
          <a:xfrm>
            <a:off x="5004720" y="4233600"/>
            <a:ext cx="41040" cy="45360"/>
          </a:xfrm>
          <a:custGeom>
            <a:avLst/>
            <a:gdLst/>
            <a:ahLst/>
            <a:rect l="l" t="t" r="r" b="b"/>
            <a:pathLst>
              <a:path w="41275" h="45720">
                <a:moveTo>
                  <a:pt x="20574" y="0"/>
                </a:moveTo>
                <a:lnTo>
                  <a:pt x="12590" y="1803"/>
                </a:lnTo>
                <a:lnTo>
                  <a:pt x="6048" y="6715"/>
                </a:lnTo>
                <a:lnTo>
                  <a:pt x="1625" y="13983"/>
                </a:lnTo>
                <a:lnTo>
                  <a:pt x="0" y="22859"/>
                </a:lnTo>
                <a:lnTo>
                  <a:pt x="1625" y="31736"/>
                </a:lnTo>
                <a:lnTo>
                  <a:pt x="6048" y="39004"/>
                </a:lnTo>
                <a:lnTo>
                  <a:pt x="12590" y="43916"/>
                </a:lnTo>
                <a:lnTo>
                  <a:pt x="20574" y="45719"/>
                </a:lnTo>
                <a:lnTo>
                  <a:pt x="28557" y="43916"/>
                </a:lnTo>
                <a:lnTo>
                  <a:pt x="35099" y="39004"/>
                </a:lnTo>
                <a:lnTo>
                  <a:pt x="39522" y="31736"/>
                </a:lnTo>
                <a:lnTo>
                  <a:pt x="41148" y="22859"/>
                </a:lnTo>
                <a:lnTo>
                  <a:pt x="39522" y="13983"/>
                </a:lnTo>
                <a:lnTo>
                  <a:pt x="35099" y="6715"/>
                </a:lnTo>
                <a:lnTo>
                  <a:pt x="28557" y="1803"/>
                </a:lnTo>
                <a:lnTo>
                  <a:pt x="20574" y="0"/>
                </a:lnTo>
                <a:close/>
              </a:path>
            </a:pathLst>
          </a:custGeom>
          <a:solidFill>
            <a:srgbClr val="33cc33"/>
          </a:solidFill>
          <a:ln>
            <a:noFill/>
          </a:ln>
        </p:spPr>
        <p:style>
          <a:lnRef idx="0"/>
          <a:fillRef idx="0"/>
          <a:effectRef idx="0"/>
          <a:fontRef idx="minor"/>
        </p:style>
      </p:sp>
      <p:sp>
        <p:nvSpPr>
          <p:cNvPr id="822" name="CustomShape 159"/>
          <p:cNvSpPr/>
          <p:nvPr/>
        </p:nvSpPr>
        <p:spPr>
          <a:xfrm>
            <a:off x="5119920" y="4060080"/>
            <a:ext cx="360" cy="243360"/>
          </a:xfrm>
          <a:custGeom>
            <a:avLst/>
            <a:gdLst/>
            <a:ahLst/>
            <a:rect l="l" t="t" r="r" b="b"/>
            <a:pathLst>
              <a:path w="0" h="243839">
                <a:moveTo>
                  <a:pt x="0" y="0"/>
                </a:moveTo>
                <a:lnTo>
                  <a:pt x="0" y="243839"/>
                </a:lnTo>
              </a:path>
            </a:pathLst>
          </a:custGeom>
          <a:noFill/>
          <a:ln w="23040">
            <a:solidFill>
              <a:srgbClr val="292929"/>
            </a:solidFill>
            <a:round/>
          </a:ln>
        </p:spPr>
        <p:style>
          <a:lnRef idx="0"/>
          <a:fillRef idx="0"/>
          <a:effectRef idx="0"/>
          <a:fontRef idx="minor"/>
        </p:style>
      </p:sp>
      <p:sp>
        <p:nvSpPr>
          <p:cNvPr id="823" name="CustomShape 160"/>
          <p:cNvSpPr/>
          <p:nvPr/>
        </p:nvSpPr>
        <p:spPr>
          <a:xfrm>
            <a:off x="5108400" y="4060080"/>
            <a:ext cx="22680" cy="243360"/>
          </a:xfrm>
          <a:custGeom>
            <a:avLst/>
            <a:gdLst/>
            <a:ahLst/>
            <a:rect l="l" t="t" r="r" b="b"/>
            <a:pathLst>
              <a:path w="22860" h="243839">
                <a:moveTo>
                  <a:pt x="0" y="243839"/>
                </a:moveTo>
                <a:lnTo>
                  <a:pt x="22860" y="243839"/>
                </a:lnTo>
                <a:lnTo>
                  <a:pt x="22860" y="0"/>
                </a:lnTo>
                <a:lnTo>
                  <a:pt x="0" y="0"/>
                </a:lnTo>
                <a:lnTo>
                  <a:pt x="0" y="243839"/>
                </a:lnTo>
                <a:close/>
              </a:path>
            </a:pathLst>
          </a:custGeom>
          <a:noFill/>
          <a:ln w="9000">
            <a:solidFill>
              <a:srgbClr val="000000"/>
            </a:solidFill>
            <a:round/>
          </a:ln>
        </p:spPr>
        <p:style>
          <a:lnRef idx="0"/>
          <a:fillRef idx="0"/>
          <a:effectRef idx="0"/>
          <a:fontRef idx="minor"/>
        </p:style>
      </p:sp>
      <p:sp>
        <p:nvSpPr>
          <p:cNvPr id="824" name="CustomShape 161"/>
          <p:cNvSpPr/>
          <p:nvPr/>
        </p:nvSpPr>
        <p:spPr>
          <a:xfrm>
            <a:off x="3639240" y="3051000"/>
            <a:ext cx="787680" cy="502560"/>
          </a:xfrm>
          <a:custGeom>
            <a:avLst/>
            <a:gdLst/>
            <a:ahLst/>
            <a:rect l="l" t="t" r="r" b="b"/>
            <a:pathLst>
              <a:path w="788035" h="502920">
                <a:moveTo>
                  <a:pt x="787908" y="0"/>
                </a:moveTo>
                <a:lnTo>
                  <a:pt x="0" y="502919"/>
                </a:lnTo>
              </a:path>
            </a:pathLst>
          </a:custGeom>
          <a:noFill/>
          <a:ln w="9000">
            <a:solidFill>
              <a:srgbClr val="cc0000"/>
            </a:solidFill>
            <a:round/>
          </a:ln>
        </p:spPr>
        <p:style>
          <a:lnRef idx="0"/>
          <a:fillRef idx="0"/>
          <a:effectRef idx="0"/>
          <a:fontRef idx="minor"/>
        </p:style>
      </p:sp>
      <p:sp>
        <p:nvSpPr>
          <p:cNvPr id="825" name="CustomShape 162"/>
          <p:cNvSpPr/>
          <p:nvPr/>
        </p:nvSpPr>
        <p:spPr>
          <a:xfrm>
            <a:off x="606600" y="2566440"/>
            <a:ext cx="723600" cy="665640"/>
          </a:xfrm>
          <a:prstGeom prst="rect">
            <a:avLst/>
          </a:prstGeom>
          <a:blipFill rotWithShape="0">
            <a:blip r:embed="rId51"/>
            <a:stretch>
              <a:fillRect/>
            </a:stretch>
          </a:blipFill>
          <a:ln>
            <a:noFill/>
          </a:ln>
        </p:spPr>
        <p:style>
          <a:lnRef idx="0"/>
          <a:fillRef idx="0"/>
          <a:effectRef idx="0"/>
          <a:fontRef idx="minor"/>
        </p:style>
      </p:sp>
      <p:sp>
        <p:nvSpPr>
          <p:cNvPr id="826" name="CustomShape 163"/>
          <p:cNvSpPr/>
          <p:nvPr/>
        </p:nvSpPr>
        <p:spPr>
          <a:xfrm>
            <a:off x="914400" y="2630520"/>
            <a:ext cx="351720" cy="304560"/>
          </a:xfrm>
          <a:prstGeom prst="rect">
            <a:avLst/>
          </a:prstGeom>
          <a:blipFill rotWithShape="0">
            <a:blip r:embed="rId52"/>
            <a:stretch>
              <a:fillRect/>
            </a:stretch>
          </a:blipFill>
          <a:ln>
            <a:noFill/>
          </a:ln>
        </p:spPr>
        <p:style>
          <a:lnRef idx="0"/>
          <a:fillRef idx="0"/>
          <a:effectRef idx="0"/>
          <a:fontRef idx="minor"/>
        </p:style>
      </p:sp>
      <p:sp>
        <p:nvSpPr>
          <p:cNvPr id="827" name="CustomShape 164"/>
          <p:cNvSpPr/>
          <p:nvPr/>
        </p:nvSpPr>
        <p:spPr>
          <a:xfrm>
            <a:off x="999720" y="3016080"/>
            <a:ext cx="723600" cy="665640"/>
          </a:xfrm>
          <a:prstGeom prst="rect">
            <a:avLst/>
          </a:prstGeom>
          <a:blipFill rotWithShape="0">
            <a:blip r:embed="rId53"/>
            <a:stretch>
              <a:fillRect/>
            </a:stretch>
          </a:blipFill>
          <a:ln>
            <a:noFill/>
          </a:ln>
        </p:spPr>
        <p:style>
          <a:lnRef idx="0"/>
          <a:fillRef idx="0"/>
          <a:effectRef idx="0"/>
          <a:fontRef idx="minor"/>
        </p:style>
      </p:sp>
      <p:sp>
        <p:nvSpPr>
          <p:cNvPr id="828" name="CustomShape 165"/>
          <p:cNvSpPr/>
          <p:nvPr/>
        </p:nvSpPr>
        <p:spPr>
          <a:xfrm>
            <a:off x="1308960" y="3080160"/>
            <a:ext cx="351720" cy="304560"/>
          </a:xfrm>
          <a:prstGeom prst="rect">
            <a:avLst/>
          </a:prstGeom>
          <a:blipFill rotWithShape="0">
            <a:blip r:embed="rId54"/>
            <a:stretch>
              <a:fillRect/>
            </a:stretch>
          </a:blipFill>
          <a:ln>
            <a:noFill/>
          </a:ln>
        </p:spPr>
        <p:style>
          <a:lnRef idx="0"/>
          <a:fillRef idx="0"/>
          <a:effectRef idx="0"/>
          <a:fontRef idx="minor"/>
        </p:style>
      </p:sp>
      <p:sp>
        <p:nvSpPr>
          <p:cNvPr id="829" name="CustomShape 166"/>
          <p:cNvSpPr/>
          <p:nvPr/>
        </p:nvSpPr>
        <p:spPr>
          <a:xfrm>
            <a:off x="1611000" y="3592080"/>
            <a:ext cx="723600" cy="665640"/>
          </a:xfrm>
          <a:prstGeom prst="rect">
            <a:avLst/>
          </a:prstGeom>
          <a:blipFill rotWithShape="0">
            <a:blip r:embed="rId55"/>
            <a:stretch>
              <a:fillRect/>
            </a:stretch>
          </a:blipFill>
          <a:ln>
            <a:noFill/>
          </a:ln>
        </p:spPr>
        <p:style>
          <a:lnRef idx="0"/>
          <a:fillRef idx="0"/>
          <a:effectRef idx="0"/>
          <a:fontRef idx="minor"/>
        </p:style>
      </p:sp>
      <p:sp>
        <p:nvSpPr>
          <p:cNvPr id="830" name="CustomShape 167"/>
          <p:cNvSpPr/>
          <p:nvPr/>
        </p:nvSpPr>
        <p:spPr>
          <a:xfrm>
            <a:off x="1920240" y="3656160"/>
            <a:ext cx="351720" cy="304560"/>
          </a:xfrm>
          <a:prstGeom prst="rect">
            <a:avLst/>
          </a:prstGeom>
          <a:blipFill rotWithShape="0">
            <a:blip r:embed="rId56"/>
            <a:stretch>
              <a:fillRect/>
            </a:stretch>
          </a:blipFill>
          <a:ln>
            <a:noFill/>
          </a:ln>
        </p:spPr>
        <p:style>
          <a:lnRef idx="0"/>
          <a:fillRef idx="0"/>
          <a:effectRef idx="0"/>
          <a:fontRef idx="minor"/>
        </p:style>
      </p:sp>
      <p:sp>
        <p:nvSpPr>
          <p:cNvPr id="831" name="CustomShape 168"/>
          <p:cNvSpPr/>
          <p:nvPr/>
        </p:nvSpPr>
        <p:spPr>
          <a:xfrm>
            <a:off x="2183760" y="3607200"/>
            <a:ext cx="723600" cy="664200"/>
          </a:xfrm>
          <a:prstGeom prst="rect">
            <a:avLst/>
          </a:prstGeom>
          <a:blipFill rotWithShape="0">
            <a:blip r:embed="rId57"/>
            <a:stretch>
              <a:fillRect/>
            </a:stretch>
          </a:blipFill>
          <a:ln>
            <a:noFill/>
          </a:ln>
        </p:spPr>
        <p:style>
          <a:lnRef idx="0"/>
          <a:fillRef idx="0"/>
          <a:effectRef idx="0"/>
          <a:fontRef idx="minor"/>
        </p:style>
      </p:sp>
      <p:sp>
        <p:nvSpPr>
          <p:cNvPr id="832" name="CustomShape 169"/>
          <p:cNvSpPr/>
          <p:nvPr/>
        </p:nvSpPr>
        <p:spPr>
          <a:xfrm>
            <a:off x="2493360" y="3671280"/>
            <a:ext cx="351720" cy="302760"/>
          </a:xfrm>
          <a:prstGeom prst="rect">
            <a:avLst/>
          </a:prstGeom>
          <a:blipFill rotWithShape="0">
            <a:blip r:embed="rId58"/>
            <a:stretch>
              <a:fillRect/>
            </a:stretch>
          </a:blipFill>
          <a:ln>
            <a:noFill/>
          </a:ln>
        </p:spPr>
        <p:style>
          <a:lnRef idx="0"/>
          <a:fillRef idx="0"/>
          <a:effectRef idx="0"/>
          <a:fontRef idx="minor"/>
        </p:style>
      </p:sp>
    </p:spTree>
  </p:cSld>
</p:sld>
</file>

<file path=ppt/slides/slide5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33" name="TextShape 1"/>
          <p:cNvSpPr txBox="1"/>
          <p:nvPr/>
        </p:nvSpPr>
        <p:spPr>
          <a:xfrm>
            <a:off x="340920" y="345600"/>
            <a:ext cx="8421840" cy="1157760"/>
          </a:xfrm>
          <a:prstGeom prst="rect">
            <a:avLst/>
          </a:prstGeom>
          <a:noFill/>
          <a:ln>
            <a:noFill/>
          </a:ln>
        </p:spPr>
        <p:txBody>
          <a:bodyPr lIns="0" rIns="0" tIns="12600" bIns="0"/>
          <a:p>
            <a:pPr marL="12600">
              <a:lnSpc>
                <a:spcPct val="100000"/>
              </a:lnSpc>
              <a:spcBef>
                <a:spcPts val="99"/>
              </a:spcBef>
            </a:pPr>
            <a:r>
              <a:rPr b="1" lang="en-US" sz="4400" spc="-168" strike="noStrike">
                <a:solidFill>
                  <a:srgbClr val="000000"/>
                </a:solidFill>
                <a:latin typeface="Times New Roman"/>
              </a:rPr>
              <a:t>Wireless </a:t>
            </a:r>
            <a:r>
              <a:rPr b="1" lang="en-US" sz="4400" spc="-304" strike="noStrike">
                <a:solidFill>
                  <a:srgbClr val="000000"/>
                </a:solidFill>
                <a:latin typeface="Times New Roman"/>
              </a:rPr>
              <a:t>access</a:t>
            </a:r>
            <a:r>
              <a:rPr b="1" lang="en-US" sz="4400" spc="-262" strike="noStrike">
                <a:solidFill>
                  <a:srgbClr val="000000"/>
                </a:solidFill>
                <a:latin typeface="Times New Roman"/>
              </a:rPr>
              <a:t> </a:t>
            </a:r>
            <a:r>
              <a:rPr b="1" lang="en-US" sz="4400" spc="-111" strike="noStrike">
                <a:solidFill>
                  <a:srgbClr val="000000"/>
                </a:solidFill>
                <a:latin typeface="Times New Roman"/>
              </a:rPr>
              <a:t>networks</a:t>
            </a:r>
            <a:endParaRPr b="0" lang="en-US" sz="4400" spc="-1" strike="noStrike">
              <a:solidFill>
                <a:srgbClr val="000000"/>
              </a:solidFill>
              <a:latin typeface="Calibri"/>
            </a:endParaRPr>
          </a:p>
        </p:txBody>
      </p:sp>
      <p:sp>
        <p:nvSpPr>
          <p:cNvPr id="834" name="CustomShape 2"/>
          <p:cNvSpPr/>
          <p:nvPr/>
        </p:nvSpPr>
        <p:spPr>
          <a:xfrm>
            <a:off x="420120" y="2197800"/>
            <a:ext cx="4075200" cy="1186200"/>
          </a:xfrm>
          <a:prstGeom prst="rect">
            <a:avLst/>
          </a:prstGeom>
          <a:noFill/>
          <a:ln>
            <a:noFill/>
          </a:ln>
        </p:spPr>
        <p:style>
          <a:lnRef idx="0"/>
          <a:fillRef idx="0"/>
          <a:effectRef idx="0"/>
          <a:fontRef idx="minor"/>
        </p:style>
        <p:txBody>
          <a:bodyPr lIns="0" rIns="0" tIns="12600" bIns="0"/>
          <a:p>
            <a:pPr marL="12600">
              <a:lnSpc>
                <a:spcPct val="100000"/>
              </a:lnSpc>
              <a:spcBef>
                <a:spcPts val="99"/>
              </a:spcBef>
            </a:pPr>
            <a:r>
              <a:rPr b="0" i="1" lang="en-IN" sz="1800" spc="-180" strike="noStrike">
                <a:solidFill>
                  <a:srgbClr val="cc0000"/>
                </a:solidFill>
                <a:latin typeface="Trebuchet MS"/>
              </a:rPr>
              <a:t>wireless </a:t>
            </a:r>
            <a:r>
              <a:rPr b="0" i="1" lang="en-IN" sz="1800" spc="-128" strike="noStrike">
                <a:solidFill>
                  <a:srgbClr val="cc0000"/>
                </a:solidFill>
                <a:latin typeface="Trebuchet MS"/>
              </a:rPr>
              <a:t>LANs:</a:t>
            </a:r>
            <a:r>
              <a:rPr b="0" i="1" lang="en-IN" sz="1800" spc="-94" strike="noStrike">
                <a:solidFill>
                  <a:srgbClr val="cc0000"/>
                </a:solidFill>
                <a:latin typeface="Trebuchet MS"/>
              </a:rPr>
              <a:t> </a:t>
            </a:r>
            <a:r>
              <a:rPr b="0" i="1" lang="en-IN" sz="1800" spc="-128" strike="noStrike">
                <a:solidFill>
                  <a:srgbClr val="cc0000"/>
                </a:solidFill>
                <a:latin typeface="Trebuchet MS"/>
              </a:rPr>
              <a:t>(WiFi)</a:t>
            </a:r>
            <a:endParaRPr b="0" lang="en-IN" sz="1800" spc="-1" strike="noStrike">
              <a:latin typeface="Arial"/>
            </a:endParaRPr>
          </a:p>
          <a:p>
            <a:pPr marL="756360" indent="-286200">
              <a:lnSpc>
                <a:spcPct val="100000"/>
              </a:lnSpc>
              <a:spcBef>
                <a:spcPts val="116"/>
              </a:spcBef>
              <a:buClr>
                <a:srgbClr val="000099"/>
              </a:buClr>
              <a:buFont typeface="Wingdings" charset="2"/>
              <a:buChar char=""/>
            </a:pPr>
            <a:r>
              <a:rPr b="0" lang="en-IN" sz="2000" spc="-103" strike="noStrike">
                <a:solidFill>
                  <a:srgbClr val="000000"/>
                </a:solidFill>
                <a:latin typeface="Trebuchet MS"/>
              </a:rPr>
              <a:t>within </a:t>
            </a:r>
            <a:r>
              <a:rPr b="0" lang="en-IN" sz="2000" spc="-117" strike="noStrike">
                <a:solidFill>
                  <a:srgbClr val="000000"/>
                </a:solidFill>
                <a:latin typeface="Trebuchet MS"/>
              </a:rPr>
              <a:t>building </a:t>
            </a:r>
            <a:r>
              <a:rPr b="0" lang="en-IN" sz="2000" spc="-58" strike="noStrike">
                <a:solidFill>
                  <a:srgbClr val="000000"/>
                </a:solidFill>
                <a:latin typeface="Trebuchet MS"/>
              </a:rPr>
              <a:t>(100</a:t>
            </a:r>
            <a:r>
              <a:rPr b="0" lang="en-IN" sz="2000" spc="-38" strike="noStrike">
                <a:solidFill>
                  <a:srgbClr val="000000"/>
                </a:solidFill>
                <a:latin typeface="Trebuchet MS"/>
              </a:rPr>
              <a:t> </a:t>
            </a:r>
            <a:r>
              <a:rPr b="0" lang="en-IN" sz="2000" spc="-148" strike="noStrike">
                <a:solidFill>
                  <a:srgbClr val="000000"/>
                </a:solidFill>
                <a:latin typeface="Trebuchet MS"/>
              </a:rPr>
              <a:t>ft)</a:t>
            </a:r>
            <a:endParaRPr b="0" lang="en-IN" sz="2000" spc="-1" strike="noStrike">
              <a:latin typeface="Arial"/>
            </a:endParaRPr>
          </a:p>
          <a:p>
            <a:pPr marL="756360" indent="-286200">
              <a:lnSpc>
                <a:spcPts val="2038"/>
              </a:lnSpc>
              <a:spcBef>
                <a:spcPts val="485"/>
              </a:spcBef>
              <a:buClr>
                <a:srgbClr val="000099"/>
              </a:buClr>
              <a:buFont typeface="Wingdings" charset="2"/>
              <a:buChar char=""/>
            </a:pPr>
            <a:r>
              <a:rPr b="0" lang="en-IN" sz="2000" spc="-137" strike="noStrike">
                <a:solidFill>
                  <a:srgbClr val="000000"/>
                </a:solidFill>
                <a:latin typeface="Trebuchet MS"/>
              </a:rPr>
              <a:t>IEEE 802.11  </a:t>
            </a:r>
            <a:r>
              <a:rPr b="0" lang="en-IN" sz="2000" spc="-69" strike="noStrike">
                <a:solidFill>
                  <a:srgbClr val="000000"/>
                </a:solidFill>
                <a:latin typeface="Trebuchet MS"/>
              </a:rPr>
              <a:t>(WiFi)</a:t>
            </a:r>
            <a:r>
              <a:rPr b="0" lang="en-IN" sz="2000" spc="-128" strike="noStrike">
                <a:solidFill>
                  <a:srgbClr val="000000"/>
                </a:solidFill>
                <a:latin typeface="Trebuchet MS"/>
              </a:rPr>
              <a:t>, </a:t>
            </a:r>
            <a:r>
              <a:rPr b="0" lang="en-IN" sz="2000" spc="-49" strike="noStrike">
                <a:solidFill>
                  <a:srgbClr val="000000"/>
                </a:solidFill>
                <a:latin typeface="Trebuchet MS"/>
              </a:rPr>
              <a:t>54</a:t>
            </a:r>
            <a:r>
              <a:rPr b="0" lang="en-IN" sz="2000" spc="-398" strike="noStrike">
                <a:solidFill>
                  <a:srgbClr val="000000"/>
                </a:solidFill>
                <a:latin typeface="Trebuchet MS"/>
              </a:rPr>
              <a:t> </a:t>
            </a:r>
            <a:r>
              <a:rPr b="0" lang="en-IN" sz="2000" spc="-29" strike="noStrike">
                <a:solidFill>
                  <a:srgbClr val="000000"/>
                </a:solidFill>
                <a:latin typeface="Trebuchet MS"/>
              </a:rPr>
              <a:t>Mbps  </a:t>
            </a:r>
            <a:r>
              <a:rPr b="0" lang="en-IN" sz="2000" spc="-83" strike="noStrike">
                <a:solidFill>
                  <a:srgbClr val="000000"/>
                </a:solidFill>
                <a:latin typeface="Trebuchet MS"/>
              </a:rPr>
              <a:t>transmission</a:t>
            </a:r>
            <a:r>
              <a:rPr b="0" lang="en-IN" sz="2000" spc="-89" strike="noStrike">
                <a:solidFill>
                  <a:srgbClr val="000000"/>
                </a:solidFill>
                <a:latin typeface="Trebuchet MS"/>
              </a:rPr>
              <a:t> </a:t>
            </a:r>
            <a:r>
              <a:rPr b="0" lang="en-IN" sz="2000" spc="-109" strike="noStrike">
                <a:solidFill>
                  <a:srgbClr val="000000"/>
                </a:solidFill>
                <a:latin typeface="Trebuchet MS"/>
              </a:rPr>
              <a:t>rate</a:t>
            </a:r>
            <a:endParaRPr b="0" lang="en-IN" sz="2000" spc="-1" strike="noStrike">
              <a:latin typeface="Arial"/>
            </a:endParaRPr>
          </a:p>
        </p:txBody>
      </p:sp>
      <p:sp>
        <p:nvSpPr>
          <p:cNvPr id="835" name="CustomShape 3"/>
          <p:cNvSpPr/>
          <p:nvPr/>
        </p:nvSpPr>
        <p:spPr>
          <a:xfrm>
            <a:off x="340920" y="1253880"/>
            <a:ext cx="8050680" cy="1488600"/>
          </a:xfrm>
          <a:prstGeom prst="rect">
            <a:avLst/>
          </a:prstGeom>
          <a:noFill/>
          <a:ln>
            <a:noFill/>
          </a:ln>
        </p:spPr>
        <p:style>
          <a:lnRef idx="0"/>
          <a:fillRef idx="0"/>
          <a:effectRef idx="0"/>
          <a:fontRef idx="minor"/>
        </p:style>
        <p:txBody>
          <a:bodyPr lIns="0" rIns="0" tIns="94680" bIns="0"/>
          <a:p>
            <a:pPr marL="355680" indent="-342720">
              <a:lnSpc>
                <a:spcPct val="100000"/>
              </a:lnSpc>
              <a:spcBef>
                <a:spcPts val="746"/>
              </a:spcBef>
              <a:buClr>
                <a:srgbClr val="000000"/>
              </a:buClr>
              <a:buSzPct val="75000"/>
              <a:buFont typeface="Symbol" charset="2"/>
              <a:buChar char=""/>
            </a:pPr>
            <a:r>
              <a:rPr b="0" lang="en-IN" sz="2400" spc="-123" strike="noStrike">
                <a:solidFill>
                  <a:srgbClr val="000000"/>
                </a:solidFill>
                <a:latin typeface="Arial"/>
              </a:rPr>
              <a:t>shared </a:t>
            </a:r>
            <a:r>
              <a:rPr b="0" i="1" lang="en-IN" sz="2400" spc="-128" strike="noStrike">
                <a:solidFill>
                  <a:srgbClr val="000000"/>
                </a:solidFill>
                <a:latin typeface="Trebuchet MS"/>
              </a:rPr>
              <a:t>wireless </a:t>
            </a:r>
            <a:r>
              <a:rPr b="0" lang="en-IN" sz="2400" spc="-202" strike="noStrike">
                <a:solidFill>
                  <a:srgbClr val="000000"/>
                </a:solidFill>
                <a:latin typeface="Arial"/>
              </a:rPr>
              <a:t>access </a:t>
            </a:r>
            <a:r>
              <a:rPr b="0" lang="en-IN" sz="2400" spc="-43" strike="noStrike">
                <a:solidFill>
                  <a:srgbClr val="000000"/>
                </a:solidFill>
                <a:latin typeface="Arial"/>
              </a:rPr>
              <a:t>network </a:t>
            </a:r>
            <a:r>
              <a:rPr b="0" lang="en-IN" sz="2400" spc="-111" strike="noStrike">
                <a:solidFill>
                  <a:srgbClr val="000000"/>
                </a:solidFill>
                <a:latin typeface="Arial"/>
              </a:rPr>
              <a:t>connects </a:t>
            </a:r>
            <a:r>
              <a:rPr b="0" lang="en-IN" sz="2400" spc="-97" strike="noStrike">
                <a:solidFill>
                  <a:srgbClr val="000000"/>
                </a:solidFill>
                <a:latin typeface="Arial"/>
              </a:rPr>
              <a:t>end </a:t>
            </a:r>
            <a:r>
              <a:rPr b="0" lang="en-IN" sz="2400" spc="-143" strike="noStrike">
                <a:solidFill>
                  <a:srgbClr val="000000"/>
                </a:solidFill>
                <a:latin typeface="Arial"/>
              </a:rPr>
              <a:t>system </a:t>
            </a:r>
            <a:r>
              <a:rPr b="0" lang="en-IN" sz="2400" spc="18" strike="noStrike">
                <a:solidFill>
                  <a:srgbClr val="000000"/>
                </a:solidFill>
                <a:latin typeface="Arial"/>
              </a:rPr>
              <a:t>to</a:t>
            </a:r>
            <a:r>
              <a:rPr b="0" lang="en-IN" sz="2400" spc="-228" strike="noStrike">
                <a:solidFill>
                  <a:srgbClr val="000000"/>
                </a:solidFill>
                <a:latin typeface="Arial"/>
              </a:rPr>
              <a:t> </a:t>
            </a:r>
            <a:r>
              <a:rPr b="0" lang="en-IN" sz="2400" spc="-24" strike="noStrike">
                <a:solidFill>
                  <a:srgbClr val="000000"/>
                </a:solidFill>
                <a:latin typeface="Arial"/>
              </a:rPr>
              <a:t>router</a:t>
            </a:r>
            <a:endParaRPr b="0" lang="en-IN" sz="2400" spc="-1" strike="noStrike">
              <a:latin typeface="Arial"/>
            </a:endParaRPr>
          </a:p>
          <a:p>
            <a:pPr marL="469800">
              <a:lnSpc>
                <a:spcPct val="100000"/>
              </a:lnSpc>
              <a:spcBef>
                <a:spcPts val="544"/>
              </a:spcBef>
            </a:pPr>
            <a:r>
              <a:rPr b="0" lang="en-IN" sz="2000" spc="-1" strike="noStrike">
                <a:solidFill>
                  <a:srgbClr val="000000"/>
                </a:solidFill>
                <a:latin typeface="Arial"/>
              </a:rPr>
              <a:t>–</a:t>
            </a:r>
            <a:r>
              <a:rPr b="0" lang="en-IN" sz="2000" spc="-1" strike="noStrike">
                <a:solidFill>
                  <a:srgbClr val="000000"/>
                </a:solidFill>
                <a:latin typeface="Arial"/>
              </a:rPr>
              <a:t>	</a:t>
            </a:r>
            <a:r>
              <a:rPr b="0" lang="en-IN" sz="2000" spc="-83" strike="noStrike">
                <a:solidFill>
                  <a:srgbClr val="000000"/>
                </a:solidFill>
                <a:latin typeface="Arial"/>
              </a:rPr>
              <a:t>via </a:t>
            </a:r>
            <a:r>
              <a:rPr b="0" lang="en-IN" sz="2000" spc="-134" strike="noStrike">
                <a:solidFill>
                  <a:srgbClr val="000000"/>
                </a:solidFill>
                <a:latin typeface="Arial"/>
              </a:rPr>
              <a:t>base </a:t>
            </a:r>
            <a:r>
              <a:rPr b="0" lang="en-IN" sz="2000" spc="-49" strike="noStrike">
                <a:solidFill>
                  <a:srgbClr val="000000"/>
                </a:solidFill>
                <a:latin typeface="Arial"/>
              </a:rPr>
              <a:t>station </a:t>
            </a:r>
            <a:r>
              <a:rPr b="0" lang="en-IN" sz="2000" spc="-12" strike="noStrike">
                <a:solidFill>
                  <a:srgbClr val="000000"/>
                </a:solidFill>
                <a:latin typeface="Arial"/>
              </a:rPr>
              <a:t>or </a:t>
            </a:r>
            <a:r>
              <a:rPr b="0" lang="en-IN" sz="2000" spc="-94" strike="noStrike">
                <a:solidFill>
                  <a:srgbClr val="000000"/>
                </a:solidFill>
                <a:latin typeface="Arial"/>
              </a:rPr>
              <a:t>“access</a:t>
            </a:r>
            <a:r>
              <a:rPr b="0" lang="en-IN" sz="2000" spc="-239" strike="noStrike">
                <a:solidFill>
                  <a:srgbClr val="000000"/>
                </a:solidFill>
                <a:latin typeface="Arial"/>
              </a:rPr>
              <a:t> </a:t>
            </a:r>
            <a:r>
              <a:rPr b="0" lang="en-IN" sz="2000" spc="38" strike="noStrike">
                <a:solidFill>
                  <a:srgbClr val="000000"/>
                </a:solidFill>
                <a:latin typeface="Arial"/>
              </a:rPr>
              <a:t>point”</a:t>
            </a:r>
            <a:endParaRPr b="0" lang="en-IN" sz="2000" spc="-1" strike="noStrike">
              <a:latin typeface="Arial"/>
            </a:endParaRPr>
          </a:p>
          <a:p>
            <a:pPr marL="4391640">
              <a:lnSpc>
                <a:spcPct val="100000"/>
              </a:lnSpc>
              <a:spcBef>
                <a:spcPts val="113"/>
              </a:spcBef>
            </a:pPr>
            <a:r>
              <a:rPr b="0" lang="en-IN" sz="1800" spc="-109" strike="noStrike">
                <a:solidFill>
                  <a:srgbClr val="cc0000"/>
                </a:solidFill>
                <a:latin typeface="Trebuchet MS"/>
              </a:rPr>
              <a:t>wide-area </a:t>
            </a:r>
            <a:r>
              <a:rPr b="0" lang="en-IN" sz="1800" spc="-83" strike="noStrike">
                <a:solidFill>
                  <a:srgbClr val="cc0000"/>
                </a:solidFill>
                <a:latin typeface="Trebuchet MS"/>
              </a:rPr>
              <a:t>wireless</a:t>
            </a:r>
            <a:r>
              <a:rPr b="0" lang="en-IN" sz="1800" spc="24" strike="noStrike">
                <a:solidFill>
                  <a:srgbClr val="cc0000"/>
                </a:solidFill>
                <a:latin typeface="Trebuchet MS"/>
              </a:rPr>
              <a:t> </a:t>
            </a:r>
            <a:r>
              <a:rPr b="0" lang="en-IN" sz="1800" spc="-94" strike="noStrike">
                <a:solidFill>
                  <a:srgbClr val="cc0000"/>
                </a:solidFill>
                <a:latin typeface="Trebuchet MS"/>
              </a:rPr>
              <a:t>access</a:t>
            </a:r>
            <a:endParaRPr b="0" lang="en-IN" sz="1800" spc="-1" strike="noStrike">
              <a:latin typeface="Arial"/>
            </a:endParaRPr>
          </a:p>
        </p:txBody>
      </p:sp>
      <p:sp>
        <p:nvSpPr>
          <p:cNvPr id="836" name="CustomShape 4"/>
          <p:cNvSpPr/>
          <p:nvPr/>
        </p:nvSpPr>
        <p:spPr>
          <a:xfrm>
            <a:off x="5177160" y="2378880"/>
            <a:ext cx="3081240" cy="1479240"/>
          </a:xfrm>
          <a:prstGeom prst="rect">
            <a:avLst/>
          </a:prstGeom>
          <a:noFill/>
          <a:ln>
            <a:noFill/>
          </a:ln>
        </p:spPr>
        <p:style>
          <a:lnRef idx="0"/>
          <a:fillRef idx="0"/>
          <a:effectRef idx="0"/>
          <a:fontRef idx="minor"/>
        </p:style>
        <p:txBody>
          <a:bodyPr lIns="0" rIns="0" tIns="57960" bIns="0"/>
          <a:p>
            <a:pPr marL="299160" indent="-286200">
              <a:lnSpc>
                <a:spcPts val="2061"/>
              </a:lnSpc>
              <a:spcBef>
                <a:spcPts val="456"/>
              </a:spcBef>
              <a:buClr>
                <a:srgbClr val="000099"/>
              </a:buClr>
              <a:buFont typeface="Wingdings" charset="2"/>
              <a:buChar char=""/>
            </a:pPr>
            <a:r>
              <a:rPr b="0" lang="en-IN" sz="2000" spc="-89" strike="noStrike">
                <a:solidFill>
                  <a:srgbClr val="000000"/>
                </a:solidFill>
                <a:latin typeface="Trebuchet MS"/>
              </a:rPr>
              <a:t>provided </a:t>
            </a:r>
            <a:r>
              <a:rPr b="0" lang="en-IN" sz="2000" spc="-123" strike="noStrike">
                <a:solidFill>
                  <a:srgbClr val="000000"/>
                </a:solidFill>
                <a:latin typeface="Trebuchet MS"/>
              </a:rPr>
              <a:t>by </a:t>
            </a:r>
            <a:r>
              <a:rPr b="0" lang="en-IN" sz="2000" spc="-97" strike="noStrike">
                <a:solidFill>
                  <a:srgbClr val="000000"/>
                </a:solidFill>
                <a:latin typeface="Trebuchet MS"/>
              </a:rPr>
              <a:t>telco </a:t>
            </a:r>
            <a:r>
              <a:rPr b="0" lang="en-IN" sz="2000" spc="-111" strike="noStrike">
                <a:solidFill>
                  <a:srgbClr val="000000"/>
                </a:solidFill>
                <a:latin typeface="Trebuchet MS"/>
              </a:rPr>
              <a:t>(cellular)  </a:t>
            </a:r>
            <a:r>
              <a:rPr b="0" lang="en-IN" sz="2000" spc="-109" strike="noStrike">
                <a:solidFill>
                  <a:srgbClr val="000000"/>
                </a:solidFill>
                <a:latin typeface="Trebuchet MS"/>
              </a:rPr>
              <a:t>operator, </a:t>
            </a:r>
            <a:r>
              <a:rPr b="0" lang="en-IN" sz="2000" spc="109" strike="noStrike">
                <a:solidFill>
                  <a:srgbClr val="000000"/>
                </a:solidFill>
                <a:latin typeface="Trebuchet MS"/>
              </a:rPr>
              <a:t>10</a:t>
            </a:r>
            <a:r>
              <a:rPr b="0" lang="en-IN" sz="2000" spc="109" strike="noStrike">
                <a:solidFill>
                  <a:srgbClr val="000000"/>
                </a:solidFill>
                <a:latin typeface="Arial"/>
              </a:rPr>
              <a:t>’</a:t>
            </a:r>
            <a:r>
              <a:rPr b="0" lang="en-IN" sz="2000" spc="109" strike="noStrike">
                <a:solidFill>
                  <a:srgbClr val="000000"/>
                </a:solidFill>
                <a:latin typeface="Trebuchet MS"/>
              </a:rPr>
              <a:t>s</a:t>
            </a:r>
            <a:r>
              <a:rPr b="0" lang="en-IN" sz="2000" spc="-253" strike="noStrike">
                <a:solidFill>
                  <a:srgbClr val="000000"/>
                </a:solidFill>
                <a:latin typeface="Trebuchet MS"/>
              </a:rPr>
              <a:t> </a:t>
            </a:r>
            <a:r>
              <a:rPr b="0" lang="en-IN" sz="2000" spc="-83" strike="noStrike">
                <a:solidFill>
                  <a:srgbClr val="000000"/>
                </a:solidFill>
                <a:latin typeface="Trebuchet MS"/>
              </a:rPr>
              <a:t>km</a:t>
            </a:r>
            <a:endParaRPr b="0" lang="en-IN" sz="2000" spc="-1" strike="noStrike">
              <a:latin typeface="Arial"/>
            </a:endParaRPr>
          </a:p>
          <a:p>
            <a:pPr marL="299160" indent="-286200">
              <a:lnSpc>
                <a:spcPct val="100000"/>
              </a:lnSpc>
              <a:spcBef>
                <a:spcPts val="91"/>
              </a:spcBef>
              <a:buClr>
                <a:srgbClr val="000099"/>
              </a:buClr>
              <a:buFont typeface="Wingdings" charset="2"/>
              <a:buChar char=""/>
            </a:pPr>
            <a:r>
              <a:rPr b="0" lang="en-IN" sz="2000" spc="-111" strike="noStrike">
                <a:solidFill>
                  <a:srgbClr val="000000"/>
                </a:solidFill>
                <a:latin typeface="Trebuchet MS"/>
              </a:rPr>
              <a:t>between </a:t>
            </a:r>
            <a:r>
              <a:rPr b="0" lang="en-IN" sz="2000" spc="-49" strike="noStrike">
                <a:solidFill>
                  <a:srgbClr val="000000"/>
                </a:solidFill>
                <a:latin typeface="Trebuchet MS"/>
              </a:rPr>
              <a:t>1 </a:t>
            </a:r>
            <a:r>
              <a:rPr b="0" lang="en-IN" sz="2000" spc="-128" strike="noStrike">
                <a:solidFill>
                  <a:srgbClr val="000000"/>
                </a:solidFill>
                <a:latin typeface="Trebuchet MS"/>
              </a:rPr>
              <a:t>and </a:t>
            </a:r>
            <a:r>
              <a:rPr b="0" lang="en-IN" sz="2000" spc="-49" strike="noStrike">
                <a:solidFill>
                  <a:srgbClr val="000000"/>
                </a:solidFill>
                <a:latin typeface="Trebuchet MS"/>
              </a:rPr>
              <a:t>10</a:t>
            </a:r>
            <a:r>
              <a:rPr b="0" lang="en-IN" sz="2000" spc="4" strike="noStrike">
                <a:solidFill>
                  <a:srgbClr val="000000"/>
                </a:solidFill>
                <a:latin typeface="Trebuchet MS"/>
              </a:rPr>
              <a:t> </a:t>
            </a:r>
            <a:r>
              <a:rPr b="0" lang="en-IN" sz="2000" spc="-29" strike="noStrike">
                <a:solidFill>
                  <a:srgbClr val="000000"/>
                </a:solidFill>
                <a:latin typeface="Trebuchet MS"/>
              </a:rPr>
              <a:t>Mbps</a:t>
            </a:r>
            <a:endParaRPr b="0" lang="en-IN" sz="2000" spc="-1" strike="noStrike">
              <a:latin typeface="Arial"/>
            </a:endParaRPr>
          </a:p>
          <a:p>
            <a:pPr marL="299160" indent="-286200">
              <a:lnSpc>
                <a:spcPct val="100000"/>
              </a:lnSpc>
              <a:spcBef>
                <a:spcPts val="119"/>
              </a:spcBef>
              <a:buClr>
                <a:srgbClr val="000099"/>
              </a:buClr>
              <a:buFont typeface="Wingdings" charset="2"/>
              <a:buChar char=""/>
            </a:pPr>
            <a:r>
              <a:rPr b="0" lang="en-IN" sz="2000" spc="-69" strike="noStrike">
                <a:solidFill>
                  <a:srgbClr val="000000"/>
                </a:solidFill>
                <a:latin typeface="Trebuchet MS"/>
              </a:rPr>
              <a:t>3G, 4G:</a:t>
            </a:r>
            <a:r>
              <a:rPr b="0" lang="en-IN" sz="2000" spc="63" strike="noStrike">
                <a:solidFill>
                  <a:srgbClr val="000000"/>
                </a:solidFill>
                <a:latin typeface="Trebuchet MS"/>
              </a:rPr>
              <a:t> </a:t>
            </a:r>
            <a:endParaRPr b="0" lang="en-IN" sz="2000" spc="-1" strike="noStrike">
              <a:latin typeface="Arial"/>
            </a:endParaRPr>
          </a:p>
        </p:txBody>
      </p:sp>
      <p:sp>
        <p:nvSpPr>
          <p:cNvPr id="837" name="CustomShape 5"/>
          <p:cNvSpPr/>
          <p:nvPr/>
        </p:nvSpPr>
        <p:spPr>
          <a:xfrm>
            <a:off x="1357920" y="4015800"/>
            <a:ext cx="1682280" cy="1213200"/>
          </a:xfrm>
          <a:custGeom>
            <a:avLst/>
            <a:gdLst/>
            <a:ahLst/>
            <a:rect l="l" t="t" r="r" b="b"/>
            <a:pathLst>
              <a:path w="1682750" h="1213485">
                <a:moveTo>
                  <a:pt x="0" y="1213104"/>
                </a:moveTo>
                <a:lnTo>
                  <a:pt x="1682495" y="1213104"/>
                </a:lnTo>
                <a:lnTo>
                  <a:pt x="1682495" y="0"/>
                </a:lnTo>
                <a:lnTo>
                  <a:pt x="0" y="0"/>
                </a:lnTo>
                <a:lnTo>
                  <a:pt x="0" y="1213104"/>
                </a:lnTo>
                <a:close/>
              </a:path>
            </a:pathLst>
          </a:custGeom>
          <a:solidFill>
            <a:srgbClr val="00ccff"/>
          </a:solidFill>
          <a:ln>
            <a:noFill/>
          </a:ln>
        </p:spPr>
        <p:style>
          <a:lnRef idx="0"/>
          <a:fillRef idx="0"/>
          <a:effectRef idx="0"/>
          <a:fontRef idx="minor"/>
        </p:style>
      </p:sp>
      <p:sp>
        <p:nvSpPr>
          <p:cNvPr id="838" name="CustomShape 6"/>
          <p:cNvSpPr/>
          <p:nvPr/>
        </p:nvSpPr>
        <p:spPr>
          <a:xfrm>
            <a:off x="958680" y="3537360"/>
            <a:ext cx="2486880" cy="576360"/>
          </a:xfrm>
          <a:custGeom>
            <a:avLst/>
            <a:gdLst/>
            <a:ahLst/>
            <a:rect l="l" t="t" r="r" b="b"/>
            <a:pathLst>
              <a:path w="2487295" h="576579">
                <a:moveTo>
                  <a:pt x="1243584" y="0"/>
                </a:moveTo>
                <a:lnTo>
                  <a:pt x="0" y="576072"/>
                </a:lnTo>
                <a:lnTo>
                  <a:pt x="2487167" y="576072"/>
                </a:lnTo>
                <a:lnTo>
                  <a:pt x="1243584" y="0"/>
                </a:lnTo>
                <a:close/>
              </a:path>
            </a:pathLst>
          </a:custGeom>
          <a:solidFill>
            <a:srgbClr val="00ccff"/>
          </a:solidFill>
          <a:ln>
            <a:noFill/>
          </a:ln>
        </p:spPr>
        <p:style>
          <a:lnRef idx="0"/>
          <a:fillRef idx="0"/>
          <a:effectRef idx="0"/>
          <a:fontRef idx="minor"/>
        </p:style>
      </p:sp>
      <p:sp>
        <p:nvSpPr>
          <p:cNvPr id="839" name="CustomShape 7"/>
          <p:cNvSpPr/>
          <p:nvPr/>
        </p:nvSpPr>
        <p:spPr>
          <a:xfrm>
            <a:off x="2603160" y="4942440"/>
            <a:ext cx="360" cy="220680"/>
          </a:xfrm>
          <a:custGeom>
            <a:avLst/>
            <a:gdLst/>
            <a:ahLst/>
            <a:rect l="l" t="t" r="r" b="b"/>
            <a:pathLst>
              <a:path w="0" h="220979">
                <a:moveTo>
                  <a:pt x="0" y="0"/>
                </a:moveTo>
                <a:lnTo>
                  <a:pt x="0" y="220980"/>
                </a:lnTo>
              </a:path>
            </a:pathLst>
          </a:custGeom>
          <a:noFill/>
          <a:ln w="9000">
            <a:solidFill>
              <a:srgbClr val="000000"/>
            </a:solidFill>
            <a:round/>
          </a:ln>
        </p:spPr>
        <p:style>
          <a:lnRef idx="0"/>
          <a:fillRef idx="0"/>
          <a:effectRef idx="0"/>
          <a:fontRef idx="minor"/>
        </p:style>
      </p:sp>
      <p:sp>
        <p:nvSpPr>
          <p:cNvPr id="840" name="CustomShape 8"/>
          <p:cNvSpPr/>
          <p:nvPr/>
        </p:nvSpPr>
        <p:spPr>
          <a:xfrm>
            <a:off x="2004120" y="4806720"/>
            <a:ext cx="286560" cy="4680"/>
          </a:xfrm>
          <a:custGeom>
            <a:avLst/>
            <a:gdLst/>
            <a:ahLst/>
            <a:rect l="l" t="t" r="r" b="b"/>
            <a:pathLst>
              <a:path w="287019" h="5079">
                <a:moveTo>
                  <a:pt x="0" y="4571"/>
                </a:moveTo>
                <a:lnTo>
                  <a:pt x="286512" y="0"/>
                </a:lnTo>
              </a:path>
            </a:pathLst>
          </a:custGeom>
          <a:noFill/>
          <a:ln w="9000">
            <a:solidFill>
              <a:srgbClr val="000000"/>
            </a:solidFill>
            <a:round/>
          </a:ln>
        </p:spPr>
        <p:style>
          <a:lnRef idx="0"/>
          <a:fillRef idx="0"/>
          <a:effectRef idx="0"/>
          <a:fontRef idx="minor"/>
        </p:style>
      </p:sp>
      <p:sp>
        <p:nvSpPr>
          <p:cNvPr id="841" name="CustomShape 9"/>
          <p:cNvSpPr/>
          <p:nvPr/>
        </p:nvSpPr>
        <p:spPr>
          <a:xfrm>
            <a:off x="2283120" y="4774680"/>
            <a:ext cx="660960" cy="159480"/>
          </a:xfrm>
          <a:prstGeom prst="rect">
            <a:avLst/>
          </a:prstGeom>
          <a:blipFill rotWithShape="0">
            <a:blip r:embed="rId1"/>
            <a:stretch>
              <a:fillRect/>
            </a:stretch>
          </a:blipFill>
          <a:ln>
            <a:noFill/>
          </a:ln>
        </p:spPr>
        <p:style>
          <a:lnRef idx="0"/>
          <a:fillRef idx="0"/>
          <a:effectRef idx="0"/>
          <a:fontRef idx="minor"/>
        </p:style>
      </p:sp>
      <p:sp>
        <p:nvSpPr>
          <p:cNvPr id="842" name="CustomShape 10"/>
          <p:cNvSpPr/>
          <p:nvPr/>
        </p:nvSpPr>
        <p:spPr>
          <a:xfrm>
            <a:off x="2283120" y="4774680"/>
            <a:ext cx="661320" cy="159840"/>
          </a:xfrm>
          <a:custGeom>
            <a:avLst/>
            <a:gdLst/>
            <a:ahLst/>
            <a:rect l="l" t="t" r="r" b="b"/>
            <a:pathLst>
              <a:path w="661669" h="160020">
                <a:moveTo>
                  <a:pt x="0" y="80009"/>
                </a:moveTo>
                <a:lnTo>
                  <a:pt x="33616" y="44820"/>
                </a:lnTo>
                <a:lnTo>
                  <a:pt x="72658" y="29964"/>
                </a:lnTo>
                <a:lnTo>
                  <a:pt x="123874" y="17574"/>
                </a:lnTo>
                <a:lnTo>
                  <a:pt x="185279" y="8130"/>
                </a:lnTo>
                <a:lnTo>
                  <a:pt x="254885" y="2112"/>
                </a:lnTo>
                <a:lnTo>
                  <a:pt x="330708" y="0"/>
                </a:lnTo>
                <a:lnTo>
                  <a:pt x="406530" y="2112"/>
                </a:lnTo>
                <a:lnTo>
                  <a:pt x="476136" y="8130"/>
                </a:lnTo>
                <a:lnTo>
                  <a:pt x="537541" y="17574"/>
                </a:lnTo>
                <a:lnTo>
                  <a:pt x="588757" y="29964"/>
                </a:lnTo>
                <a:lnTo>
                  <a:pt x="627799" y="44820"/>
                </a:lnTo>
                <a:lnTo>
                  <a:pt x="661416" y="80009"/>
                </a:lnTo>
                <a:lnTo>
                  <a:pt x="652680" y="98357"/>
                </a:lnTo>
                <a:lnTo>
                  <a:pt x="588757" y="130055"/>
                </a:lnTo>
                <a:lnTo>
                  <a:pt x="537541" y="142445"/>
                </a:lnTo>
                <a:lnTo>
                  <a:pt x="476136" y="151889"/>
                </a:lnTo>
                <a:lnTo>
                  <a:pt x="406530" y="157907"/>
                </a:lnTo>
                <a:lnTo>
                  <a:pt x="330708" y="160019"/>
                </a:lnTo>
                <a:lnTo>
                  <a:pt x="254885" y="157907"/>
                </a:lnTo>
                <a:lnTo>
                  <a:pt x="185279" y="151889"/>
                </a:lnTo>
                <a:lnTo>
                  <a:pt x="123874" y="142445"/>
                </a:lnTo>
                <a:lnTo>
                  <a:pt x="72658" y="130055"/>
                </a:lnTo>
                <a:lnTo>
                  <a:pt x="33616" y="115199"/>
                </a:lnTo>
                <a:lnTo>
                  <a:pt x="0" y="80009"/>
                </a:lnTo>
                <a:close/>
              </a:path>
            </a:pathLst>
          </a:custGeom>
          <a:noFill/>
          <a:ln w="9000">
            <a:solidFill>
              <a:srgbClr val="000000"/>
            </a:solidFill>
            <a:round/>
          </a:ln>
        </p:spPr>
        <p:style>
          <a:lnRef idx="0"/>
          <a:fillRef idx="0"/>
          <a:effectRef idx="0"/>
          <a:fontRef idx="minor"/>
        </p:style>
      </p:sp>
      <p:sp>
        <p:nvSpPr>
          <p:cNvPr id="843" name="CustomShape 11"/>
          <p:cNvSpPr/>
          <p:nvPr/>
        </p:nvSpPr>
        <p:spPr>
          <a:xfrm>
            <a:off x="2279880" y="4649760"/>
            <a:ext cx="665640" cy="205200"/>
          </a:xfrm>
          <a:prstGeom prst="rect">
            <a:avLst/>
          </a:prstGeom>
          <a:blipFill rotWithShape="0">
            <a:blip r:embed="rId2"/>
            <a:stretch>
              <a:fillRect/>
            </a:stretch>
          </a:blipFill>
          <a:ln>
            <a:noFill/>
          </a:ln>
        </p:spPr>
        <p:style>
          <a:lnRef idx="0"/>
          <a:fillRef idx="0"/>
          <a:effectRef idx="0"/>
          <a:fontRef idx="minor"/>
        </p:style>
      </p:sp>
      <p:sp>
        <p:nvSpPr>
          <p:cNvPr id="844" name="CustomShape 12"/>
          <p:cNvSpPr/>
          <p:nvPr/>
        </p:nvSpPr>
        <p:spPr>
          <a:xfrm>
            <a:off x="2279880" y="4649760"/>
            <a:ext cx="661320" cy="185760"/>
          </a:xfrm>
          <a:custGeom>
            <a:avLst/>
            <a:gdLst/>
            <a:ahLst/>
            <a:rect l="l" t="t" r="r" b="b"/>
            <a:pathLst>
              <a:path w="661669" h="186054">
                <a:moveTo>
                  <a:pt x="0" y="92963"/>
                </a:moveTo>
                <a:lnTo>
                  <a:pt x="25991" y="56792"/>
                </a:lnTo>
                <a:lnTo>
                  <a:pt x="96869" y="27241"/>
                </a:lnTo>
                <a:lnTo>
                  <a:pt x="145814" y="15885"/>
                </a:lnTo>
                <a:lnTo>
                  <a:pt x="201989" y="7310"/>
                </a:lnTo>
                <a:lnTo>
                  <a:pt x="264064" y="1890"/>
                </a:lnTo>
                <a:lnTo>
                  <a:pt x="330707" y="0"/>
                </a:lnTo>
                <a:lnTo>
                  <a:pt x="397351" y="1890"/>
                </a:lnTo>
                <a:lnTo>
                  <a:pt x="459426" y="7310"/>
                </a:lnTo>
                <a:lnTo>
                  <a:pt x="515601" y="15885"/>
                </a:lnTo>
                <a:lnTo>
                  <a:pt x="564546" y="27241"/>
                </a:lnTo>
                <a:lnTo>
                  <a:pt x="604931" y="41002"/>
                </a:lnTo>
                <a:lnTo>
                  <a:pt x="654696" y="74238"/>
                </a:lnTo>
                <a:lnTo>
                  <a:pt x="661415" y="92963"/>
                </a:lnTo>
                <a:lnTo>
                  <a:pt x="654696" y="111689"/>
                </a:lnTo>
                <a:lnTo>
                  <a:pt x="604931" y="144925"/>
                </a:lnTo>
                <a:lnTo>
                  <a:pt x="564546" y="158686"/>
                </a:lnTo>
                <a:lnTo>
                  <a:pt x="515601" y="170042"/>
                </a:lnTo>
                <a:lnTo>
                  <a:pt x="459426" y="178617"/>
                </a:lnTo>
                <a:lnTo>
                  <a:pt x="397351" y="184037"/>
                </a:lnTo>
                <a:lnTo>
                  <a:pt x="330707" y="185927"/>
                </a:lnTo>
                <a:lnTo>
                  <a:pt x="264064" y="184037"/>
                </a:lnTo>
                <a:lnTo>
                  <a:pt x="201989" y="178617"/>
                </a:lnTo>
                <a:lnTo>
                  <a:pt x="145814" y="170042"/>
                </a:lnTo>
                <a:lnTo>
                  <a:pt x="96869" y="158686"/>
                </a:lnTo>
                <a:lnTo>
                  <a:pt x="56484" y="144925"/>
                </a:lnTo>
                <a:lnTo>
                  <a:pt x="6719" y="111689"/>
                </a:lnTo>
                <a:lnTo>
                  <a:pt x="0" y="92963"/>
                </a:lnTo>
                <a:close/>
              </a:path>
            </a:pathLst>
          </a:custGeom>
          <a:noFill/>
          <a:ln w="9000">
            <a:solidFill>
              <a:srgbClr val="000000"/>
            </a:solidFill>
            <a:round/>
          </a:ln>
        </p:spPr>
        <p:style>
          <a:lnRef idx="0"/>
          <a:fillRef idx="0"/>
          <a:effectRef idx="0"/>
          <a:fontRef idx="minor"/>
        </p:style>
      </p:sp>
      <p:sp>
        <p:nvSpPr>
          <p:cNvPr id="845" name="CustomShape 13"/>
          <p:cNvSpPr/>
          <p:nvPr/>
        </p:nvSpPr>
        <p:spPr>
          <a:xfrm>
            <a:off x="2412360" y="4696920"/>
            <a:ext cx="372960" cy="86760"/>
          </a:xfrm>
          <a:custGeom>
            <a:avLst/>
            <a:gdLst/>
            <a:ahLst/>
            <a:rect l="l" t="t" r="r" b="b"/>
            <a:pathLst>
              <a:path w="373380" h="86995">
                <a:moveTo>
                  <a:pt x="0" y="86867"/>
                </a:moveTo>
                <a:lnTo>
                  <a:pt x="115569" y="86867"/>
                </a:lnTo>
                <a:lnTo>
                  <a:pt x="231266" y="0"/>
                </a:lnTo>
                <a:lnTo>
                  <a:pt x="373380" y="0"/>
                </a:lnTo>
              </a:path>
            </a:pathLst>
          </a:custGeom>
          <a:noFill/>
          <a:ln w="12240">
            <a:solidFill>
              <a:srgbClr val="000000"/>
            </a:solidFill>
            <a:round/>
          </a:ln>
        </p:spPr>
        <p:style>
          <a:lnRef idx="0"/>
          <a:fillRef idx="0"/>
          <a:effectRef idx="0"/>
          <a:fontRef idx="minor"/>
        </p:style>
      </p:sp>
      <p:sp>
        <p:nvSpPr>
          <p:cNvPr id="846" name="CustomShape 14"/>
          <p:cNvSpPr/>
          <p:nvPr/>
        </p:nvSpPr>
        <p:spPr>
          <a:xfrm>
            <a:off x="2429280" y="4696920"/>
            <a:ext cx="339840" cy="86760"/>
          </a:xfrm>
          <a:custGeom>
            <a:avLst/>
            <a:gdLst/>
            <a:ahLst/>
            <a:rect l="l" t="t" r="r" b="b"/>
            <a:pathLst>
              <a:path w="340360" h="86995">
                <a:moveTo>
                  <a:pt x="0" y="0"/>
                </a:moveTo>
                <a:lnTo>
                  <a:pt x="115696" y="0"/>
                </a:lnTo>
                <a:lnTo>
                  <a:pt x="231394" y="86867"/>
                </a:lnTo>
                <a:lnTo>
                  <a:pt x="339851" y="86867"/>
                </a:lnTo>
              </a:path>
            </a:pathLst>
          </a:custGeom>
          <a:noFill/>
          <a:ln w="12240">
            <a:solidFill>
              <a:srgbClr val="000000"/>
            </a:solidFill>
            <a:round/>
          </a:ln>
        </p:spPr>
        <p:style>
          <a:lnRef idx="0"/>
          <a:fillRef idx="0"/>
          <a:effectRef idx="0"/>
          <a:fontRef idx="minor"/>
        </p:style>
      </p:sp>
      <p:sp>
        <p:nvSpPr>
          <p:cNvPr id="847" name="CustomShape 15"/>
          <p:cNvSpPr/>
          <p:nvPr/>
        </p:nvSpPr>
        <p:spPr>
          <a:xfrm>
            <a:off x="2283120" y="4736520"/>
            <a:ext cx="360" cy="124560"/>
          </a:xfrm>
          <a:custGeom>
            <a:avLst/>
            <a:gdLst/>
            <a:ahLst/>
            <a:rect l="l" t="t" r="r" b="b"/>
            <a:pathLst>
              <a:path w="0" h="125095">
                <a:moveTo>
                  <a:pt x="0" y="0"/>
                </a:moveTo>
                <a:lnTo>
                  <a:pt x="0" y="124967"/>
                </a:lnTo>
              </a:path>
            </a:pathLst>
          </a:custGeom>
          <a:noFill/>
          <a:ln w="9000">
            <a:solidFill>
              <a:srgbClr val="000000"/>
            </a:solidFill>
            <a:round/>
          </a:ln>
        </p:spPr>
        <p:style>
          <a:lnRef idx="0"/>
          <a:fillRef idx="0"/>
          <a:effectRef idx="0"/>
          <a:fontRef idx="minor"/>
        </p:style>
      </p:sp>
      <p:sp>
        <p:nvSpPr>
          <p:cNvPr id="848" name="CustomShape 16"/>
          <p:cNvSpPr/>
          <p:nvPr/>
        </p:nvSpPr>
        <p:spPr>
          <a:xfrm>
            <a:off x="2941200" y="4742640"/>
            <a:ext cx="360" cy="121680"/>
          </a:xfrm>
          <a:custGeom>
            <a:avLst/>
            <a:gdLst/>
            <a:ahLst/>
            <a:rect l="l" t="t" r="r" b="b"/>
            <a:pathLst>
              <a:path w="0" h="121920">
                <a:moveTo>
                  <a:pt x="0" y="0"/>
                </a:moveTo>
                <a:lnTo>
                  <a:pt x="0" y="121919"/>
                </a:lnTo>
              </a:path>
            </a:pathLst>
          </a:custGeom>
          <a:noFill/>
          <a:ln w="9000">
            <a:solidFill>
              <a:srgbClr val="000000"/>
            </a:solidFill>
            <a:round/>
          </a:ln>
        </p:spPr>
        <p:style>
          <a:lnRef idx="0"/>
          <a:fillRef idx="0"/>
          <a:effectRef idx="0"/>
          <a:fontRef idx="minor"/>
        </p:style>
      </p:sp>
      <p:sp>
        <p:nvSpPr>
          <p:cNvPr id="849" name="CustomShape 17"/>
          <p:cNvSpPr/>
          <p:nvPr/>
        </p:nvSpPr>
        <p:spPr>
          <a:xfrm>
            <a:off x="1575720" y="4492800"/>
            <a:ext cx="632160" cy="511560"/>
          </a:xfrm>
          <a:prstGeom prst="rect">
            <a:avLst/>
          </a:prstGeom>
          <a:blipFill rotWithShape="0">
            <a:blip r:embed="rId3"/>
            <a:stretch>
              <a:fillRect/>
            </a:stretch>
          </a:blipFill>
          <a:ln>
            <a:noFill/>
          </a:ln>
        </p:spPr>
        <p:style>
          <a:lnRef idx="0"/>
          <a:fillRef idx="0"/>
          <a:effectRef idx="0"/>
          <a:fontRef idx="minor"/>
        </p:style>
      </p:sp>
      <p:sp>
        <p:nvSpPr>
          <p:cNvPr id="850" name="CustomShape 18"/>
          <p:cNvSpPr/>
          <p:nvPr/>
        </p:nvSpPr>
        <p:spPr>
          <a:xfrm>
            <a:off x="1527120" y="4416480"/>
            <a:ext cx="863640" cy="176400"/>
          </a:xfrm>
          <a:prstGeom prst="rect">
            <a:avLst/>
          </a:prstGeom>
          <a:blipFill rotWithShape="0">
            <a:blip r:embed="rId4"/>
            <a:stretch>
              <a:fillRect/>
            </a:stretch>
          </a:blipFill>
          <a:ln>
            <a:noFill/>
          </a:ln>
        </p:spPr>
        <p:style>
          <a:lnRef idx="0"/>
          <a:fillRef idx="0"/>
          <a:effectRef idx="0"/>
          <a:fontRef idx="minor"/>
        </p:style>
      </p:sp>
      <p:sp>
        <p:nvSpPr>
          <p:cNvPr id="851" name="CustomShape 19"/>
          <p:cNvSpPr/>
          <p:nvPr/>
        </p:nvSpPr>
        <p:spPr>
          <a:xfrm>
            <a:off x="1441800" y="3648600"/>
            <a:ext cx="750960" cy="372960"/>
          </a:xfrm>
          <a:prstGeom prst="rect">
            <a:avLst/>
          </a:prstGeom>
          <a:blipFill rotWithShape="0">
            <a:blip r:embed="rId5"/>
            <a:stretch>
              <a:fillRect/>
            </a:stretch>
          </a:blipFill>
          <a:ln>
            <a:noFill/>
          </a:ln>
        </p:spPr>
        <p:style>
          <a:lnRef idx="0"/>
          <a:fillRef idx="0"/>
          <a:effectRef idx="0"/>
          <a:fontRef idx="minor"/>
        </p:style>
      </p:sp>
      <p:sp>
        <p:nvSpPr>
          <p:cNvPr id="852" name="CustomShape 20"/>
          <p:cNvSpPr/>
          <p:nvPr/>
        </p:nvSpPr>
        <p:spPr>
          <a:xfrm>
            <a:off x="1473840" y="4053960"/>
            <a:ext cx="626760" cy="286200"/>
          </a:xfrm>
          <a:prstGeom prst="rect">
            <a:avLst/>
          </a:prstGeom>
          <a:blipFill rotWithShape="0">
            <a:blip r:embed="rId6"/>
            <a:stretch>
              <a:fillRect/>
            </a:stretch>
          </a:blipFill>
          <a:ln>
            <a:noFill/>
          </a:ln>
        </p:spPr>
        <p:style>
          <a:lnRef idx="0"/>
          <a:fillRef idx="0"/>
          <a:effectRef idx="0"/>
          <a:fontRef idx="minor"/>
        </p:style>
      </p:sp>
      <p:sp>
        <p:nvSpPr>
          <p:cNvPr id="853" name="CustomShape 21"/>
          <p:cNvSpPr/>
          <p:nvPr/>
        </p:nvSpPr>
        <p:spPr>
          <a:xfrm>
            <a:off x="1677960" y="3800880"/>
            <a:ext cx="507240" cy="356400"/>
          </a:xfrm>
          <a:prstGeom prst="rect">
            <a:avLst/>
          </a:prstGeom>
          <a:blipFill rotWithShape="0">
            <a:blip r:embed="rId7"/>
            <a:stretch>
              <a:fillRect/>
            </a:stretch>
          </a:blipFill>
          <a:ln>
            <a:noFill/>
          </a:ln>
        </p:spPr>
        <p:style>
          <a:lnRef idx="0"/>
          <a:fillRef idx="0"/>
          <a:effectRef idx="0"/>
          <a:fontRef idx="minor"/>
        </p:style>
      </p:sp>
      <p:sp>
        <p:nvSpPr>
          <p:cNvPr id="854" name="CustomShape 22"/>
          <p:cNvSpPr/>
          <p:nvPr/>
        </p:nvSpPr>
        <p:spPr>
          <a:xfrm>
            <a:off x="1774080" y="3794760"/>
            <a:ext cx="421920" cy="357840"/>
          </a:xfrm>
          <a:prstGeom prst="rect">
            <a:avLst/>
          </a:prstGeom>
          <a:blipFill rotWithShape="0">
            <a:blip r:embed="rId8"/>
            <a:stretch>
              <a:fillRect/>
            </a:stretch>
          </a:blipFill>
          <a:ln>
            <a:noFill/>
          </a:ln>
        </p:spPr>
        <p:style>
          <a:lnRef idx="0"/>
          <a:fillRef idx="0"/>
          <a:effectRef idx="0"/>
          <a:fontRef idx="minor"/>
        </p:style>
      </p:sp>
      <p:sp>
        <p:nvSpPr>
          <p:cNvPr id="855" name="CustomShape 23"/>
          <p:cNvSpPr/>
          <p:nvPr/>
        </p:nvSpPr>
        <p:spPr>
          <a:xfrm>
            <a:off x="1677960" y="3794760"/>
            <a:ext cx="117000" cy="269640"/>
          </a:xfrm>
          <a:custGeom>
            <a:avLst/>
            <a:gdLst/>
            <a:ahLst/>
            <a:rect l="l" t="t" r="r" b="b"/>
            <a:pathLst>
              <a:path w="117475" h="269875">
                <a:moveTo>
                  <a:pt x="96774" y="0"/>
                </a:moveTo>
                <a:lnTo>
                  <a:pt x="0" y="266319"/>
                </a:lnTo>
                <a:lnTo>
                  <a:pt x="19050" y="269747"/>
                </a:lnTo>
                <a:lnTo>
                  <a:pt x="117348" y="7238"/>
                </a:lnTo>
                <a:lnTo>
                  <a:pt x="96774" y="0"/>
                </a:lnTo>
                <a:close/>
              </a:path>
            </a:pathLst>
          </a:custGeom>
          <a:solidFill>
            <a:srgbClr val="000099"/>
          </a:solidFill>
          <a:ln>
            <a:noFill/>
          </a:ln>
        </p:spPr>
        <p:style>
          <a:lnRef idx="0"/>
          <a:fillRef idx="0"/>
          <a:effectRef idx="0"/>
          <a:fontRef idx="minor"/>
        </p:style>
      </p:sp>
      <p:sp>
        <p:nvSpPr>
          <p:cNvPr id="856" name="CustomShape 24"/>
          <p:cNvSpPr/>
          <p:nvPr/>
        </p:nvSpPr>
        <p:spPr>
          <a:xfrm>
            <a:off x="1676520" y="4050720"/>
            <a:ext cx="430560" cy="104760"/>
          </a:xfrm>
          <a:prstGeom prst="rect">
            <a:avLst/>
          </a:prstGeom>
          <a:blipFill rotWithShape="0">
            <a:blip r:embed="rId9"/>
            <a:stretch>
              <a:fillRect/>
            </a:stretch>
          </a:blipFill>
          <a:ln>
            <a:noFill/>
          </a:ln>
        </p:spPr>
        <p:style>
          <a:lnRef idx="0"/>
          <a:fillRef idx="0"/>
          <a:effectRef idx="0"/>
          <a:fontRef idx="minor"/>
        </p:style>
      </p:sp>
      <p:sp>
        <p:nvSpPr>
          <p:cNvPr id="857" name="CustomShape 25"/>
          <p:cNvSpPr/>
          <p:nvPr/>
        </p:nvSpPr>
        <p:spPr>
          <a:xfrm>
            <a:off x="2080440" y="3845160"/>
            <a:ext cx="119160" cy="312120"/>
          </a:xfrm>
          <a:custGeom>
            <a:avLst/>
            <a:gdLst/>
            <a:ahLst/>
            <a:rect l="l" t="t" r="r" b="b"/>
            <a:pathLst>
              <a:path w="119380" h="312420">
                <a:moveTo>
                  <a:pt x="118871" y="0"/>
                </a:moveTo>
                <a:lnTo>
                  <a:pt x="114807" y="0"/>
                </a:lnTo>
                <a:lnTo>
                  <a:pt x="0" y="310134"/>
                </a:lnTo>
                <a:lnTo>
                  <a:pt x="12700" y="312420"/>
                </a:lnTo>
                <a:lnTo>
                  <a:pt x="118871" y="0"/>
                </a:lnTo>
                <a:close/>
              </a:path>
            </a:pathLst>
          </a:custGeom>
          <a:solidFill>
            <a:srgbClr val="4d4d4d"/>
          </a:solidFill>
          <a:ln>
            <a:noFill/>
          </a:ln>
        </p:spPr>
        <p:style>
          <a:lnRef idx="0"/>
          <a:fillRef idx="0"/>
          <a:effectRef idx="0"/>
          <a:fontRef idx="minor"/>
        </p:style>
      </p:sp>
      <p:sp>
        <p:nvSpPr>
          <p:cNvPr id="858" name="CustomShape 26"/>
          <p:cNvSpPr/>
          <p:nvPr/>
        </p:nvSpPr>
        <p:spPr>
          <a:xfrm>
            <a:off x="1677960" y="4064400"/>
            <a:ext cx="411120" cy="103320"/>
          </a:xfrm>
          <a:prstGeom prst="rect">
            <a:avLst/>
          </a:prstGeom>
          <a:blipFill rotWithShape="0">
            <a:blip r:embed="rId10"/>
            <a:stretch>
              <a:fillRect/>
            </a:stretch>
          </a:blipFill>
          <a:ln>
            <a:noFill/>
          </a:ln>
        </p:spPr>
        <p:style>
          <a:lnRef idx="0"/>
          <a:fillRef idx="0"/>
          <a:effectRef idx="0"/>
          <a:fontRef idx="minor"/>
        </p:style>
      </p:sp>
      <p:sp>
        <p:nvSpPr>
          <p:cNvPr id="859" name="CustomShape 27"/>
          <p:cNvSpPr/>
          <p:nvPr/>
        </p:nvSpPr>
        <p:spPr>
          <a:xfrm>
            <a:off x="1670400" y="4174200"/>
            <a:ext cx="140040" cy="62640"/>
          </a:xfrm>
          <a:custGeom>
            <a:avLst/>
            <a:gdLst/>
            <a:ahLst/>
            <a:rect l="l" t="t" r="r" b="b"/>
            <a:pathLst>
              <a:path w="140335" h="62864">
                <a:moveTo>
                  <a:pt x="54609" y="0"/>
                </a:moveTo>
                <a:lnTo>
                  <a:pt x="0" y="34925"/>
                </a:lnTo>
                <a:lnTo>
                  <a:pt x="87629" y="62483"/>
                </a:lnTo>
                <a:lnTo>
                  <a:pt x="140207" y="23749"/>
                </a:lnTo>
                <a:lnTo>
                  <a:pt x="54609" y="0"/>
                </a:lnTo>
                <a:close/>
              </a:path>
            </a:pathLst>
          </a:custGeom>
          <a:solidFill>
            <a:srgbClr val="000099"/>
          </a:solidFill>
          <a:ln>
            <a:noFill/>
          </a:ln>
        </p:spPr>
        <p:style>
          <a:lnRef idx="0"/>
          <a:fillRef idx="0"/>
          <a:effectRef idx="0"/>
          <a:fontRef idx="minor"/>
        </p:style>
      </p:sp>
      <p:sp>
        <p:nvSpPr>
          <p:cNvPr id="860" name="CustomShape 28"/>
          <p:cNvSpPr/>
          <p:nvPr/>
        </p:nvSpPr>
        <p:spPr>
          <a:xfrm>
            <a:off x="1673280" y="4175640"/>
            <a:ext cx="135360" cy="59040"/>
          </a:xfrm>
          <a:prstGeom prst="rect">
            <a:avLst/>
          </a:prstGeom>
          <a:blipFill rotWithShape="0">
            <a:blip r:embed="rId11"/>
            <a:stretch>
              <a:fillRect/>
            </a:stretch>
          </a:blipFill>
          <a:ln>
            <a:noFill/>
          </a:ln>
        </p:spPr>
        <p:style>
          <a:lnRef idx="0"/>
          <a:fillRef idx="0"/>
          <a:effectRef idx="0"/>
          <a:fontRef idx="minor"/>
        </p:style>
      </p:sp>
      <p:sp>
        <p:nvSpPr>
          <p:cNvPr id="861" name="CustomShape 29"/>
          <p:cNvSpPr/>
          <p:nvPr/>
        </p:nvSpPr>
        <p:spPr>
          <a:xfrm>
            <a:off x="1684080" y="4198680"/>
            <a:ext cx="47160" cy="19800"/>
          </a:xfrm>
          <a:custGeom>
            <a:avLst/>
            <a:gdLst/>
            <a:ahLst/>
            <a:rect l="l" t="t" r="r" b="b"/>
            <a:pathLst>
              <a:path w="47625" h="20320">
                <a:moveTo>
                  <a:pt x="13716" y="0"/>
                </a:moveTo>
                <a:lnTo>
                  <a:pt x="0" y="8762"/>
                </a:lnTo>
                <a:lnTo>
                  <a:pt x="33528" y="19811"/>
                </a:lnTo>
                <a:lnTo>
                  <a:pt x="47243" y="9905"/>
                </a:lnTo>
                <a:lnTo>
                  <a:pt x="13716" y="0"/>
                </a:lnTo>
                <a:close/>
              </a:path>
            </a:pathLst>
          </a:custGeom>
          <a:solidFill>
            <a:srgbClr val="4f81bc"/>
          </a:solidFill>
          <a:ln>
            <a:noFill/>
          </a:ln>
        </p:spPr>
        <p:style>
          <a:lnRef idx="0"/>
          <a:fillRef idx="0"/>
          <a:effectRef idx="0"/>
          <a:fontRef idx="minor"/>
        </p:style>
      </p:sp>
      <p:sp>
        <p:nvSpPr>
          <p:cNvPr id="862" name="CustomShape 30"/>
          <p:cNvSpPr/>
          <p:nvPr/>
        </p:nvSpPr>
        <p:spPr>
          <a:xfrm>
            <a:off x="1682640" y="4207680"/>
            <a:ext cx="35280" cy="12240"/>
          </a:xfrm>
          <a:custGeom>
            <a:avLst/>
            <a:gdLst/>
            <a:ahLst/>
            <a:rect l="l" t="t" r="r" b="b"/>
            <a:pathLst>
              <a:path w="35560" h="12700">
                <a:moveTo>
                  <a:pt x="2159" y="0"/>
                </a:moveTo>
                <a:lnTo>
                  <a:pt x="0" y="1778"/>
                </a:lnTo>
                <a:lnTo>
                  <a:pt x="32512" y="12192"/>
                </a:lnTo>
                <a:lnTo>
                  <a:pt x="35052" y="10287"/>
                </a:lnTo>
                <a:lnTo>
                  <a:pt x="2159" y="0"/>
                </a:lnTo>
                <a:close/>
              </a:path>
            </a:pathLst>
          </a:custGeom>
          <a:solidFill>
            <a:srgbClr val="000099"/>
          </a:solidFill>
          <a:ln>
            <a:noFill/>
          </a:ln>
        </p:spPr>
        <p:style>
          <a:lnRef idx="0"/>
          <a:fillRef idx="0"/>
          <a:effectRef idx="0"/>
          <a:fontRef idx="minor"/>
        </p:style>
      </p:sp>
      <p:sp>
        <p:nvSpPr>
          <p:cNvPr id="863" name="CustomShape 31"/>
          <p:cNvSpPr/>
          <p:nvPr/>
        </p:nvSpPr>
        <p:spPr>
          <a:xfrm>
            <a:off x="1722240" y="4210920"/>
            <a:ext cx="48600" cy="19800"/>
          </a:xfrm>
          <a:custGeom>
            <a:avLst/>
            <a:gdLst/>
            <a:ahLst/>
            <a:rect l="l" t="t" r="r" b="b"/>
            <a:pathLst>
              <a:path w="48894" h="20320">
                <a:moveTo>
                  <a:pt x="13462" y="0"/>
                </a:moveTo>
                <a:lnTo>
                  <a:pt x="0" y="8889"/>
                </a:lnTo>
                <a:lnTo>
                  <a:pt x="34543" y="19812"/>
                </a:lnTo>
                <a:lnTo>
                  <a:pt x="48768" y="10160"/>
                </a:lnTo>
                <a:lnTo>
                  <a:pt x="13462" y="0"/>
                </a:lnTo>
                <a:close/>
              </a:path>
            </a:pathLst>
          </a:custGeom>
          <a:solidFill>
            <a:srgbClr val="4f81bc"/>
          </a:solidFill>
          <a:ln>
            <a:noFill/>
          </a:ln>
        </p:spPr>
        <p:style>
          <a:lnRef idx="0"/>
          <a:fillRef idx="0"/>
          <a:effectRef idx="0"/>
          <a:fontRef idx="minor"/>
        </p:style>
      </p:sp>
      <p:sp>
        <p:nvSpPr>
          <p:cNvPr id="864" name="CustomShape 32"/>
          <p:cNvSpPr/>
          <p:nvPr/>
        </p:nvSpPr>
        <p:spPr>
          <a:xfrm>
            <a:off x="1720440" y="4219920"/>
            <a:ext cx="36360" cy="12240"/>
          </a:xfrm>
          <a:custGeom>
            <a:avLst/>
            <a:gdLst/>
            <a:ahLst/>
            <a:rect l="l" t="t" r="r" b="b"/>
            <a:pathLst>
              <a:path w="36830" h="12700">
                <a:moveTo>
                  <a:pt x="2286" y="0"/>
                </a:moveTo>
                <a:lnTo>
                  <a:pt x="0" y="1778"/>
                </a:lnTo>
                <a:lnTo>
                  <a:pt x="33909" y="12192"/>
                </a:lnTo>
                <a:lnTo>
                  <a:pt x="36576" y="10287"/>
                </a:lnTo>
                <a:lnTo>
                  <a:pt x="2286" y="0"/>
                </a:lnTo>
                <a:close/>
              </a:path>
            </a:pathLst>
          </a:custGeom>
          <a:solidFill>
            <a:srgbClr val="000099"/>
          </a:solidFill>
          <a:ln>
            <a:noFill/>
          </a:ln>
        </p:spPr>
        <p:style>
          <a:lnRef idx="0"/>
          <a:fillRef idx="0"/>
          <a:effectRef idx="0"/>
          <a:fontRef idx="minor"/>
        </p:style>
      </p:sp>
      <p:sp>
        <p:nvSpPr>
          <p:cNvPr id="865" name="CustomShape 33"/>
          <p:cNvSpPr/>
          <p:nvPr/>
        </p:nvSpPr>
        <p:spPr>
          <a:xfrm>
            <a:off x="1909440" y="4185000"/>
            <a:ext cx="169200" cy="134280"/>
          </a:xfrm>
          <a:custGeom>
            <a:avLst/>
            <a:gdLst/>
            <a:ahLst/>
            <a:rect l="l" t="t" r="r" b="b"/>
            <a:pathLst>
              <a:path w="169544" h="134620">
                <a:moveTo>
                  <a:pt x="169163" y="0"/>
                </a:moveTo>
                <a:lnTo>
                  <a:pt x="507" y="124968"/>
                </a:lnTo>
                <a:lnTo>
                  <a:pt x="0" y="134112"/>
                </a:lnTo>
                <a:lnTo>
                  <a:pt x="168655" y="10160"/>
                </a:lnTo>
                <a:lnTo>
                  <a:pt x="169163" y="0"/>
                </a:lnTo>
                <a:close/>
              </a:path>
            </a:pathLst>
          </a:custGeom>
          <a:solidFill>
            <a:srgbClr val="000099"/>
          </a:solidFill>
          <a:ln>
            <a:noFill/>
          </a:ln>
        </p:spPr>
        <p:style>
          <a:lnRef idx="0"/>
          <a:fillRef idx="0"/>
          <a:effectRef idx="0"/>
          <a:fontRef idx="minor"/>
        </p:style>
      </p:sp>
      <p:sp>
        <p:nvSpPr>
          <p:cNvPr id="866" name="CustomShape 34"/>
          <p:cNvSpPr/>
          <p:nvPr/>
        </p:nvSpPr>
        <p:spPr>
          <a:xfrm>
            <a:off x="1478160" y="4195440"/>
            <a:ext cx="432720" cy="123480"/>
          </a:xfrm>
          <a:custGeom>
            <a:avLst/>
            <a:gdLst/>
            <a:ahLst/>
            <a:rect l="l" t="t" r="r" b="b"/>
            <a:pathLst>
              <a:path w="433069" h="123825">
                <a:moveTo>
                  <a:pt x="6095" y="0"/>
                </a:moveTo>
                <a:lnTo>
                  <a:pt x="1015" y="0"/>
                </a:lnTo>
                <a:lnTo>
                  <a:pt x="0" y="4063"/>
                </a:lnTo>
                <a:lnTo>
                  <a:pt x="432307" y="123443"/>
                </a:lnTo>
                <a:lnTo>
                  <a:pt x="432815" y="115823"/>
                </a:lnTo>
                <a:lnTo>
                  <a:pt x="6095" y="0"/>
                </a:lnTo>
                <a:close/>
              </a:path>
            </a:pathLst>
          </a:custGeom>
          <a:solidFill>
            <a:srgbClr val="000099"/>
          </a:solidFill>
          <a:ln>
            <a:noFill/>
          </a:ln>
        </p:spPr>
        <p:style>
          <a:lnRef idx="0"/>
          <a:fillRef idx="0"/>
          <a:effectRef idx="0"/>
          <a:fontRef idx="minor"/>
        </p:style>
      </p:sp>
      <p:sp>
        <p:nvSpPr>
          <p:cNvPr id="867" name="CustomShape 35"/>
          <p:cNvSpPr/>
          <p:nvPr/>
        </p:nvSpPr>
        <p:spPr>
          <a:xfrm>
            <a:off x="1478160" y="4070520"/>
            <a:ext cx="200880" cy="126000"/>
          </a:xfrm>
          <a:prstGeom prst="rect">
            <a:avLst/>
          </a:prstGeom>
          <a:blipFill rotWithShape="0">
            <a:blip r:embed="rId12"/>
            <a:stretch>
              <a:fillRect/>
            </a:stretch>
          </a:blipFill>
          <a:ln>
            <a:noFill/>
          </a:ln>
        </p:spPr>
        <p:style>
          <a:lnRef idx="0"/>
          <a:fillRef idx="0"/>
          <a:effectRef idx="0"/>
          <a:fontRef idx="minor"/>
        </p:style>
      </p:sp>
      <p:sp>
        <p:nvSpPr>
          <p:cNvPr id="868" name="CustomShape 36"/>
          <p:cNvSpPr/>
          <p:nvPr/>
        </p:nvSpPr>
        <p:spPr>
          <a:xfrm>
            <a:off x="1491840" y="4177440"/>
            <a:ext cx="411120" cy="119160"/>
          </a:xfrm>
          <a:custGeom>
            <a:avLst/>
            <a:gdLst/>
            <a:ahLst/>
            <a:rect l="l" t="t" r="r" b="b"/>
            <a:pathLst>
              <a:path w="411480" h="119379">
                <a:moveTo>
                  <a:pt x="5841" y="0"/>
                </a:moveTo>
                <a:lnTo>
                  <a:pt x="1015" y="0"/>
                </a:lnTo>
                <a:lnTo>
                  <a:pt x="0" y="3937"/>
                </a:lnTo>
                <a:lnTo>
                  <a:pt x="410972" y="118872"/>
                </a:lnTo>
                <a:lnTo>
                  <a:pt x="411479" y="111506"/>
                </a:lnTo>
                <a:lnTo>
                  <a:pt x="5841" y="0"/>
                </a:lnTo>
                <a:close/>
              </a:path>
            </a:pathLst>
          </a:custGeom>
          <a:solidFill>
            <a:srgbClr val="000099"/>
          </a:solidFill>
          <a:ln>
            <a:noFill/>
          </a:ln>
        </p:spPr>
        <p:style>
          <a:lnRef idx="0"/>
          <a:fillRef idx="0"/>
          <a:effectRef idx="0"/>
          <a:fontRef idx="minor"/>
        </p:style>
      </p:sp>
      <p:sp>
        <p:nvSpPr>
          <p:cNvPr id="869" name="CustomShape 37"/>
          <p:cNvSpPr/>
          <p:nvPr/>
        </p:nvSpPr>
        <p:spPr>
          <a:xfrm>
            <a:off x="1901880" y="4169520"/>
            <a:ext cx="167400" cy="121680"/>
          </a:xfrm>
          <a:custGeom>
            <a:avLst/>
            <a:gdLst/>
            <a:ahLst/>
            <a:rect l="l" t="t" r="r" b="b"/>
            <a:pathLst>
              <a:path w="167639" h="121920">
                <a:moveTo>
                  <a:pt x="167386" y="0"/>
                </a:moveTo>
                <a:lnTo>
                  <a:pt x="0" y="117856"/>
                </a:lnTo>
                <a:lnTo>
                  <a:pt x="381" y="121919"/>
                </a:lnTo>
                <a:lnTo>
                  <a:pt x="2412" y="121919"/>
                </a:lnTo>
                <a:lnTo>
                  <a:pt x="167640" y="7619"/>
                </a:lnTo>
                <a:lnTo>
                  <a:pt x="167386" y="0"/>
                </a:lnTo>
                <a:close/>
              </a:path>
            </a:pathLst>
          </a:custGeom>
          <a:solidFill>
            <a:srgbClr val="000099"/>
          </a:solidFill>
          <a:ln>
            <a:noFill/>
          </a:ln>
        </p:spPr>
        <p:style>
          <a:lnRef idx="0"/>
          <a:fillRef idx="0"/>
          <a:effectRef idx="0"/>
          <a:fontRef idx="minor"/>
        </p:style>
      </p:sp>
      <p:sp>
        <p:nvSpPr>
          <p:cNvPr id="870" name="CustomShape 38"/>
          <p:cNvSpPr/>
          <p:nvPr/>
        </p:nvSpPr>
        <p:spPr>
          <a:xfrm>
            <a:off x="5158080" y="4292640"/>
            <a:ext cx="2337120" cy="1391040"/>
          </a:xfrm>
          <a:custGeom>
            <a:avLst/>
            <a:gdLst/>
            <a:ahLst/>
            <a:rect l="l" t="t" r="r" b="b"/>
            <a:pathLst>
              <a:path w="2337434" h="1391285">
                <a:moveTo>
                  <a:pt x="2236878" y="1007371"/>
                </a:moveTo>
                <a:lnTo>
                  <a:pt x="853513" y="1007371"/>
                </a:lnTo>
                <a:lnTo>
                  <a:pt x="904850" y="1007796"/>
                </a:lnTo>
                <a:lnTo>
                  <a:pt x="952701" y="1009192"/>
                </a:lnTo>
                <a:lnTo>
                  <a:pt x="996260" y="1011738"/>
                </a:lnTo>
                <a:lnTo>
                  <a:pt x="1034716" y="1015611"/>
                </a:lnTo>
                <a:lnTo>
                  <a:pt x="1102662" y="1027417"/>
                </a:lnTo>
                <a:lnTo>
                  <a:pt x="1156463" y="1042766"/>
                </a:lnTo>
                <a:lnTo>
                  <a:pt x="1200154" y="1061112"/>
                </a:lnTo>
                <a:lnTo>
                  <a:pt x="1237769" y="1081908"/>
                </a:lnTo>
                <a:lnTo>
                  <a:pt x="1310909" y="1128665"/>
                </a:lnTo>
                <a:lnTo>
                  <a:pt x="1397564" y="1177916"/>
                </a:lnTo>
                <a:lnTo>
                  <a:pt x="1442277" y="1206171"/>
                </a:lnTo>
                <a:lnTo>
                  <a:pt x="1487945" y="1236682"/>
                </a:lnTo>
                <a:lnTo>
                  <a:pt x="1533874" y="1267833"/>
                </a:lnTo>
                <a:lnTo>
                  <a:pt x="1579368" y="1298008"/>
                </a:lnTo>
                <a:lnTo>
                  <a:pt x="1623732" y="1325591"/>
                </a:lnTo>
                <a:lnTo>
                  <a:pt x="1666272" y="1348964"/>
                </a:lnTo>
                <a:lnTo>
                  <a:pt x="1706292" y="1366512"/>
                </a:lnTo>
                <a:lnTo>
                  <a:pt x="1766593" y="1383621"/>
                </a:lnTo>
                <a:lnTo>
                  <a:pt x="1823912" y="1391107"/>
                </a:lnTo>
                <a:lnTo>
                  <a:pt x="1878044" y="1390874"/>
                </a:lnTo>
                <a:lnTo>
                  <a:pt x="1928780" y="1384826"/>
                </a:lnTo>
                <a:lnTo>
                  <a:pt x="1975913" y="1374869"/>
                </a:lnTo>
                <a:lnTo>
                  <a:pt x="2019974" y="1362271"/>
                </a:lnTo>
                <a:lnTo>
                  <a:pt x="2061273" y="1345763"/>
                </a:lnTo>
                <a:lnTo>
                  <a:pt x="2099275" y="1323441"/>
                </a:lnTo>
                <a:lnTo>
                  <a:pt x="2133442" y="1293400"/>
                </a:lnTo>
                <a:lnTo>
                  <a:pt x="2163238" y="1253736"/>
                </a:lnTo>
                <a:lnTo>
                  <a:pt x="2181379" y="1217485"/>
                </a:lnTo>
                <a:lnTo>
                  <a:pt x="2196961" y="1174440"/>
                </a:lnTo>
                <a:lnTo>
                  <a:pt x="2210504" y="1126500"/>
                </a:lnTo>
                <a:lnTo>
                  <a:pt x="2222527" y="1075566"/>
                </a:lnTo>
                <a:lnTo>
                  <a:pt x="2233551" y="1023537"/>
                </a:lnTo>
                <a:lnTo>
                  <a:pt x="2236878" y="1007371"/>
                </a:lnTo>
                <a:close/>
                <a:moveTo>
                  <a:pt x="1711595" y="0"/>
                </a:moveTo>
                <a:lnTo>
                  <a:pt x="1669128" y="345"/>
                </a:lnTo>
                <a:lnTo>
                  <a:pt x="1628679" y="1961"/>
                </a:lnTo>
                <a:lnTo>
                  <a:pt x="1585172" y="5143"/>
                </a:lnTo>
                <a:lnTo>
                  <a:pt x="1533529" y="10188"/>
                </a:lnTo>
                <a:lnTo>
                  <a:pt x="1236184" y="44784"/>
                </a:lnTo>
                <a:lnTo>
                  <a:pt x="1128520" y="59420"/>
                </a:lnTo>
                <a:lnTo>
                  <a:pt x="1074777" y="67524"/>
                </a:lnTo>
                <a:lnTo>
                  <a:pt x="1022173" y="76149"/>
                </a:lnTo>
                <a:lnTo>
                  <a:pt x="971514" y="85295"/>
                </a:lnTo>
                <a:lnTo>
                  <a:pt x="923610" y="94962"/>
                </a:lnTo>
                <a:lnTo>
                  <a:pt x="879268" y="105148"/>
                </a:lnTo>
                <a:lnTo>
                  <a:pt x="823342" y="119565"/>
                </a:lnTo>
                <a:lnTo>
                  <a:pt x="768583" y="134986"/>
                </a:lnTo>
                <a:lnTo>
                  <a:pt x="715480" y="151325"/>
                </a:lnTo>
                <a:lnTo>
                  <a:pt x="664522" y="168494"/>
                </a:lnTo>
                <a:lnTo>
                  <a:pt x="616198" y="186408"/>
                </a:lnTo>
                <a:lnTo>
                  <a:pt x="570997" y="204980"/>
                </a:lnTo>
                <a:lnTo>
                  <a:pt x="529408" y="224122"/>
                </a:lnTo>
                <a:lnTo>
                  <a:pt x="491921" y="243748"/>
                </a:lnTo>
                <a:lnTo>
                  <a:pt x="459025" y="263771"/>
                </a:lnTo>
                <a:lnTo>
                  <a:pt x="423052" y="296215"/>
                </a:lnTo>
                <a:lnTo>
                  <a:pt x="402129" y="331848"/>
                </a:lnTo>
                <a:lnTo>
                  <a:pt x="389588" y="368991"/>
                </a:lnTo>
                <a:lnTo>
                  <a:pt x="378761" y="405964"/>
                </a:lnTo>
                <a:lnTo>
                  <a:pt x="362981" y="441089"/>
                </a:lnTo>
                <a:lnTo>
                  <a:pt x="335581" y="472686"/>
                </a:lnTo>
                <a:lnTo>
                  <a:pt x="299492" y="494781"/>
                </a:lnTo>
                <a:lnTo>
                  <a:pt x="254555" y="512499"/>
                </a:lnTo>
                <a:lnTo>
                  <a:pt x="154308" y="543860"/>
                </a:lnTo>
                <a:lnTo>
                  <a:pt x="107085" y="562031"/>
                </a:lnTo>
                <a:lnTo>
                  <a:pt x="67186" y="584880"/>
                </a:lnTo>
                <a:lnTo>
                  <a:pt x="38655" y="614672"/>
                </a:lnTo>
                <a:lnTo>
                  <a:pt x="20154" y="654901"/>
                </a:lnTo>
                <a:lnTo>
                  <a:pt x="7651" y="704773"/>
                </a:lnTo>
                <a:lnTo>
                  <a:pt x="986" y="760123"/>
                </a:lnTo>
                <a:lnTo>
                  <a:pt x="0" y="816787"/>
                </a:lnTo>
                <a:lnTo>
                  <a:pt x="4532" y="870598"/>
                </a:lnTo>
                <a:lnTo>
                  <a:pt x="14422" y="917391"/>
                </a:lnTo>
                <a:lnTo>
                  <a:pt x="29511" y="953000"/>
                </a:lnTo>
                <a:lnTo>
                  <a:pt x="78241" y="996608"/>
                </a:lnTo>
                <a:lnTo>
                  <a:pt x="157395" y="1009595"/>
                </a:lnTo>
                <a:lnTo>
                  <a:pt x="326207" y="1017162"/>
                </a:lnTo>
                <a:lnTo>
                  <a:pt x="367957" y="1017716"/>
                </a:lnTo>
                <a:lnTo>
                  <a:pt x="414302" y="1017452"/>
                </a:lnTo>
                <a:lnTo>
                  <a:pt x="799498" y="1007737"/>
                </a:lnTo>
                <a:lnTo>
                  <a:pt x="2236878" y="1007371"/>
                </a:lnTo>
                <a:lnTo>
                  <a:pt x="2244094" y="972312"/>
                </a:lnTo>
                <a:lnTo>
                  <a:pt x="2254678" y="923790"/>
                </a:lnTo>
                <a:lnTo>
                  <a:pt x="2266965" y="870381"/>
                </a:lnTo>
                <a:lnTo>
                  <a:pt x="2278634" y="818122"/>
                </a:lnTo>
                <a:lnTo>
                  <a:pt x="2289428" y="766088"/>
                </a:lnTo>
                <a:lnTo>
                  <a:pt x="2299090" y="713356"/>
                </a:lnTo>
                <a:lnTo>
                  <a:pt x="2307362" y="659001"/>
                </a:lnTo>
                <a:lnTo>
                  <a:pt x="2313987" y="602099"/>
                </a:lnTo>
                <a:lnTo>
                  <a:pt x="2318974" y="555948"/>
                </a:lnTo>
                <a:lnTo>
                  <a:pt x="2324738" y="506228"/>
                </a:lnTo>
                <a:lnTo>
                  <a:pt x="2330342" y="454458"/>
                </a:lnTo>
                <a:lnTo>
                  <a:pt x="2334847" y="402154"/>
                </a:lnTo>
                <a:lnTo>
                  <a:pt x="2337316" y="350832"/>
                </a:lnTo>
                <a:lnTo>
                  <a:pt x="2336811" y="302008"/>
                </a:lnTo>
                <a:lnTo>
                  <a:pt x="2332395" y="257200"/>
                </a:lnTo>
                <a:lnTo>
                  <a:pt x="2323131" y="217924"/>
                </a:lnTo>
                <a:lnTo>
                  <a:pt x="2303635" y="173081"/>
                </a:lnTo>
                <a:lnTo>
                  <a:pt x="2277613" y="134340"/>
                </a:lnTo>
                <a:lnTo>
                  <a:pt x="2245756" y="101180"/>
                </a:lnTo>
                <a:lnTo>
                  <a:pt x="2208756" y="73079"/>
                </a:lnTo>
                <a:lnTo>
                  <a:pt x="2167303" y="49514"/>
                </a:lnTo>
                <a:lnTo>
                  <a:pt x="2122090" y="29964"/>
                </a:lnTo>
                <a:lnTo>
                  <a:pt x="2078377" y="17256"/>
                </a:lnTo>
                <a:lnTo>
                  <a:pt x="2028774" y="8975"/>
                </a:lnTo>
                <a:lnTo>
                  <a:pt x="1975246" y="4169"/>
                </a:lnTo>
                <a:lnTo>
                  <a:pt x="1919756" y="1884"/>
                </a:lnTo>
                <a:lnTo>
                  <a:pt x="1864269" y="1167"/>
                </a:lnTo>
                <a:lnTo>
                  <a:pt x="1711595" y="0"/>
                </a:lnTo>
                <a:close/>
              </a:path>
            </a:pathLst>
          </a:custGeom>
          <a:solidFill>
            <a:srgbClr val="00ccff"/>
          </a:solidFill>
          <a:ln>
            <a:noFill/>
          </a:ln>
        </p:spPr>
        <p:style>
          <a:lnRef idx="0"/>
          <a:fillRef idx="0"/>
          <a:effectRef idx="0"/>
          <a:fontRef idx="minor"/>
        </p:style>
      </p:sp>
      <p:sp>
        <p:nvSpPr>
          <p:cNvPr id="871" name="CustomShape 39"/>
          <p:cNvSpPr/>
          <p:nvPr/>
        </p:nvSpPr>
        <p:spPr>
          <a:xfrm>
            <a:off x="6627960" y="5199840"/>
            <a:ext cx="207360" cy="124560"/>
          </a:xfrm>
          <a:custGeom>
            <a:avLst/>
            <a:gdLst/>
            <a:ahLst/>
            <a:rect l="l" t="t" r="r" b="b"/>
            <a:pathLst>
              <a:path w="207645" h="125095">
                <a:moveTo>
                  <a:pt x="0" y="0"/>
                </a:moveTo>
                <a:lnTo>
                  <a:pt x="207264" y="124968"/>
                </a:lnTo>
              </a:path>
            </a:pathLst>
          </a:custGeom>
          <a:noFill/>
          <a:ln w="9000">
            <a:solidFill>
              <a:srgbClr val="000000"/>
            </a:solidFill>
            <a:round/>
          </a:ln>
        </p:spPr>
        <p:style>
          <a:lnRef idx="0"/>
          <a:fillRef idx="0"/>
          <a:effectRef idx="0"/>
          <a:fontRef idx="minor"/>
        </p:style>
      </p:sp>
      <p:sp>
        <p:nvSpPr>
          <p:cNvPr id="872" name="CustomShape 40"/>
          <p:cNvSpPr/>
          <p:nvPr/>
        </p:nvSpPr>
        <p:spPr>
          <a:xfrm>
            <a:off x="6699600" y="4302360"/>
            <a:ext cx="1156320" cy="220680"/>
          </a:xfrm>
          <a:prstGeom prst="rect">
            <a:avLst/>
          </a:prstGeom>
          <a:blipFill rotWithShape="0">
            <a:blip r:embed="rId13"/>
            <a:stretch>
              <a:fillRect/>
            </a:stretch>
          </a:blipFill>
          <a:ln>
            <a:noFill/>
          </a:ln>
        </p:spPr>
        <p:style>
          <a:lnRef idx="0"/>
          <a:fillRef idx="0"/>
          <a:effectRef idx="0"/>
          <a:fontRef idx="minor"/>
        </p:style>
      </p:sp>
      <p:sp>
        <p:nvSpPr>
          <p:cNvPr id="873" name="CustomShape 41"/>
          <p:cNvSpPr/>
          <p:nvPr/>
        </p:nvSpPr>
        <p:spPr>
          <a:xfrm>
            <a:off x="5923800" y="4146840"/>
            <a:ext cx="185400" cy="432360"/>
          </a:xfrm>
          <a:prstGeom prst="rect">
            <a:avLst/>
          </a:prstGeom>
          <a:blipFill rotWithShape="0">
            <a:blip r:embed="rId14"/>
            <a:stretch>
              <a:fillRect/>
            </a:stretch>
          </a:blipFill>
          <a:ln>
            <a:noFill/>
          </a:ln>
        </p:spPr>
        <p:style>
          <a:lnRef idx="0"/>
          <a:fillRef idx="0"/>
          <a:effectRef idx="0"/>
          <a:fontRef idx="minor"/>
        </p:style>
      </p:sp>
      <p:sp>
        <p:nvSpPr>
          <p:cNvPr id="874" name="CustomShape 42"/>
          <p:cNvSpPr/>
          <p:nvPr/>
        </p:nvSpPr>
        <p:spPr>
          <a:xfrm>
            <a:off x="5707440" y="4071960"/>
            <a:ext cx="565200" cy="117000"/>
          </a:xfrm>
          <a:prstGeom prst="rect">
            <a:avLst/>
          </a:prstGeom>
          <a:blipFill rotWithShape="0">
            <a:blip r:embed="rId15"/>
            <a:stretch>
              <a:fillRect/>
            </a:stretch>
          </a:blipFill>
          <a:ln>
            <a:noFill/>
          </a:ln>
        </p:spPr>
        <p:style>
          <a:lnRef idx="0"/>
          <a:fillRef idx="0"/>
          <a:effectRef idx="0"/>
          <a:fontRef idx="minor"/>
        </p:style>
      </p:sp>
      <p:sp>
        <p:nvSpPr>
          <p:cNvPr id="875" name="CustomShape 43"/>
          <p:cNvSpPr/>
          <p:nvPr/>
        </p:nvSpPr>
        <p:spPr>
          <a:xfrm>
            <a:off x="6415200" y="4685400"/>
            <a:ext cx="202680" cy="553320"/>
          </a:xfrm>
          <a:custGeom>
            <a:avLst/>
            <a:gdLst/>
            <a:ahLst/>
            <a:rect l="l" t="t" r="r" b="b"/>
            <a:pathLst>
              <a:path w="203200" h="553720">
                <a:moveTo>
                  <a:pt x="202692" y="0"/>
                </a:moveTo>
                <a:lnTo>
                  <a:pt x="0" y="553212"/>
                </a:lnTo>
              </a:path>
            </a:pathLst>
          </a:custGeom>
          <a:noFill/>
          <a:ln w="19800">
            <a:solidFill>
              <a:srgbClr val="000000"/>
            </a:solidFill>
            <a:round/>
          </a:ln>
        </p:spPr>
        <p:style>
          <a:lnRef idx="0"/>
          <a:fillRef idx="0"/>
          <a:effectRef idx="0"/>
          <a:fontRef idx="minor"/>
        </p:style>
      </p:sp>
      <p:sp>
        <p:nvSpPr>
          <p:cNvPr id="876" name="CustomShape 44"/>
          <p:cNvSpPr/>
          <p:nvPr/>
        </p:nvSpPr>
        <p:spPr>
          <a:xfrm>
            <a:off x="6617880" y="4685400"/>
            <a:ext cx="202680" cy="551520"/>
          </a:xfrm>
          <a:custGeom>
            <a:avLst/>
            <a:gdLst/>
            <a:ahLst/>
            <a:rect l="l" t="t" r="r" b="b"/>
            <a:pathLst>
              <a:path w="203200" h="551814">
                <a:moveTo>
                  <a:pt x="0" y="0"/>
                </a:moveTo>
                <a:lnTo>
                  <a:pt x="202691" y="551688"/>
                </a:lnTo>
              </a:path>
            </a:pathLst>
          </a:custGeom>
          <a:noFill/>
          <a:ln w="19800">
            <a:solidFill>
              <a:srgbClr val="000000"/>
            </a:solidFill>
            <a:round/>
          </a:ln>
        </p:spPr>
        <p:style>
          <a:lnRef idx="0"/>
          <a:fillRef idx="0"/>
          <a:effectRef idx="0"/>
          <a:fontRef idx="minor"/>
        </p:style>
      </p:sp>
      <p:sp>
        <p:nvSpPr>
          <p:cNvPr id="877" name="CustomShape 45"/>
          <p:cNvSpPr/>
          <p:nvPr/>
        </p:nvSpPr>
        <p:spPr>
          <a:xfrm>
            <a:off x="6415200" y="5237280"/>
            <a:ext cx="202680" cy="59400"/>
          </a:xfrm>
          <a:custGeom>
            <a:avLst/>
            <a:gdLst/>
            <a:ahLst/>
            <a:rect l="l" t="t" r="r" b="b"/>
            <a:pathLst>
              <a:path w="203200" h="59689">
                <a:moveTo>
                  <a:pt x="0" y="0"/>
                </a:moveTo>
                <a:lnTo>
                  <a:pt x="202692" y="59436"/>
                </a:lnTo>
              </a:path>
            </a:pathLst>
          </a:custGeom>
          <a:noFill/>
          <a:ln w="19800">
            <a:solidFill>
              <a:srgbClr val="000000"/>
            </a:solidFill>
            <a:round/>
          </a:ln>
        </p:spPr>
        <p:style>
          <a:lnRef idx="0"/>
          <a:fillRef idx="0"/>
          <a:effectRef idx="0"/>
          <a:fontRef idx="minor"/>
        </p:style>
      </p:sp>
      <p:sp>
        <p:nvSpPr>
          <p:cNvPr id="878" name="CustomShape 46"/>
          <p:cNvSpPr/>
          <p:nvPr/>
        </p:nvSpPr>
        <p:spPr>
          <a:xfrm>
            <a:off x="6617880" y="5237280"/>
            <a:ext cx="202680" cy="59400"/>
          </a:xfrm>
          <a:custGeom>
            <a:avLst/>
            <a:gdLst/>
            <a:ahLst/>
            <a:rect l="l" t="t" r="r" b="b"/>
            <a:pathLst>
              <a:path w="203200" h="59689">
                <a:moveTo>
                  <a:pt x="202691" y="0"/>
                </a:moveTo>
                <a:lnTo>
                  <a:pt x="0" y="59436"/>
                </a:lnTo>
              </a:path>
            </a:pathLst>
          </a:custGeom>
          <a:noFill/>
          <a:ln w="19800">
            <a:solidFill>
              <a:srgbClr val="000000"/>
            </a:solidFill>
            <a:round/>
          </a:ln>
        </p:spPr>
        <p:style>
          <a:lnRef idx="0"/>
          <a:fillRef idx="0"/>
          <a:effectRef idx="0"/>
          <a:fontRef idx="minor"/>
        </p:style>
      </p:sp>
      <p:sp>
        <p:nvSpPr>
          <p:cNvPr id="879" name="CustomShape 47"/>
          <p:cNvSpPr/>
          <p:nvPr/>
        </p:nvSpPr>
        <p:spPr>
          <a:xfrm>
            <a:off x="6617880" y="4699080"/>
            <a:ext cx="360" cy="597240"/>
          </a:xfrm>
          <a:custGeom>
            <a:avLst/>
            <a:gdLst/>
            <a:ahLst/>
            <a:rect l="l" t="t" r="r" b="b"/>
            <a:pathLst>
              <a:path w="0" h="597535">
                <a:moveTo>
                  <a:pt x="0" y="0"/>
                </a:moveTo>
                <a:lnTo>
                  <a:pt x="0" y="597408"/>
                </a:lnTo>
              </a:path>
            </a:pathLst>
          </a:custGeom>
          <a:noFill/>
          <a:ln w="19800">
            <a:solidFill>
              <a:srgbClr val="000000"/>
            </a:solidFill>
            <a:round/>
          </a:ln>
        </p:spPr>
        <p:style>
          <a:lnRef idx="0"/>
          <a:fillRef idx="0"/>
          <a:effectRef idx="0"/>
          <a:fontRef idx="minor"/>
        </p:style>
      </p:sp>
      <p:sp>
        <p:nvSpPr>
          <p:cNvPr id="880" name="CustomShape 48"/>
          <p:cNvSpPr/>
          <p:nvPr/>
        </p:nvSpPr>
        <p:spPr>
          <a:xfrm>
            <a:off x="6405480" y="4989600"/>
            <a:ext cx="424800" cy="258840"/>
          </a:xfrm>
          <a:prstGeom prst="rect">
            <a:avLst/>
          </a:prstGeom>
          <a:blipFill rotWithShape="0">
            <a:blip r:embed="rId16"/>
            <a:stretch>
              <a:fillRect/>
            </a:stretch>
          </a:blipFill>
          <a:ln>
            <a:noFill/>
          </a:ln>
        </p:spPr>
        <p:style>
          <a:lnRef idx="0"/>
          <a:fillRef idx="0"/>
          <a:effectRef idx="0"/>
          <a:fontRef idx="minor"/>
        </p:style>
      </p:sp>
      <p:sp>
        <p:nvSpPr>
          <p:cNvPr id="881" name="CustomShape 49"/>
          <p:cNvSpPr/>
          <p:nvPr/>
        </p:nvSpPr>
        <p:spPr>
          <a:xfrm>
            <a:off x="6617880" y="4915800"/>
            <a:ext cx="77760" cy="22680"/>
          </a:xfrm>
          <a:custGeom>
            <a:avLst/>
            <a:gdLst/>
            <a:ahLst/>
            <a:rect l="l" t="t" r="r" b="b"/>
            <a:pathLst>
              <a:path w="78104" h="22860">
                <a:moveTo>
                  <a:pt x="0" y="22860"/>
                </a:moveTo>
                <a:lnTo>
                  <a:pt x="77724" y="0"/>
                </a:lnTo>
              </a:path>
            </a:pathLst>
          </a:custGeom>
          <a:noFill/>
          <a:ln w="19800">
            <a:solidFill>
              <a:srgbClr val="000000"/>
            </a:solidFill>
            <a:round/>
          </a:ln>
        </p:spPr>
        <p:style>
          <a:lnRef idx="0"/>
          <a:fillRef idx="0"/>
          <a:effectRef idx="0"/>
          <a:fontRef idx="minor"/>
        </p:style>
      </p:sp>
      <p:sp>
        <p:nvSpPr>
          <p:cNvPr id="882" name="CustomShape 50"/>
          <p:cNvSpPr/>
          <p:nvPr/>
        </p:nvSpPr>
        <p:spPr>
          <a:xfrm>
            <a:off x="6617880" y="4801320"/>
            <a:ext cx="48600" cy="16920"/>
          </a:xfrm>
          <a:custGeom>
            <a:avLst/>
            <a:gdLst/>
            <a:ahLst/>
            <a:rect l="l" t="t" r="r" b="b"/>
            <a:pathLst>
              <a:path w="48895" h="17145">
                <a:moveTo>
                  <a:pt x="0" y="16763"/>
                </a:moveTo>
                <a:lnTo>
                  <a:pt x="48768" y="0"/>
                </a:lnTo>
              </a:path>
            </a:pathLst>
          </a:custGeom>
          <a:noFill/>
          <a:ln w="19800">
            <a:solidFill>
              <a:srgbClr val="000000"/>
            </a:solidFill>
            <a:round/>
          </a:ln>
        </p:spPr>
        <p:style>
          <a:lnRef idx="0"/>
          <a:fillRef idx="0"/>
          <a:effectRef idx="0"/>
          <a:fontRef idx="minor"/>
        </p:style>
      </p:sp>
      <p:sp>
        <p:nvSpPr>
          <p:cNvPr id="883" name="CustomShape 51"/>
          <p:cNvSpPr/>
          <p:nvPr/>
        </p:nvSpPr>
        <p:spPr>
          <a:xfrm>
            <a:off x="6531120" y="4907880"/>
            <a:ext cx="94320" cy="30240"/>
          </a:xfrm>
          <a:custGeom>
            <a:avLst/>
            <a:gdLst/>
            <a:ahLst/>
            <a:rect l="l" t="t" r="r" b="b"/>
            <a:pathLst>
              <a:path w="94615" h="30479">
                <a:moveTo>
                  <a:pt x="0" y="0"/>
                </a:moveTo>
                <a:lnTo>
                  <a:pt x="94488" y="30479"/>
                </a:lnTo>
              </a:path>
            </a:pathLst>
          </a:custGeom>
          <a:noFill/>
          <a:ln w="19800">
            <a:solidFill>
              <a:srgbClr val="000000"/>
            </a:solidFill>
            <a:round/>
          </a:ln>
        </p:spPr>
        <p:style>
          <a:lnRef idx="0"/>
          <a:fillRef idx="0"/>
          <a:effectRef idx="0"/>
          <a:fontRef idx="minor"/>
        </p:style>
      </p:sp>
      <p:sp>
        <p:nvSpPr>
          <p:cNvPr id="884" name="CustomShape 52"/>
          <p:cNvSpPr/>
          <p:nvPr/>
        </p:nvSpPr>
        <p:spPr>
          <a:xfrm>
            <a:off x="6572160" y="4796640"/>
            <a:ext cx="54720" cy="28800"/>
          </a:xfrm>
          <a:custGeom>
            <a:avLst/>
            <a:gdLst/>
            <a:ahLst/>
            <a:rect l="l" t="t" r="r" b="b"/>
            <a:pathLst>
              <a:path w="55245" h="29210">
                <a:moveTo>
                  <a:pt x="0" y="0"/>
                </a:moveTo>
                <a:lnTo>
                  <a:pt x="54864" y="28956"/>
                </a:lnTo>
              </a:path>
            </a:pathLst>
          </a:custGeom>
          <a:noFill/>
          <a:ln w="19800">
            <a:solidFill>
              <a:srgbClr val="000000"/>
            </a:solidFill>
            <a:round/>
          </a:ln>
        </p:spPr>
        <p:style>
          <a:lnRef idx="0"/>
          <a:fillRef idx="0"/>
          <a:effectRef idx="0"/>
          <a:fontRef idx="minor"/>
        </p:style>
      </p:sp>
      <p:sp>
        <p:nvSpPr>
          <p:cNvPr id="885" name="CustomShape 53"/>
          <p:cNvSpPr/>
          <p:nvPr/>
        </p:nvSpPr>
        <p:spPr>
          <a:xfrm>
            <a:off x="6316920" y="4465440"/>
            <a:ext cx="622800" cy="437040"/>
          </a:xfrm>
          <a:prstGeom prst="rect">
            <a:avLst/>
          </a:prstGeom>
          <a:blipFill rotWithShape="0">
            <a:blip r:embed="rId17"/>
            <a:stretch>
              <a:fillRect/>
            </a:stretch>
          </a:blipFill>
          <a:ln>
            <a:noFill/>
          </a:ln>
        </p:spPr>
        <p:style>
          <a:lnRef idx="0"/>
          <a:fillRef idx="0"/>
          <a:effectRef idx="0"/>
          <a:fontRef idx="minor"/>
        </p:style>
      </p:sp>
      <p:sp>
        <p:nvSpPr>
          <p:cNvPr id="886" name="CustomShape 54"/>
          <p:cNvSpPr/>
          <p:nvPr/>
        </p:nvSpPr>
        <p:spPr>
          <a:xfrm>
            <a:off x="6576120" y="4637520"/>
            <a:ext cx="78840" cy="71280"/>
          </a:xfrm>
          <a:prstGeom prst="rect">
            <a:avLst/>
          </a:prstGeom>
          <a:blipFill rotWithShape="0">
            <a:blip r:embed="rId18"/>
            <a:stretch>
              <a:fillRect/>
            </a:stretch>
          </a:blipFill>
          <a:ln>
            <a:noFill/>
          </a:ln>
        </p:spPr>
        <p:style>
          <a:lnRef idx="0"/>
          <a:fillRef idx="0"/>
          <a:effectRef idx="0"/>
          <a:fontRef idx="minor"/>
        </p:style>
      </p:sp>
      <p:sp>
        <p:nvSpPr>
          <p:cNvPr id="887" name="CustomShape 55"/>
          <p:cNvSpPr/>
          <p:nvPr/>
        </p:nvSpPr>
        <p:spPr>
          <a:xfrm>
            <a:off x="5282280" y="4726080"/>
            <a:ext cx="723600" cy="293760"/>
          </a:xfrm>
          <a:prstGeom prst="rect">
            <a:avLst/>
          </a:prstGeom>
          <a:blipFill rotWithShape="0">
            <a:blip r:embed="rId19"/>
            <a:stretch>
              <a:fillRect/>
            </a:stretch>
          </a:blipFill>
          <a:ln>
            <a:noFill/>
          </a:ln>
        </p:spPr>
        <p:style>
          <a:lnRef idx="0"/>
          <a:fillRef idx="0"/>
          <a:effectRef idx="0"/>
          <a:fontRef idx="minor"/>
        </p:style>
      </p:sp>
      <p:sp>
        <p:nvSpPr>
          <p:cNvPr id="888" name="CustomShape 56"/>
          <p:cNvSpPr/>
          <p:nvPr/>
        </p:nvSpPr>
        <p:spPr>
          <a:xfrm>
            <a:off x="5314680" y="5043240"/>
            <a:ext cx="601560" cy="228240"/>
          </a:xfrm>
          <a:prstGeom prst="rect">
            <a:avLst/>
          </a:prstGeom>
          <a:blipFill rotWithShape="0">
            <a:blip r:embed="rId20"/>
            <a:stretch>
              <a:fillRect/>
            </a:stretch>
          </a:blipFill>
          <a:ln>
            <a:noFill/>
          </a:ln>
        </p:spPr>
        <p:style>
          <a:lnRef idx="0"/>
          <a:fillRef idx="0"/>
          <a:effectRef idx="0"/>
          <a:fontRef idx="minor"/>
        </p:style>
      </p:sp>
      <p:sp>
        <p:nvSpPr>
          <p:cNvPr id="889" name="CustomShape 57"/>
          <p:cNvSpPr/>
          <p:nvPr/>
        </p:nvSpPr>
        <p:spPr>
          <a:xfrm>
            <a:off x="5510880" y="4844880"/>
            <a:ext cx="488880" cy="282960"/>
          </a:xfrm>
          <a:prstGeom prst="rect">
            <a:avLst/>
          </a:prstGeom>
          <a:blipFill rotWithShape="0">
            <a:blip r:embed="rId21"/>
            <a:stretch>
              <a:fillRect/>
            </a:stretch>
          </a:blipFill>
          <a:ln>
            <a:noFill/>
          </a:ln>
        </p:spPr>
        <p:style>
          <a:lnRef idx="0"/>
          <a:fillRef idx="0"/>
          <a:effectRef idx="0"/>
          <a:fontRef idx="minor"/>
        </p:style>
      </p:sp>
      <p:sp>
        <p:nvSpPr>
          <p:cNvPr id="890" name="CustomShape 58"/>
          <p:cNvSpPr/>
          <p:nvPr/>
        </p:nvSpPr>
        <p:spPr>
          <a:xfrm>
            <a:off x="5602320" y="4840200"/>
            <a:ext cx="406440" cy="282960"/>
          </a:xfrm>
          <a:prstGeom prst="rect">
            <a:avLst/>
          </a:prstGeom>
          <a:blipFill rotWithShape="0">
            <a:blip r:embed="rId22"/>
            <a:stretch>
              <a:fillRect/>
            </a:stretch>
          </a:blipFill>
          <a:ln>
            <a:noFill/>
          </a:ln>
        </p:spPr>
        <p:style>
          <a:lnRef idx="0"/>
          <a:fillRef idx="0"/>
          <a:effectRef idx="0"/>
          <a:fontRef idx="minor"/>
        </p:style>
      </p:sp>
      <p:sp>
        <p:nvSpPr>
          <p:cNvPr id="891" name="CustomShape 59"/>
          <p:cNvSpPr/>
          <p:nvPr/>
        </p:nvSpPr>
        <p:spPr>
          <a:xfrm>
            <a:off x="5510880" y="4840200"/>
            <a:ext cx="112680" cy="211680"/>
          </a:xfrm>
          <a:custGeom>
            <a:avLst/>
            <a:gdLst/>
            <a:ahLst/>
            <a:rect l="l" t="t" r="r" b="b"/>
            <a:pathLst>
              <a:path w="113029" h="212089">
                <a:moveTo>
                  <a:pt x="92963" y="0"/>
                </a:moveTo>
                <a:lnTo>
                  <a:pt x="0" y="209169"/>
                </a:lnTo>
                <a:lnTo>
                  <a:pt x="18287" y="211836"/>
                </a:lnTo>
                <a:lnTo>
                  <a:pt x="112775" y="5714"/>
                </a:lnTo>
                <a:lnTo>
                  <a:pt x="92963" y="0"/>
                </a:lnTo>
                <a:close/>
              </a:path>
            </a:pathLst>
          </a:custGeom>
          <a:solidFill>
            <a:srgbClr val="000099"/>
          </a:solidFill>
          <a:ln>
            <a:noFill/>
          </a:ln>
        </p:spPr>
        <p:style>
          <a:lnRef idx="0"/>
          <a:fillRef idx="0"/>
          <a:effectRef idx="0"/>
          <a:fontRef idx="minor"/>
        </p:style>
      </p:sp>
      <p:sp>
        <p:nvSpPr>
          <p:cNvPr id="892" name="CustomShape 60"/>
          <p:cNvSpPr/>
          <p:nvPr/>
        </p:nvSpPr>
        <p:spPr>
          <a:xfrm>
            <a:off x="5509080" y="5041440"/>
            <a:ext cx="414720" cy="83520"/>
          </a:xfrm>
          <a:prstGeom prst="rect">
            <a:avLst/>
          </a:prstGeom>
          <a:blipFill rotWithShape="0">
            <a:blip r:embed="rId23"/>
            <a:stretch>
              <a:fillRect/>
            </a:stretch>
          </a:blipFill>
          <a:ln>
            <a:noFill/>
          </a:ln>
        </p:spPr>
        <p:style>
          <a:lnRef idx="0"/>
          <a:fillRef idx="0"/>
          <a:effectRef idx="0"/>
          <a:fontRef idx="minor"/>
        </p:style>
      </p:sp>
      <p:sp>
        <p:nvSpPr>
          <p:cNvPr id="893" name="CustomShape 61"/>
          <p:cNvSpPr/>
          <p:nvPr/>
        </p:nvSpPr>
        <p:spPr>
          <a:xfrm>
            <a:off x="5897880" y="4879800"/>
            <a:ext cx="114120" cy="246600"/>
          </a:xfrm>
          <a:custGeom>
            <a:avLst/>
            <a:gdLst/>
            <a:ahLst/>
            <a:rect l="l" t="t" r="r" b="b"/>
            <a:pathLst>
              <a:path w="114300" h="247014">
                <a:moveTo>
                  <a:pt x="114300" y="0"/>
                </a:moveTo>
                <a:lnTo>
                  <a:pt x="110362" y="0"/>
                </a:lnTo>
                <a:lnTo>
                  <a:pt x="0" y="245109"/>
                </a:lnTo>
                <a:lnTo>
                  <a:pt x="12192" y="246887"/>
                </a:lnTo>
                <a:lnTo>
                  <a:pt x="114300" y="0"/>
                </a:lnTo>
                <a:close/>
              </a:path>
            </a:pathLst>
          </a:custGeom>
          <a:solidFill>
            <a:srgbClr val="4d4d4d"/>
          </a:solidFill>
          <a:ln>
            <a:noFill/>
          </a:ln>
        </p:spPr>
        <p:style>
          <a:lnRef idx="0"/>
          <a:fillRef idx="0"/>
          <a:effectRef idx="0"/>
          <a:fontRef idx="minor"/>
        </p:style>
      </p:sp>
      <p:sp>
        <p:nvSpPr>
          <p:cNvPr id="894" name="CustomShape 62"/>
          <p:cNvSpPr/>
          <p:nvPr/>
        </p:nvSpPr>
        <p:spPr>
          <a:xfrm>
            <a:off x="5510880" y="5053680"/>
            <a:ext cx="396000" cy="80280"/>
          </a:xfrm>
          <a:prstGeom prst="rect">
            <a:avLst/>
          </a:prstGeom>
          <a:blipFill rotWithShape="0">
            <a:blip r:embed="rId24"/>
            <a:stretch>
              <a:fillRect/>
            </a:stretch>
          </a:blipFill>
          <a:ln>
            <a:noFill/>
          </a:ln>
        </p:spPr>
        <p:style>
          <a:lnRef idx="0"/>
          <a:fillRef idx="0"/>
          <a:effectRef idx="0"/>
          <a:fontRef idx="minor"/>
        </p:style>
      </p:sp>
      <p:sp>
        <p:nvSpPr>
          <p:cNvPr id="895" name="CustomShape 63"/>
          <p:cNvSpPr/>
          <p:nvPr/>
        </p:nvSpPr>
        <p:spPr>
          <a:xfrm>
            <a:off x="5503320" y="5140440"/>
            <a:ext cx="135360" cy="48600"/>
          </a:xfrm>
          <a:custGeom>
            <a:avLst/>
            <a:gdLst/>
            <a:ahLst/>
            <a:rect l="l" t="t" r="r" b="b"/>
            <a:pathLst>
              <a:path w="135889" h="48895">
                <a:moveTo>
                  <a:pt x="52832" y="0"/>
                </a:moveTo>
                <a:lnTo>
                  <a:pt x="0" y="27305"/>
                </a:lnTo>
                <a:lnTo>
                  <a:pt x="84709" y="48768"/>
                </a:lnTo>
                <a:lnTo>
                  <a:pt x="135636" y="18542"/>
                </a:lnTo>
                <a:lnTo>
                  <a:pt x="52832" y="0"/>
                </a:lnTo>
                <a:close/>
              </a:path>
            </a:pathLst>
          </a:custGeom>
          <a:solidFill>
            <a:srgbClr val="000099"/>
          </a:solidFill>
          <a:ln>
            <a:noFill/>
          </a:ln>
        </p:spPr>
        <p:style>
          <a:lnRef idx="0"/>
          <a:fillRef idx="0"/>
          <a:effectRef idx="0"/>
          <a:fontRef idx="minor"/>
        </p:style>
      </p:sp>
      <p:sp>
        <p:nvSpPr>
          <p:cNvPr id="896" name="CustomShape 64"/>
          <p:cNvSpPr/>
          <p:nvPr/>
        </p:nvSpPr>
        <p:spPr>
          <a:xfrm>
            <a:off x="5506200" y="5140440"/>
            <a:ext cx="129240" cy="46800"/>
          </a:xfrm>
          <a:prstGeom prst="rect">
            <a:avLst/>
          </a:prstGeom>
          <a:blipFill rotWithShape="0">
            <a:blip r:embed="rId25"/>
            <a:stretch>
              <a:fillRect/>
            </a:stretch>
          </a:blipFill>
          <a:ln>
            <a:noFill/>
          </a:ln>
        </p:spPr>
        <p:style>
          <a:lnRef idx="0"/>
          <a:fillRef idx="0"/>
          <a:effectRef idx="0"/>
          <a:fontRef idx="minor"/>
        </p:style>
      </p:sp>
      <p:sp>
        <p:nvSpPr>
          <p:cNvPr id="897" name="CustomShape 65"/>
          <p:cNvSpPr/>
          <p:nvPr/>
        </p:nvSpPr>
        <p:spPr>
          <a:xfrm>
            <a:off x="5515200" y="5158800"/>
            <a:ext cx="47160" cy="14760"/>
          </a:xfrm>
          <a:custGeom>
            <a:avLst/>
            <a:gdLst/>
            <a:ahLst/>
            <a:rect l="l" t="t" r="r" b="b"/>
            <a:pathLst>
              <a:path w="47625" h="15239">
                <a:moveTo>
                  <a:pt x="13716" y="0"/>
                </a:moveTo>
                <a:lnTo>
                  <a:pt x="0" y="6731"/>
                </a:lnTo>
                <a:lnTo>
                  <a:pt x="33528" y="15240"/>
                </a:lnTo>
                <a:lnTo>
                  <a:pt x="47244" y="7620"/>
                </a:lnTo>
                <a:lnTo>
                  <a:pt x="13716" y="0"/>
                </a:lnTo>
                <a:close/>
              </a:path>
            </a:pathLst>
          </a:custGeom>
          <a:solidFill>
            <a:srgbClr val="4f81bc"/>
          </a:solidFill>
          <a:ln>
            <a:noFill/>
          </a:ln>
        </p:spPr>
        <p:style>
          <a:lnRef idx="0"/>
          <a:fillRef idx="0"/>
          <a:effectRef idx="0"/>
          <a:fontRef idx="minor"/>
        </p:style>
      </p:sp>
      <p:sp>
        <p:nvSpPr>
          <p:cNvPr id="898" name="CustomShape 66"/>
          <p:cNvSpPr/>
          <p:nvPr/>
        </p:nvSpPr>
        <p:spPr>
          <a:xfrm>
            <a:off x="5513760" y="5166360"/>
            <a:ext cx="35280" cy="9000"/>
          </a:xfrm>
          <a:custGeom>
            <a:avLst/>
            <a:gdLst/>
            <a:ahLst/>
            <a:rect l="l" t="t" r="r" b="b"/>
            <a:pathLst>
              <a:path w="35560" h="9525">
                <a:moveTo>
                  <a:pt x="2158" y="0"/>
                </a:moveTo>
                <a:lnTo>
                  <a:pt x="0" y="1269"/>
                </a:lnTo>
                <a:lnTo>
                  <a:pt x="32512" y="9143"/>
                </a:lnTo>
                <a:lnTo>
                  <a:pt x="35051" y="7746"/>
                </a:lnTo>
                <a:lnTo>
                  <a:pt x="2158" y="0"/>
                </a:lnTo>
                <a:close/>
              </a:path>
            </a:pathLst>
          </a:custGeom>
          <a:solidFill>
            <a:srgbClr val="000099"/>
          </a:solidFill>
          <a:ln>
            <a:noFill/>
          </a:ln>
        </p:spPr>
        <p:style>
          <a:lnRef idx="0"/>
          <a:fillRef idx="0"/>
          <a:effectRef idx="0"/>
          <a:fontRef idx="minor"/>
        </p:style>
      </p:sp>
      <p:sp>
        <p:nvSpPr>
          <p:cNvPr id="899" name="CustomShape 67"/>
          <p:cNvSpPr/>
          <p:nvPr/>
        </p:nvSpPr>
        <p:spPr>
          <a:xfrm>
            <a:off x="5553360" y="5167800"/>
            <a:ext cx="45360" cy="14760"/>
          </a:xfrm>
          <a:custGeom>
            <a:avLst/>
            <a:gdLst/>
            <a:ahLst/>
            <a:rect l="l" t="t" r="r" b="b"/>
            <a:pathLst>
              <a:path w="45720" h="15239">
                <a:moveTo>
                  <a:pt x="12573" y="0"/>
                </a:moveTo>
                <a:lnTo>
                  <a:pt x="0" y="6858"/>
                </a:lnTo>
                <a:lnTo>
                  <a:pt x="32385" y="15240"/>
                </a:lnTo>
                <a:lnTo>
                  <a:pt x="45720" y="7747"/>
                </a:lnTo>
                <a:lnTo>
                  <a:pt x="12573" y="0"/>
                </a:lnTo>
                <a:close/>
              </a:path>
            </a:pathLst>
          </a:custGeom>
          <a:solidFill>
            <a:srgbClr val="4f81bc"/>
          </a:solidFill>
          <a:ln>
            <a:noFill/>
          </a:ln>
        </p:spPr>
        <p:style>
          <a:lnRef idx="0"/>
          <a:fillRef idx="0"/>
          <a:effectRef idx="0"/>
          <a:fontRef idx="minor"/>
        </p:style>
      </p:sp>
      <p:sp>
        <p:nvSpPr>
          <p:cNvPr id="900" name="CustomShape 68"/>
          <p:cNvSpPr/>
          <p:nvPr/>
        </p:nvSpPr>
        <p:spPr>
          <a:xfrm>
            <a:off x="5551920" y="5175360"/>
            <a:ext cx="35280" cy="9000"/>
          </a:xfrm>
          <a:custGeom>
            <a:avLst/>
            <a:gdLst/>
            <a:ahLst/>
            <a:rect l="l" t="t" r="r" b="b"/>
            <a:pathLst>
              <a:path w="35560" h="9525">
                <a:moveTo>
                  <a:pt x="2158" y="0"/>
                </a:moveTo>
                <a:lnTo>
                  <a:pt x="0" y="1270"/>
                </a:lnTo>
                <a:lnTo>
                  <a:pt x="32512" y="9144"/>
                </a:lnTo>
                <a:lnTo>
                  <a:pt x="35051" y="7747"/>
                </a:lnTo>
                <a:lnTo>
                  <a:pt x="2158" y="0"/>
                </a:lnTo>
                <a:close/>
              </a:path>
            </a:pathLst>
          </a:custGeom>
          <a:solidFill>
            <a:srgbClr val="000099"/>
          </a:solidFill>
          <a:ln>
            <a:noFill/>
          </a:ln>
        </p:spPr>
        <p:style>
          <a:lnRef idx="0"/>
          <a:fillRef idx="0"/>
          <a:effectRef idx="0"/>
          <a:fontRef idx="minor"/>
        </p:style>
      </p:sp>
      <p:sp>
        <p:nvSpPr>
          <p:cNvPr id="901" name="CustomShape 69"/>
          <p:cNvSpPr/>
          <p:nvPr/>
        </p:nvSpPr>
        <p:spPr>
          <a:xfrm>
            <a:off x="5733360" y="5148000"/>
            <a:ext cx="162720" cy="105120"/>
          </a:xfrm>
          <a:custGeom>
            <a:avLst/>
            <a:gdLst/>
            <a:ahLst/>
            <a:rect l="l" t="t" r="r" b="b"/>
            <a:pathLst>
              <a:path w="163195" h="105410">
                <a:moveTo>
                  <a:pt x="163067" y="0"/>
                </a:moveTo>
                <a:lnTo>
                  <a:pt x="508" y="98043"/>
                </a:lnTo>
                <a:lnTo>
                  <a:pt x="0" y="105155"/>
                </a:lnTo>
                <a:lnTo>
                  <a:pt x="162560" y="8000"/>
                </a:lnTo>
                <a:lnTo>
                  <a:pt x="163067" y="0"/>
                </a:lnTo>
                <a:close/>
              </a:path>
            </a:pathLst>
          </a:custGeom>
          <a:solidFill>
            <a:srgbClr val="000099"/>
          </a:solidFill>
          <a:ln>
            <a:noFill/>
          </a:ln>
        </p:spPr>
        <p:style>
          <a:lnRef idx="0"/>
          <a:fillRef idx="0"/>
          <a:effectRef idx="0"/>
          <a:fontRef idx="minor"/>
        </p:style>
      </p:sp>
      <p:sp>
        <p:nvSpPr>
          <p:cNvPr id="902" name="CustomShape 70"/>
          <p:cNvSpPr/>
          <p:nvPr/>
        </p:nvSpPr>
        <p:spPr>
          <a:xfrm>
            <a:off x="5318640" y="5155560"/>
            <a:ext cx="416160" cy="97560"/>
          </a:xfrm>
          <a:custGeom>
            <a:avLst/>
            <a:gdLst/>
            <a:ahLst/>
            <a:rect l="l" t="t" r="r" b="b"/>
            <a:pathLst>
              <a:path w="416560" h="97789">
                <a:moveTo>
                  <a:pt x="5968" y="0"/>
                </a:moveTo>
                <a:lnTo>
                  <a:pt x="1015" y="0"/>
                </a:lnTo>
                <a:lnTo>
                  <a:pt x="0" y="3174"/>
                </a:lnTo>
                <a:lnTo>
                  <a:pt x="415543" y="97535"/>
                </a:lnTo>
                <a:lnTo>
                  <a:pt x="416051" y="91439"/>
                </a:lnTo>
                <a:lnTo>
                  <a:pt x="5968" y="0"/>
                </a:lnTo>
                <a:close/>
              </a:path>
            </a:pathLst>
          </a:custGeom>
          <a:solidFill>
            <a:srgbClr val="000099"/>
          </a:solidFill>
          <a:ln>
            <a:noFill/>
          </a:ln>
        </p:spPr>
        <p:style>
          <a:lnRef idx="0"/>
          <a:fillRef idx="0"/>
          <a:effectRef idx="0"/>
          <a:fontRef idx="minor"/>
        </p:style>
      </p:sp>
      <p:sp>
        <p:nvSpPr>
          <p:cNvPr id="903" name="CustomShape 71"/>
          <p:cNvSpPr/>
          <p:nvPr/>
        </p:nvSpPr>
        <p:spPr>
          <a:xfrm>
            <a:off x="5318640" y="5058000"/>
            <a:ext cx="193320" cy="98640"/>
          </a:xfrm>
          <a:prstGeom prst="rect">
            <a:avLst/>
          </a:prstGeom>
          <a:blipFill rotWithShape="0">
            <a:blip r:embed="rId26"/>
            <a:stretch>
              <a:fillRect/>
            </a:stretch>
          </a:blipFill>
          <a:ln>
            <a:noFill/>
          </a:ln>
        </p:spPr>
        <p:style>
          <a:lnRef idx="0"/>
          <a:fillRef idx="0"/>
          <a:effectRef idx="0"/>
          <a:fontRef idx="minor"/>
        </p:style>
      </p:sp>
      <p:sp>
        <p:nvSpPr>
          <p:cNvPr id="904" name="CustomShape 72"/>
          <p:cNvSpPr/>
          <p:nvPr/>
        </p:nvSpPr>
        <p:spPr>
          <a:xfrm>
            <a:off x="5332320" y="5141880"/>
            <a:ext cx="394560" cy="92880"/>
          </a:xfrm>
          <a:custGeom>
            <a:avLst/>
            <a:gdLst/>
            <a:ahLst/>
            <a:rect l="l" t="t" r="r" b="b"/>
            <a:pathLst>
              <a:path w="394970" h="93345">
                <a:moveTo>
                  <a:pt x="5587" y="0"/>
                </a:moveTo>
                <a:lnTo>
                  <a:pt x="888" y="0"/>
                </a:lnTo>
                <a:lnTo>
                  <a:pt x="0" y="3048"/>
                </a:lnTo>
                <a:lnTo>
                  <a:pt x="394208" y="92964"/>
                </a:lnTo>
                <a:lnTo>
                  <a:pt x="394715" y="87122"/>
                </a:lnTo>
                <a:lnTo>
                  <a:pt x="5587" y="0"/>
                </a:lnTo>
                <a:close/>
              </a:path>
            </a:pathLst>
          </a:custGeom>
          <a:solidFill>
            <a:srgbClr val="000099"/>
          </a:solidFill>
          <a:ln>
            <a:noFill/>
          </a:ln>
        </p:spPr>
        <p:style>
          <a:lnRef idx="0"/>
          <a:fillRef idx="0"/>
          <a:effectRef idx="0"/>
          <a:fontRef idx="minor"/>
        </p:style>
      </p:sp>
      <p:sp>
        <p:nvSpPr>
          <p:cNvPr id="905" name="CustomShape 73"/>
          <p:cNvSpPr/>
          <p:nvPr/>
        </p:nvSpPr>
        <p:spPr>
          <a:xfrm>
            <a:off x="5727240" y="5135760"/>
            <a:ext cx="159840" cy="96120"/>
          </a:xfrm>
          <a:custGeom>
            <a:avLst/>
            <a:gdLst/>
            <a:ahLst/>
            <a:rect l="l" t="t" r="r" b="b"/>
            <a:pathLst>
              <a:path w="160020" h="96520">
                <a:moveTo>
                  <a:pt x="159893" y="0"/>
                </a:moveTo>
                <a:lnTo>
                  <a:pt x="0" y="92837"/>
                </a:lnTo>
                <a:lnTo>
                  <a:pt x="381" y="96012"/>
                </a:lnTo>
                <a:lnTo>
                  <a:pt x="2286" y="96012"/>
                </a:lnTo>
                <a:lnTo>
                  <a:pt x="160020" y="5969"/>
                </a:lnTo>
                <a:lnTo>
                  <a:pt x="159893" y="0"/>
                </a:lnTo>
                <a:close/>
              </a:path>
            </a:pathLst>
          </a:custGeom>
          <a:solidFill>
            <a:srgbClr val="000099"/>
          </a:solidFill>
          <a:ln>
            <a:noFill/>
          </a:ln>
        </p:spPr>
        <p:style>
          <a:lnRef idx="0"/>
          <a:fillRef idx="0"/>
          <a:effectRef idx="0"/>
          <a:fontRef idx="minor"/>
        </p:style>
      </p:sp>
      <p:sp>
        <p:nvSpPr>
          <p:cNvPr id="906" name="CustomShape 74"/>
          <p:cNvSpPr/>
          <p:nvPr/>
        </p:nvSpPr>
        <p:spPr>
          <a:xfrm>
            <a:off x="6716160" y="5410080"/>
            <a:ext cx="528480" cy="123120"/>
          </a:xfrm>
          <a:prstGeom prst="rect">
            <a:avLst/>
          </a:prstGeom>
          <a:blipFill rotWithShape="0">
            <a:blip r:embed="rId27"/>
            <a:stretch>
              <a:fillRect/>
            </a:stretch>
          </a:blipFill>
          <a:ln>
            <a:noFill/>
          </a:ln>
        </p:spPr>
        <p:style>
          <a:lnRef idx="0"/>
          <a:fillRef idx="0"/>
          <a:effectRef idx="0"/>
          <a:fontRef idx="minor"/>
        </p:style>
      </p:sp>
      <p:sp>
        <p:nvSpPr>
          <p:cNvPr id="907" name="CustomShape 75"/>
          <p:cNvSpPr/>
          <p:nvPr/>
        </p:nvSpPr>
        <p:spPr>
          <a:xfrm>
            <a:off x="6716160" y="5410080"/>
            <a:ext cx="528480" cy="123480"/>
          </a:xfrm>
          <a:custGeom>
            <a:avLst/>
            <a:gdLst/>
            <a:ahLst/>
            <a:rect l="l" t="t" r="r" b="b"/>
            <a:pathLst>
              <a:path w="528954" h="123825">
                <a:moveTo>
                  <a:pt x="0" y="61721"/>
                </a:moveTo>
                <a:lnTo>
                  <a:pt x="36096" y="30592"/>
                </a:lnTo>
                <a:lnTo>
                  <a:pt x="77438" y="18097"/>
                </a:lnTo>
                <a:lnTo>
                  <a:pt x="130951" y="8438"/>
                </a:lnTo>
                <a:lnTo>
                  <a:pt x="194115" y="2208"/>
                </a:lnTo>
                <a:lnTo>
                  <a:pt x="264413" y="0"/>
                </a:lnTo>
                <a:lnTo>
                  <a:pt x="334712" y="2208"/>
                </a:lnTo>
                <a:lnTo>
                  <a:pt x="397876" y="8438"/>
                </a:lnTo>
                <a:lnTo>
                  <a:pt x="451389" y="18097"/>
                </a:lnTo>
                <a:lnTo>
                  <a:pt x="492731" y="30592"/>
                </a:lnTo>
                <a:lnTo>
                  <a:pt x="528827" y="61721"/>
                </a:lnTo>
                <a:lnTo>
                  <a:pt x="519384" y="78112"/>
                </a:lnTo>
                <a:lnTo>
                  <a:pt x="451389" y="105346"/>
                </a:lnTo>
                <a:lnTo>
                  <a:pt x="397876" y="115005"/>
                </a:lnTo>
                <a:lnTo>
                  <a:pt x="334712" y="121235"/>
                </a:lnTo>
                <a:lnTo>
                  <a:pt x="264413" y="123443"/>
                </a:lnTo>
                <a:lnTo>
                  <a:pt x="194115" y="121235"/>
                </a:lnTo>
                <a:lnTo>
                  <a:pt x="130951" y="115005"/>
                </a:lnTo>
                <a:lnTo>
                  <a:pt x="77438" y="105346"/>
                </a:lnTo>
                <a:lnTo>
                  <a:pt x="36096" y="92851"/>
                </a:lnTo>
                <a:lnTo>
                  <a:pt x="0" y="61721"/>
                </a:lnTo>
                <a:close/>
              </a:path>
            </a:pathLst>
          </a:custGeom>
          <a:noFill/>
          <a:ln w="9000">
            <a:solidFill>
              <a:srgbClr val="000000"/>
            </a:solidFill>
            <a:round/>
          </a:ln>
        </p:spPr>
        <p:style>
          <a:lnRef idx="0"/>
          <a:fillRef idx="0"/>
          <a:effectRef idx="0"/>
          <a:fontRef idx="minor"/>
        </p:style>
      </p:sp>
      <p:sp>
        <p:nvSpPr>
          <p:cNvPr id="908" name="CustomShape 76"/>
          <p:cNvSpPr/>
          <p:nvPr/>
        </p:nvSpPr>
        <p:spPr>
          <a:xfrm>
            <a:off x="6714720" y="5311080"/>
            <a:ext cx="531360" cy="161280"/>
          </a:xfrm>
          <a:prstGeom prst="rect">
            <a:avLst/>
          </a:prstGeom>
          <a:blipFill rotWithShape="0">
            <a:blip r:embed="rId28"/>
            <a:stretch>
              <a:fillRect/>
            </a:stretch>
          </a:blipFill>
          <a:ln>
            <a:noFill/>
          </a:ln>
        </p:spPr>
        <p:style>
          <a:lnRef idx="0"/>
          <a:fillRef idx="0"/>
          <a:effectRef idx="0"/>
          <a:fontRef idx="minor"/>
        </p:style>
      </p:sp>
      <p:sp>
        <p:nvSpPr>
          <p:cNvPr id="909" name="CustomShape 77"/>
          <p:cNvSpPr/>
          <p:nvPr/>
        </p:nvSpPr>
        <p:spPr>
          <a:xfrm>
            <a:off x="6714720" y="5311080"/>
            <a:ext cx="527400" cy="144360"/>
          </a:xfrm>
          <a:custGeom>
            <a:avLst/>
            <a:gdLst/>
            <a:ahLst/>
            <a:rect l="l" t="t" r="r" b="b"/>
            <a:pathLst>
              <a:path w="527684" h="144779">
                <a:moveTo>
                  <a:pt x="0" y="72390"/>
                </a:moveTo>
                <a:lnTo>
                  <a:pt x="35983" y="35842"/>
                </a:lnTo>
                <a:lnTo>
                  <a:pt x="77200" y="21193"/>
                </a:lnTo>
                <a:lnTo>
                  <a:pt x="130555" y="9877"/>
                </a:lnTo>
                <a:lnTo>
                  <a:pt x="193542" y="2584"/>
                </a:lnTo>
                <a:lnTo>
                  <a:pt x="263651" y="0"/>
                </a:lnTo>
                <a:lnTo>
                  <a:pt x="333761" y="2584"/>
                </a:lnTo>
                <a:lnTo>
                  <a:pt x="396747" y="9877"/>
                </a:lnTo>
                <a:lnTo>
                  <a:pt x="450103" y="21193"/>
                </a:lnTo>
                <a:lnTo>
                  <a:pt x="491320" y="35842"/>
                </a:lnTo>
                <a:lnTo>
                  <a:pt x="527303" y="72390"/>
                </a:lnTo>
                <a:lnTo>
                  <a:pt x="517890" y="91642"/>
                </a:lnTo>
                <a:lnTo>
                  <a:pt x="450103" y="123586"/>
                </a:lnTo>
                <a:lnTo>
                  <a:pt x="396748" y="134902"/>
                </a:lnTo>
                <a:lnTo>
                  <a:pt x="333761" y="142195"/>
                </a:lnTo>
                <a:lnTo>
                  <a:pt x="263651" y="144780"/>
                </a:lnTo>
                <a:lnTo>
                  <a:pt x="193542" y="142195"/>
                </a:lnTo>
                <a:lnTo>
                  <a:pt x="130556" y="134902"/>
                </a:lnTo>
                <a:lnTo>
                  <a:pt x="77200" y="123586"/>
                </a:lnTo>
                <a:lnTo>
                  <a:pt x="35983" y="108937"/>
                </a:lnTo>
                <a:lnTo>
                  <a:pt x="0" y="72390"/>
                </a:lnTo>
                <a:close/>
              </a:path>
            </a:pathLst>
          </a:custGeom>
          <a:noFill/>
          <a:ln w="9000">
            <a:solidFill>
              <a:srgbClr val="000000"/>
            </a:solidFill>
            <a:round/>
          </a:ln>
        </p:spPr>
        <p:style>
          <a:lnRef idx="0"/>
          <a:fillRef idx="0"/>
          <a:effectRef idx="0"/>
          <a:fontRef idx="minor"/>
        </p:style>
      </p:sp>
      <p:sp>
        <p:nvSpPr>
          <p:cNvPr id="910" name="CustomShape 78"/>
          <p:cNvSpPr/>
          <p:nvPr/>
        </p:nvSpPr>
        <p:spPr>
          <a:xfrm>
            <a:off x="6819840" y="5347800"/>
            <a:ext cx="298800" cy="68400"/>
          </a:xfrm>
          <a:custGeom>
            <a:avLst/>
            <a:gdLst/>
            <a:ahLst/>
            <a:rect l="l" t="t" r="r" b="b"/>
            <a:pathLst>
              <a:path w="299084" h="68579">
                <a:moveTo>
                  <a:pt x="0" y="68580"/>
                </a:moveTo>
                <a:lnTo>
                  <a:pt x="92455" y="68580"/>
                </a:lnTo>
                <a:lnTo>
                  <a:pt x="185039" y="0"/>
                </a:lnTo>
                <a:lnTo>
                  <a:pt x="298703" y="0"/>
                </a:lnTo>
              </a:path>
            </a:pathLst>
          </a:custGeom>
          <a:noFill/>
          <a:ln w="12240">
            <a:solidFill>
              <a:srgbClr val="000000"/>
            </a:solidFill>
            <a:round/>
          </a:ln>
        </p:spPr>
        <p:style>
          <a:lnRef idx="0"/>
          <a:fillRef idx="0"/>
          <a:effectRef idx="0"/>
          <a:fontRef idx="minor"/>
        </p:style>
      </p:sp>
      <p:sp>
        <p:nvSpPr>
          <p:cNvPr id="911" name="CustomShape 79"/>
          <p:cNvSpPr/>
          <p:nvPr/>
        </p:nvSpPr>
        <p:spPr>
          <a:xfrm>
            <a:off x="6833520" y="5347800"/>
            <a:ext cx="271440" cy="68400"/>
          </a:xfrm>
          <a:custGeom>
            <a:avLst/>
            <a:gdLst/>
            <a:ahLst/>
            <a:rect l="l" t="t" r="r" b="b"/>
            <a:pathLst>
              <a:path w="271779" h="68579">
                <a:moveTo>
                  <a:pt x="0" y="0"/>
                </a:moveTo>
                <a:lnTo>
                  <a:pt x="92328" y="0"/>
                </a:lnTo>
                <a:lnTo>
                  <a:pt x="184657" y="68580"/>
                </a:lnTo>
                <a:lnTo>
                  <a:pt x="271272" y="68580"/>
                </a:lnTo>
              </a:path>
            </a:pathLst>
          </a:custGeom>
          <a:noFill/>
          <a:ln w="12240">
            <a:solidFill>
              <a:srgbClr val="000000"/>
            </a:solidFill>
            <a:round/>
          </a:ln>
        </p:spPr>
        <p:style>
          <a:lnRef idx="0"/>
          <a:fillRef idx="0"/>
          <a:effectRef idx="0"/>
          <a:fontRef idx="minor"/>
        </p:style>
      </p:sp>
      <p:sp>
        <p:nvSpPr>
          <p:cNvPr id="912" name="CustomShape 80"/>
          <p:cNvSpPr/>
          <p:nvPr/>
        </p:nvSpPr>
        <p:spPr>
          <a:xfrm>
            <a:off x="6716160" y="5378040"/>
            <a:ext cx="360" cy="98640"/>
          </a:xfrm>
          <a:custGeom>
            <a:avLst/>
            <a:gdLst/>
            <a:ahLst/>
            <a:rect l="l" t="t" r="r" b="b"/>
            <a:pathLst>
              <a:path w="0" h="99060">
                <a:moveTo>
                  <a:pt x="0" y="0"/>
                </a:moveTo>
                <a:lnTo>
                  <a:pt x="0" y="99059"/>
                </a:lnTo>
              </a:path>
            </a:pathLst>
          </a:custGeom>
          <a:noFill/>
          <a:ln w="9000">
            <a:solidFill>
              <a:srgbClr val="000000"/>
            </a:solidFill>
            <a:round/>
          </a:ln>
        </p:spPr>
        <p:style>
          <a:lnRef idx="0"/>
          <a:fillRef idx="0"/>
          <a:effectRef idx="0"/>
          <a:fontRef idx="minor"/>
        </p:style>
      </p:sp>
      <p:sp>
        <p:nvSpPr>
          <p:cNvPr id="913" name="CustomShape 81"/>
          <p:cNvSpPr/>
          <p:nvPr/>
        </p:nvSpPr>
        <p:spPr>
          <a:xfrm>
            <a:off x="7242120" y="5384160"/>
            <a:ext cx="360" cy="96120"/>
          </a:xfrm>
          <a:custGeom>
            <a:avLst/>
            <a:gdLst/>
            <a:ahLst/>
            <a:rect l="l" t="t" r="r" b="b"/>
            <a:pathLst>
              <a:path w="0" h="96520">
                <a:moveTo>
                  <a:pt x="0" y="0"/>
                </a:moveTo>
                <a:lnTo>
                  <a:pt x="0" y="96012"/>
                </a:lnTo>
              </a:path>
            </a:pathLst>
          </a:custGeom>
          <a:noFill/>
          <a:ln w="9000">
            <a:solidFill>
              <a:srgbClr val="000000"/>
            </a:solidFill>
            <a:round/>
          </a:ln>
        </p:spPr>
        <p:style>
          <a:lnRef idx="0"/>
          <a:fillRef idx="0"/>
          <a:effectRef idx="0"/>
          <a:fontRef idx="minor"/>
        </p:style>
      </p:sp>
      <p:sp>
        <p:nvSpPr>
          <p:cNvPr id="914" name="CustomShape 82"/>
          <p:cNvSpPr/>
          <p:nvPr/>
        </p:nvSpPr>
        <p:spPr>
          <a:xfrm>
            <a:off x="7010280" y="5526000"/>
            <a:ext cx="360" cy="496800"/>
          </a:xfrm>
          <a:custGeom>
            <a:avLst/>
            <a:gdLst/>
            <a:ahLst/>
            <a:rect l="l" t="t" r="r" b="b"/>
            <a:pathLst>
              <a:path w="0" h="497204">
                <a:moveTo>
                  <a:pt x="0" y="0"/>
                </a:moveTo>
                <a:lnTo>
                  <a:pt x="0" y="496823"/>
                </a:lnTo>
              </a:path>
            </a:pathLst>
          </a:custGeom>
          <a:noFill/>
          <a:ln w="9000">
            <a:solidFill>
              <a:srgbClr val="000000"/>
            </a:solidFill>
            <a:round/>
          </a:ln>
        </p:spPr>
        <p:style>
          <a:lnRef idx="0"/>
          <a:fillRef idx="0"/>
          <a:effectRef idx="0"/>
          <a:fontRef idx="minor"/>
        </p:style>
      </p:sp>
      <p:sp>
        <p:nvSpPr>
          <p:cNvPr id="915" name="CustomShape 83"/>
          <p:cNvSpPr/>
          <p:nvPr/>
        </p:nvSpPr>
        <p:spPr>
          <a:xfrm>
            <a:off x="6792120" y="5903640"/>
            <a:ext cx="1006200" cy="560880"/>
          </a:xfrm>
          <a:prstGeom prst="rect">
            <a:avLst/>
          </a:prstGeom>
          <a:noFill/>
          <a:ln>
            <a:noFill/>
          </a:ln>
        </p:spPr>
        <p:style>
          <a:lnRef idx="0"/>
          <a:fillRef idx="0"/>
          <a:effectRef idx="0"/>
          <a:fontRef idx="minor"/>
        </p:style>
        <p:txBody>
          <a:bodyPr lIns="0" rIns="0" tIns="12600" bIns="0"/>
          <a:p>
            <a:pPr marL="12600">
              <a:lnSpc>
                <a:spcPct val="100000"/>
              </a:lnSpc>
              <a:spcBef>
                <a:spcPts val="99"/>
              </a:spcBef>
            </a:pPr>
            <a:r>
              <a:rPr b="0" i="1" lang="en-IN" sz="1800" spc="-111" strike="noStrike">
                <a:solidFill>
                  <a:srgbClr val="000000"/>
                </a:solidFill>
                <a:latin typeface="Trebuchet MS"/>
              </a:rPr>
              <a:t>to</a:t>
            </a:r>
            <a:r>
              <a:rPr b="0" i="1" lang="en-IN" sz="1800" spc="-188" strike="noStrike">
                <a:solidFill>
                  <a:srgbClr val="000000"/>
                </a:solidFill>
                <a:latin typeface="Trebuchet MS"/>
              </a:rPr>
              <a:t> </a:t>
            </a:r>
            <a:r>
              <a:rPr b="0" i="1" lang="en-IN" sz="1800" spc="-109" strike="noStrike">
                <a:solidFill>
                  <a:srgbClr val="000000"/>
                </a:solidFill>
                <a:latin typeface="Trebuchet MS"/>
              </a:rPr>
              <a:t>Internet</a:t>
            </a:r>
            <a:endParaRPr b="0" lang="en-IN" sz="1800" spc="-1" strike="noStrike">
              <a:latin typeface="Arial"/>
            </a:endParaRPr>
          </a:p>
        </p:txBody>
      </p:sp>
      <p:sp>
        <p:nvSpPr>
          <p:cNvPr id="916" name="CustomShape 84"/>
          <p:cNvSpPr/>
          <p:nvPr/>
        </p:nvSpPr>
        <p:spPr>
          <a:xfrm>
            <a:off x="340920" y="5289840"/>
            <a:ext cx="5964840" cy="2428920"/>
          </a:xfrm>
          <a:prstGeom prst="rect">
            <a:avLst/>
          </a:prstGeom>
          <a:noFill/>
          <a:ln>
            <a:noFill/>
          </a:ln>
        </p:spPr>
        <p:style>
          <a:lnRef idx="0"/>
          <a:fillRef idx="0"/>
          <a:effectRef idx="0"/>
          <a:fontRef idx="minor"/>
        </p:style>
        <p:txBody>
          <a:bodyPr lIns="0" rIns="0" tIns="12600" bIns="0"/>
          <a:p>
            <a:pPr algn="ctr">
              <a:lnSpc>
                <a:spcPts val="2134"/>
              </a:lnSpc>
              <a:spcBef>
                <a:spcPts val="99"/>
              </a:spcBef>
            </a:pPr>
            <a:r>
              <a:rPr b="0" i="1" lang="en-IN" sz="1800" spc="-111" strike="noStrike">
                <a:solidFill>
                  <a:srgbClr val="000000"/>
                </a:solidFill>
                <a:latin typeface="Trebuchet MS"/>
              </a:rPr>
              <a:t>to</a:t>
            </a:r>
            <a:r>
              <a:rPr b="0" i="1" lang="en-IN" sz="1800" spc="-128" strike="noStrike">
                <a:solidFill>
                  <a:srgbClr val="000000"/>
                </a:solidFill>
                <a:latin typeface="Trebuchet MS"/>
              </a:rPr>
              <a:t> </a:t>
            </a:r>
            <a:r>
              <a:rPr b="0" i="1" lang="en-IN" sz="1800" spc="-109" strike="noStrike">
                <a:solidFill>
                  <a:srgbClr val="000000"/>
                </a:solidFill>
                <a:latin typeface="Trebuchet MS"/>
              </a:rPr>
              <a:t>Internet</a:t>
            </a:r>
            <a:endParaRPr b="0" lang="en-IN" sz="1800" spc="-1" strike="noStrike">
              <a:latin typeface="Arial"/>
            </a:endParaRPr>
          </a:p>
          <a:p>
            <a:pPr marL="12600">
              <a:lnSpc>
                <a:spcPts val="2134"/>
              </a:lnSpc>
            </a:pPr>
            <a:r>
              <a:rPr b="0" i="1" lang="en-IN" sz="1800" spc="-58" strike="noStrike">
                <a:solidFill>
                  <a:srgbClr val="cc0000"/>
                </a:solidFill>
                <a:latin typeface="Trebuchet MS"/>
              </a:rPr>
              <a:t>IEEE </a:t>
            </a:r>
            <a:r>
              <a:rPr b="0" i="1" lang="en-IN" sz="1800" spc="-94" strike="noStrike">
                <a:solidFill>
                  <a:srgbClr val="cc0000"/>
                </a:solidFill>
                <a:latin typeface="Trebuchet MS"/>
              </a:rPr>
              <a:t>802.16:</a:t>
            </a:r>
            <a:r>
              <a:rPr b="0" i="1" lang="en-IN" sz="1800" spc="-194" strike="noStrike">
                <a:solidFill>
                  <a:srgbClr val="cc0000"/>
                </a:solidFill>
                <a:latin typeface="Trebuchet MS"/>
              </a:rPr>
              <a:t> </a:t>
            </a:r>
            <a:r>
              <a:rPr b="0" i="1" lang="en-IN" sz="1800" spc="-32" strike="noStrike">
                <a:solidFill>
                  <a:srgbClr val="cc0000"/>
                </a:solidFill>
                <a:latin typeface="Trebuchet MS"/>
              </a:rPr>
              <a:t>(WiMAX)</a:t>
            </a:r>
            <a:endParaRPr b="0" lang="en-IN" sz="1800" spc="-1" strike="noStrike">
              <a:latin typeface="Arial"/>
            </a:endParaRPr>
          </a:p>
          <a:p>
            <a:pPr marL="756360" indent="-286200">
              <a:lnSpc>
                <a:spcPct val="100000"/>
              </a:lnSpc>
              <a:spcBef>
                <a:spcPts val="116"/>
              </a:spcBef>
              <a:buClr>
                <a:srgbClr val="000099"/>
              </a:buClr>
              <a:buFont typeface="Wingdings" charset="2"/>
              <a:buChar char=""/>
            </a:pPr>
            <a:r>
              <a:rPr b="0" lang="en-IN" sz="2000" spc="29" strike="noStrike">
                <a:solidFill>
                  <a:srgbClr val="000000"/>
                </a:solidFill>
                <a:latin typeface="Trebuchet MS"/>
              </a:rPr>
              <a:t>Works </a:t>
            </a:r>
            <a:r>
              <a:rPr b="0" lang="en-IN" sz="2000" spc="-103" strike="noStrike">
                <a:solidFill>
                  <a:srgbClr val="000000"/>
                </a:solidFill>
                <a:latin typeface="Trebuchet MS"/>
              </a:rPr>
              <a:t>with </a:t>
            </a:r>
            <a:r>
              <a:rPr b="0" lang="en-IN" sz="2000" spc="-109" strike="noStrike">
                <a:solidFill>
                  <a:srgbClr val="000000"/>
                </a:solidFill>
                <a:latin typeface="Trebuchet MS"/>
              </a:rPr>
              <a:t>distances </a:t>
            </a:r>
            <a:r>
              <a:rPr b="0" lang="en-IN" sz="2000" spc="-103" strike="noStrike">
                <a:solidFill>
                  <a:srgbClr val="000000"/>
                </a:solidFill>
                <a:latin typeface="Trebuchet MS"/>
              </a:rPr>
              <a:t>of</a:t>
            </a:r>
            <a:r>
              <a:rPr b="0" lang="en-IN" sz="2000" spc="-32" strike="noStrike">
                <a:solidFill>
                  <a:srgbClr val="000000"/>
                </a:solidFill>
                <a:latin typeface="Trebuchet MS"/>
              </a:rPr>
              <a:t> </a:t>
            </a:r>
            <a:r>
              <a:rPr b="0" lang="en-IN" sz="2000" spc="-143" strike="noStrike">
                <a:solidFill>
                  <a:srgbClr val="000000"/>
                </a:solidFill>
                <a:latin typeface="Trebuchet MS"/>
              </a:rPr>
              <a:t>10’s</a:t>
            </a:r>
            <a:r>
              <a:rPr b="0" lang="en-IN" sz="2000" spc="-69" strike="noStrike">
                <a:solidFill>
                  <a:srgbClr val="000000"/>
                </a:solidFill>
                <a:latin typeface="Trebuchet MS"/>
              </a:rPr>
              <a:t> </a:t>
            </a:r>
            <a:r>
              <a:rPr b="0" lang="en-IN" sz="2000" spc="-103" strike="noStrike">
                <a:solidFill>
                  <a:srgbClr val="000000"/>
                </a:solidFill>
                <a:latin typeface="Trebuchet MS"/>
              </a:rPr>
              <a:t>of</a:t>
            </a:r>
            <a:r>
              <a:rPr b="0" lang="en-IN" sz="2000" spc="-103" strike="noStrike">
                <a:solidFill>
                  <a:srgbClr val="000000"/>
                </a:solidFill>
                <a:latin typeface="Trebuchet MS"/>
              </a:rPr>
              <a:t>	</a:t>
            </a:r>
            <a:r>
              <a:rPr b="0" lang="en-IN" sz="2000" spc="-83" strike="noStrike">
                <a:solidFill>
                  <a:srgbClr val="000000"/>
                </a:solidFill>
                <a:latin typeface="Trebuchet MS"/>
              </a:rPr>
              <a:t>kilometers</a:t>
            </a:r>
            <a:endParaRPr b="0" lang="en-IN" sz="2000" spc="-1" strike="noStrike">
              <a:latin typeface="Arial"/>
            </a:endParaRPr>
          </a:p>
          <a:p>
            <a:pPr marL="756360" indent="-286200">
              <a:lnSpc>
                <a:spcPct val="100000"/>
              </a:lnSpc>
              <a:spcBef>
                <a:spcPts val="119"/>
              </a:spcBef>
              <a:buClr>
                <a:srgbClr val="000099"/>
              </a:buClr>
              <a:buFont typeface="Wingdings" charset="2"/>
              <a:buChar char=""/>
            </a:pPr>
            <a:r>
              <a:rPr b="0" lang="en-IN" sz="2000" spc="-58" strike="noStrike">
                <a:solidFill>
                  <a:srgbClr val="000000"/>
                </a:solidFill>
                <a:latin typeface="Trebuchet MS"/>
              </a:rPr>
              <a:t>Operates </a:t>
            </a:r>
            <a:r>
              <a:rPr b="0" lang="en-IN" sz="2000" spc="-111" strike="noStrike">
                <a:solidFill>
                  <a:srgbClr val="000000"/>
                </a:solidFill>
                <a:latin typeface="Trebuchet MS"/>
              </a:rPr>
              <a:t>independent </a:t>
            </a:r>
            <a:r>
              <a:rPr b="0" lang="en-IN" sz="2000" spc="-103" strike="noStrike">
                <a:solidFill>
                  <a:srgbClr val="000000"/>
                </a:solidFill>
                <a:latin typeface="Trebuchet MS"/>
              </a:rPr>
              <a:t>of </a:t>
            </a:r>
            <a:r>
              <a:rPr b="0" lang="en-IN" sz="2000" spc="-117" strike="noStrike">
                <a:solidFill>
                  <a:srgbClr val="000000"/>
                </a:solidFill>
                <a:latin typeface="Trebuchet MS"/>
              </a:rPr>
              <a:t>cellular</a:t>
            </a:r>
            <a:r>
              <a:rPr b="0" lang="en-IN" sz="2000" spc="-18" strike="noStrike">
                <a:solidFill>
                  <a:srgbClr val="000000"/>
                </a:solidFill>
                <a:latin typeface="Trebuchet MS"/>
              </a:rPr>
              <a:t> </a:t>
            </a:r>
            <a:r>
              <a:rPr b="0" lang="en-IN" sz="2000" spc="-58" strike="noStrike">
                <a:solidFill>
                  <a:srgbClr val="000000"/>
                </a:solidFill>
                <a:latin typeface="Trebuchet MS"/>
              </a:rPr>
              <a:t>networks</a:t>
            </a:r>
            <a:endParaRPr b="0" lang="en-IN" sz="2000" spc="-1" strike="noStrike">
              <a:latin typeface="Arial"/>
            </a:endParaRPr>
          </a:p>
          <a:p>
            <a:pPr marL="756360" indent="-286200">
              <a:lnSpc>
                <a:spcPct val="100000"/>
              </a:lnSpc>
              <a:spcBef>
                <a:spcPts val="119"/>
              </a:spcBef>
              <a:buClr>
                <a:srgbClr val="000099"/>
              </a:buClr>
              <a:buFont typeface="Wingdings" charset="2"/>
              <a:buChar char=""/>
            </a:pPr>
            <a:r>
              <a:rPr b="0" lang="en-IN" sz="2000" spc="-77" strike="noStrike">
                <a:solidFill>
                  <a:srgbClr val="000000"/>
                </a:solidFill>
                <a:latin typeface="Trebuchet MS"/>
              </a:rPr>
              <a:t>Provides </a:t>
            </a:r>
            <a:r>
              <a:rPr b="0" lang="en-IN" sz="2000" spc="-103" strike="noStrike">
                <a:solidFill>
                  <a:srgbClr val="000000"/>
                </a:solidFill>
                <a:latin typeface="Trebuchet MS"/>
              </a:rPr>
              <a:t>speed of </a:t>
            </a:r>
            <a:r>
              <a:rPr b="0" lang="en-IN" sz="2000" spc="-49" strike="noStrike">
                <a:solidFill>
                  <a:srgbClr val="000000"/>
                </a:solidFill>
                <a:latin typeface="Trebuchet MS"/>
              </a:rPr>
              <a:t>5 </a:t>
            </a:r>
            <a:r>
              <a:rPr b="0" lang="en-IN" sz="2000" spc="262" strike="noStrike">
                <a:solidFill>
                  <a:srgbClr val="000000"/>
                </a:solidFill>
                <a:latin typeface="Trebuchet MS"/>
              </a:rPr>
              <a:t>–</a:t>
            </a:r>
            <a:r>
              <a:rPr b="0" lang="en-IN" sz="2000" spc="180" strike="noStrike">
                <a:solidFill>
                  <a:srgbClr val="000000"/>
                </a:solidFill>
                <a:latin typeface="Trebuchet MS"/>
              </a:rPr>
              <a:t> 10 mbps or higher</a:t>
            </a:r>
            <a:endParaRPr b="0" lang="en-IN" sz="2000" spc="-1" strike="noStrike">
              <a:latin typeface="Arial"/>
            </a:endParaRPr>
          </a:p>
        </p:txBody>
      </p:sp>
    </p:spTree>
  </p:cSld>
</p:sld>
</file>

<file path=ppt/slides/slide5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17" name="TextShape 1"/>
          <p:cNvSpPr txBox="1"/>
          <p:nvPr/>
        </p:nvSpPr>
        <p:spPr>
          <a:xfrm>
            <a:off x="152280" y="76320"/>
            <a:ext cx="8317080" cy="1081800"/>
          </a:xfrm>
          <a:prstGeom prst="rect">
            <a:avLst/>
          </a:prstGeom>
          <a:noFill/>
          <a:ln>
            <a:noFill/>
          </a:ln>
        </p:spPr>
        <p:txBody>
          <a:bodyPr lIns="0" rIns="0" tIns="0" bIns="0"/>
          <a:p>
            <a:pPr>
              <a:lnSpc>
                <a:spcPct val="100000"/>
              </a:lnSpc>
            </a:pPr>
            <a:r>
              <a:rPr b="1" lang="en-US" sz="4400" spc="-168" strike="noStrike">
                <a:solidFill>
                  <a:srgbClr val="000000"/>
                </a:solidFill>
                <a:latin typeface="Times New Roman"/>
              </a:rPr>
              <a:t>Wireless </a:t>
            </a:r>
            <a:r>
              <a:rPr b="1" lang="en-US" sz="4400" spc="-304" strike="noStrike">
                <a:solidFill>
                  <a:srgbClr val="000000"/>
                </a:solidFill>
                <a:latin typeface="Times New Roman"/>
              </a:rPr>
              <a:t>access</a:t>
            </a:r>
            <a:r>
              <a:rPr b="1" lang="en-US" sz="4400" spc="-262" strike="noStrike">
                <a:solidFill>
                  <a:srgbClr val="000000"/>
                </a:solidFill>
                <a:latin typeface="Times New Roman"/>
              </a:rPr>
              <a:t> </a:t>
            </a:r>
            <a:r>
              <a:rPr b="1" lang="en-US" sz="4400" spc="-111" strike="noStrike">
                <a:solidFill>
                  <a:srgbClr val="000000"/>
                </a:solidFill>
                <a:latin typeface="Times New Roman"/>
              </a:rPr>
              <a:t>networks</a:t>
            </a:r>
            <a:endParaRPr b="0" lang="en-US" sz="4400" spc="-1" strike="noStrike">
              <a:solidFill>
                <a:srgbClr val="000000"/>
              </a:solidFill>
              <a:latin typeface="Calibri"/>
            </a:endParaRPr>
          </a:p>
        </p:txBody>
      </p:sp>
      <p:sp>
        <p:nvSpPr>
          <p:cNvPr id="918" name="TextShape 2"/>
          <p:cNvSpPr txBox="1"/>
          <p:nvPr/>
        </p:nvSpPr>
        <p:spPr>
          <a:xfrm>
            <a:off x="0" y="990720"/>
            <a:ext cx="9143640" cy="5416560"/>
          </a:xfrm>
          <a:prstGeom prst="rect">
            <a:avLst/>
          </a:prstGeom>
          <a:noFill/>
          <a:ln>
            <a:noFill/>
          </a:ln>
        </p:spPr>
        <p:txBody>
          <a:bodyPr lIns="0" rIns="0" tIns="0" bIns="0"/>
          <a:p>
            <a:pPr>
              <a:lnSpc>
                <a:spcPct val="100000"/>
              </a:lnSpc>
            </a:pPr>
            <a:r>
              <a:rPr b="0" lang="en-US" sz="3200" spc="-1" strike="noStrike">
                <a:solidFill>
                  <a:srgbClr val="000000"/>
                </a:solidFill>
                <a:latin typeface="Times New Roman"/>
              </a:rPr>
              <a:t>There are 2 types of wireless internet access</a:t>
            </a:r>
            <a:endParaRPr b="0" lang="en-US" sz="3200" spc="-1" strike="noStrike">
              <a:solidFill>
                <a:srgbClr val="000000"/>
              </a:solidFill>
              <a:latin typeface="Calibri"/>
            </a:endParaRPr>
          </a:p>
          <a:p>
            <a:pPr marL="514440" indent="-514080">
              <a:lnSpc>
                <a:spcPct val="100000"/>
              </a:lnSpc>
              <a:buClr>
                <a:srgbClr val="ff0000"/>
              </a:buClr>
              <a:buFont typeface="StarSymbol"/>
              <a:buAutoNum type="arabicPeriod"/>
            </a:pPr>
            <a:r>
              <a:rPr b="0" lang="en-US" sz="3200" spc="-1" strike="noStrike">
                <a:solidFill>
                  <a:srgbClr val="ff0000"/>
                </a:solidFill>
                <a:latin typeface="Times New Roman"/>
              </a:rPr>
              <a:t>Wireless LAN   2. </a:t>
            </a:r>
            <a:r>
              <a:rPr b="0" lang="en-US" sz="3200" spc="-109" strike="noStrike">
                <a:solidFill>
                  <a:srgbClr val="ff0000"/>
                </a:solidFill>
                <a:latin typeface="Times New Roman"/>
              </a:rPr>
              <a:t>wide-area </a:t>
            </a:r>
            <a:r>
              <a:rPr b="0" lang="en-US" sz="3200" spc="-83" strike="noStrike">
                <a:solidFill>
                  <a:srgbClr val="ff0000"/>
                </a:solidFill>
                <a:latin typeface="Times New Roman"/>
              </a:rPr>
              <a:t>wireless</a:t>
            </a:r>
            <a:r>
              <a:rPr b="0" lang="en-US" sz="3200" spc="24" strike="noStrike">
                <a:solidFill>
                  <a:srgbClr val="ff0000"/>
                </a:solidFill>
                <a:latin typeface="Times New Roman"/>
              </a:rPr>
              <a:t> </a:t>
            </a:r>
            <a:r>
              <a:rPr b="0" lang="en-US" sz="3200" spc="-94" strike="noStrike">
                <a:solidFill>
                  <a:srgbClr val="ff0000"/>
                </a:solidFill>
                <a:latin typeface="Times New Roman"/>
              </a:rPr>
              <a:t>access</a:t>
            </a:r>
            <a:endParaRPr b="0" lang="en-US" sz="3200" spc="-1" strike="noStrike">
              <a:solidFill>
                <a:srgbClr val="000000"/>
              </a:solidFill>
              <a:latin typeface="Calibri"/>
            </a:endParaRPr>
          </a:p>
          <a:p>
            <a:pPr>
              <a:lnSpc>
                <a:spcPct val="100000"/>
              </a:lnSpc>
            </a:pPr>
            <a:r>
              <a:rPr b="0" lang="en-US" sz="3200" spc="-94" strike="noStrike">
                <a:solidFill>
                  <a:srgbClr val="000000"/>
                </a:solidFill>
                <a:latin typeface="Times New Roman"/>
              </a:rPr>
              <a:t> </a:t>
            </a:r>
            <a:r>
              <a:rPr b="0" lang="en-US" sz="3200" spc="-94" strike="noStrike">
                <a:solidFill>
                  <a:srgbClr val="000000"/>
                </a:solidFill>
                <a:latin typeface="Times New Roman"/>
              </a:rPr>
              <a:t>1. In a wireless LAN, wireless users transmit/receive packets to/from an </a:t>
            </a:r>
            <a:r>
              <a:rPr b="1" lang="en-US" sz="3200" spc="-94" strike="noStrike">
                <a:solidFill>
                  <a:srgbClr val="000000"/>
                </a:solidFill>
                <a:latin typeface="Times New Roman"/>
              </a:rPr>
              <a:t>access point</a:t>
            </a:r>
            <a:r>
              <a:rPr b="0" lang="en-US" sz="3200" spc="-94" strike="noStrike">
                <a:solidFill>
                  <a:srgbClr val="000000"/>
                </a:solidFill>
                <a:latin typeface="Times New Roman"/>
              </a:rPr>
              <a:t>   that in turn is connected to the wired internet. Users—within a </a:t>
            </a:r>
            <a:r>
              <a:rPr b="1" lang="en-US" sz="3200" spc="-94" strike="noStrike">
                <a:solidFill>
                  <a:srgbClr val="000000"/>
                </a:solidFill>
                <a:latin typeface="Times New Roman"/>
              </a:rPr>
              <a:t>few tens of meters </a:t>
            </a:r>
            <a:r>
              <a:rPr b="0" lang="en-US" sz="3200" spc="-94" strike="noStrike">
                <a:solidFill>
                  <a:srgbClr val="000000"/>
                </a:solidFill>
                <a:latin typeface="Times New Roman"/>
              </a:rPr>
              <a:t>of the access point.</a:t>
            </a:r>
            <a:endParaRPr b="0" lang="en-US" sz="3200" spc="-1" strike="noStrike">
              <a:solidFill>
                <a:srgbClr val="000000"/>
              </a:solidFill>
              <a:latin typeface="Calibri"/>
            </a:endParaRPr>
          </a:p>
          <a:p>
            <a:pPr>
              <a:lnSpc>
                <a:spcPct val="100000"/>
              </a:lnSpc>
            </a:pPr>
            <a:r>
              <a:rPr b="0" lang="en-US" sz="3200" spc="-94" strike="noStrike">
                <a:solidFill>
                  <a:srgbClr val="000000"/>
                </a:solidFill>
                <a:latin typeface="Times New Roman"/>
              </a:rPr>
              <a:t>2. Here, packets are transmitted to a </a:t>
            </a:r>
            <a:r>
              <a:rPr b="1" lang="en-US" sz="3200" spc="-94" strike="noStrike">
                <a:solidFill>
                  <a:srgbClr val="000000"/>
                </a:solidFill>
                <a:latin typeface="Times New Roman"/>
              </a:rPr>
              <a:t>base station </a:t>
            </a:r>
            <a:r>
              <a:rPr b="0" lang="en-US" sz="3200" spc="-94" strike="noStrike">
                <a:solidFill>
                  <a:srgbClr val="000000"/>
                </a:solidFill>
                <a:latin typeface="Times New Roman"/>
              </a:rPr>
              <a:t>over the same wireless infrastructure used for cellular telephony.</a:t>
            </a:r>
            <a:endParaRPr b="0" lang="en-US" sz="3200" spc="-1" strike="noStrike">
              <a:solidFill>
                <a:srgbClr val="000000"/>
              </a:solidFill>
              <a:latin typeface="Calibri"/>
            </a:endParaRPr>
          </a:p>
          <a:p>
            <a:pPr>
              <a:lnSpc>
                <a:spcPct val="100000"/>
              </a:lnSpc>
            </a:pPr>
            <a:r>
              <a:rPr b="0" lang="en-US" sz="3200" spc="-94" strike="noStrike">
                <a:solidFill>
                  <a:srgbClr val="000000"/>
                </a:solidFill>
                <a:latin typeface="Times New Roman"/>
              </a:rPr>
              <a:t>Base station managed by the cellular network provider. </a:t>
            </a:r>
            <a:endParaRPr b="0" lang="en-US" sz="3200" spc="-1" strike="noStrike">
              <a:solidFill>
                <a:srgbClr val="000000"/>
              </a:solidFill>
              <a:latin typeface="Calibri"/>
            </a:endParaRPr>
          </a:p>
          <a:p>
            <a:pPr>
              <a:lnSpc>
                <a:spcPct val="100000"/>
              </a:lnSpc>
            </a:pPr>
            <a:r>
              <a:rPr b="0" lang="en-US" sz="3200" spc="-94" strike="noStrike">
                <a:solidFill>
                  <a:srgbClr val="000000"/>
                </a:solidFill>
                <a:latin typeface="Times New Roman"/>
              </a:rPr>
              <a:t>Users—within a </a:t>
            </a:r>
            <a:r>
              <a:rPr b="1" lang="en-US" sz="3200" spc="-94" strike="noStrike">
                <a:solidFill>
                  <a:srgbClr val="000000"/>
                </a:solidFill>
                <a:latin typeface="Times New Roman"/>
              </a:rPr>
              <a:t>few tens of kilometres </a:t>
            </a:r>
            <a:r>
              <a:rPr b="0" lang="en-US" sz="3200" spc="-94" strike="noStrike">
                <a:solidFill>
                  <a:srgbClr val="000000"/>
                </a:solidFill>
                <a:latin typeface="Times New Roman"/>
              </a:rPr>
              <a:t>of the base station .</a:t>
            </a:r>
            <a:endParaRPr b="0" lang="en-US" sz="3200" spc="-1" strike="noStrike">
              <a:solidFill>
                <a:srgbClr val="000000"/>
              </a:solidFill>
              <a:latin typeface="Calibri"/>
            </a:endParaRPr>
          </a:p>
          <a:p>
            <a:pPr>
              <a:lnSpc>
                <a:spcPct val="100000"/>
              </a:lnSpc>
            </a:pPr>
            <a:endParaRPr b="0" lang="en-US" sz="3200" spc="-1" strike="noStrike">
              <a:solidFill>
                <a:srgbClr val="000000"/>
              </a:solidFill>
              <a:latin typeface="Calibri"/>
            </a:endParaRPr>
          </a:p>
        </p:txBody>
      </p:sp>
    </p:spTree>
  </p:cSld>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8" name="TextShape 1"/>
          <p:cNvSpPr txBox="1"/>
          <p:nvPr/>
        </p:nvSpPr>
        <p:spPr>
          <a:xfrm>
            <a:off x="152280" y="461880"/>
            <a:ext cx="8317080" cy="696240"/>
          </a:xfrm>
          <a:prstGeom prst="rect">
            <a:avLst/>
          </a:prstGeom>
          <a:noFill/>
          <a:ln>
            <a:noFill/>
          </a:ln>
        </p:spPr>
        <p:txBody>
          <a:bodyPr lIns="0" rIns="0" tIns="0" bIns="0"/>
          <a:p>
            <a:pPr>
              <a:lnSpc>
                <a:spcPct val="100000"/>
              </a:lnSpc>
            </a:pPr>
            <a:r>
              <a:rPr b="1" lang="en-US" sz="4400" spc="-304" strike="noStrike">
                <a:solidFill>
                  <a:srgbClr val="002939"/>
                </a:solidFill>
                <a:latin typeface="Times New Roman"/>
              </a:rPr>
              <a:t>Connecting </a:t>
            </a:r>
            <a:r>
              <a:rPr b="1" lang="en-US" sz="4400" spc="-299" strike="noStrike">
                <a:solidFill>
                  <a:srgbClr val="002939"/>
                </a:solidFill>
                <a:latin typeface="Times New Roman"/>
              </a:rPr>
              <a:t>Devices</a:t>
            </a:r>
            <a:endParaRPr b="0" lang="en-US" sz="4400" spc="-1" strike="noStrike">
              <a:solidFill>
                <a:srgbClr val="000000"/>
              </a:solidFill>
              <a:latin typeface="Calibri"/>
            </a:endParaRPr>
          </a:p>
        </p:txBody>
      </p:sp>
      <p:sp>
        <p:nvSpPr>
          <p:cNvPr id="229" name="TextShape 2"/>
          <p:cNvSpPr txBox="1"/>
          <p:nvPr/>
        </p:nvSpPr>
        <p:spPr>
          <a:xfrm>
            <a:off x="0" y="1371600"/>
            <a:ext cx="9067320" cy="3446640"/>
          </a:xfrm>
          <a:prstGeom prst="rect">
            <a:avLst/>
          </a:prstGeom>
          <a:noFill/>
          <a:ln>
            <a:noFill/>
          </a:ln>
        </p:spPr>
        <p:txBody>
          <a:bodyPr lIns="0" rIns="0" tIns="0" bIns="0"/>
          <a:p>
            <a:pPr marL="457200" indent="-456840">
              <a:lnSpc>
                <a:spcPct val="100000"/>
              </a:lnSpc>
              <a:buClr>
                <a:srgbClr val="000000"/>
              </a:buClr>
              <a:buFont typeface="Arial"/>
              <a:buChar char="•"/>
            </a:pPr>
            <a:r>
              <a:rPr b="0" lang="en-US" sz="3200" spc="-1" strike="noStrike">
                <a:solidFill>
                  <a:srgbClr val="000000"/>
                </a:solidFill>
                <a:latin typeface="Times New Roman"/>
              </a:rPr>
              <a:t>Each computer is connected through cabling or wirelessly to a </a:t>
            </a:r>
            <a:r>
              <a:rPr b="1" lang="en-US" sz="3200" spc="-1" strike="noStrike">
                <a:solidFill>
                  <a:srgbClr val="000000"/>
                </a:solidFill>
                <a:latin typeface="Times New Roman"/>
              </a:rPr>
              <a:t>central device </a:t>
            </a:r>
            <a:r>
              <a:rPr b="0" lang="en-US" sz="3200" spc="-1" strike="noStrike">
                <a:solidFill>
                  <a:srgbClr val="000000"/>
                </a:solidFill>
                <a:latin typeface="Times New Roman"/>
              </a:rPr>
              <a:t>called a </a:t>
            </a:r>
            <a:r>
              <a:rPr b="1" lang="en-US" sz="3200" spc="-1" strike="noStrike">
                <a:solidFill>
                  <a:srgbClr val="ff0000"/>
                </a:solidFill>
                <a:latin typeface="Times New Roman"/>
              </a:rPr>
              <a:t>Hub</a:t>
            </a:r>
            <a:r>
              <a:rPr b="0" lang="en-US" sz="3200" spc="-1" strike="noStrike">
                <a:solidFill>
                  <a:srgbClr val="0000cc"/>
                </a:solidFill>
                <a:latin typeface="Times New Roman"/>
              </a:rPr>
              <a:t>.</a:t>
            </a:r>
            <a:endParaRPr b="0" lang="en-US" sz="3200" spc="-1" strike="noStrike">
              <a:solidFill>
                <a:srgbClr val="000000"/>
              </a:solidFill>
              <a:latin typeface="Calibri"/>
            </a:endParaRPr>
          </a:p>
          <a:p>
            <a:pPr marL="457200" indent="-456840">
              <a:lnSpc>
                <a:spcPct val="100000"/>
              </a:lnSpc>
              <a:buClr>
                <a:srgbClr val="ff0000"/>
              </a:buClr>
              <a:buFont typeface="Arial"/>
              <a:buChar char="•"/>
            </a:pPr>
            <a:r>
              <a:rPr b="1" lang="en-US" sz="3200" spc="-1" strike="noStrike">
                <a:solidFill>
                  <a:srgbClr val="ff0000"/>
                </a:solidFill>
                <a:latin typeface="Times New Roman"/>
              </a:rPr>
              <a:t>Router</a:t>
            </a:r>
            <a:r>
              <a:rPr b="0" lang="en-US" sz="3200" spc="-1" strike="noStrike">
                <a:solidFill>
                  <a:srgbClr val="ff0000"/>
                </a:solidFill>
                <a:latin typeface="Times New Roman"/>
              </a:rPr>
              <a:t>-</a:t>
            </a:r>
            <a:r>
              <a:rPr b="0" lang="en-US" sz="3200" spc="-1" strike="noStrike">
                <a:solidFill>
                  <a:srgbClr val="000000"/>
                </a:solidFill>
                <a:latin typeface="Times New Roman"/>
              </a:rPr>
              <a:t>Which connects the network to other networks.</a:t>
            </a:r>
            <a:endParaRPr b="0" lang="en-US" sz="3200" spc="-1" strike="noStrike">
              <a:solidFill>
                <a:srgbClr val="000000"/>
              </a:solidFill>
              <a:latin typeface="Calibri"/>
            </a:endParaRPr>
          </a:p>
          <a:p>
            <a:pPr marL="457200" indent="-456840">
              <a:lnSpc>
                <a:spcPct val="100000"/>
              </a:lnSpc>
              <a:buClr>
                <a:srgbClr val="ff0000"/>
              </a:buClr>
              <a:buFont typeface="Arial"/>
              <a:buChar char="•"/>
            </a:pPr>
            <a:r>
              <a:rPr b="1" lang="en-US" sz="3200" spc="-1" strike="noStrike">
                <a:solidFill>
                  <a:srgbClr val="ff0000"/>
                </a:solidFill>
                <a:latin typeface="Times New Roman"/>
              </a:rPr>
              <a:t>Switch</a:t>
            </a:r>
            <a:r>
              <a:rPr b="0" lang="en-US" sz="3200" spc="-1" strike="noStrike">
                <a:solidFill>
                  <a:srgbClr val="000000"/>
                </a:solidFill>
                <a:latin typeface="Times New Roman"/>
              </a:rPr>
              <a:t>—which connects devices together.</a:t>
            </a:r>
            <a:endParaRPr b="0" lang="en-US" sz="3200" spc="-1" strike="noStrike">
              <a:solidFill>
                <a:srgbClr val="000000"/>
              </a:solidFill>
              <a:latin typeface="Calibri"/>
            </a:endParaRPr>
          </a:p>
          <a:p>
            <a:pPr marL="457200" indent="-456840">
              <a:lnSpc>
                <a:spcPct val="100000"/>
              </a:lnSpc>
              <a:buClr>
                <a:srgbClr val="ff0000"/>
              </a:buClr>
              <a:buFont typeface="Arial"/>
              <a:buChar char="•"/>
            </a:pPr>
            <a:r>
              <a:rPr b="1" lang="en-US" sz="3200" spc="-1" strike="noStrike">
                <a:solidFill>
                  <a:srgbClr val="ff0000"/>
                </a:solidFill>
                <a:latin typeface="Times New Roman"/>
              </a:rPr>
              <a:t>Modem</a:t>
            </a:r>
            <a:r>
              <a:rPr b="0" lang="en-US" sz="3200" spc="-1" strike="noStrike">
                <a:solidFill>
                  <a:srgbClr val="000000"/>
                </a:solidFill>
                <a:latin typeface="Times New Roman"/>
              </a:rPr>
              <a:t>(modulator-demodulator) that changes the form of data.</a:t>
            </a:r>
            <a:endParaRPr b="0" lang="en-US" sz="3200" spc="-1" strike="noStrike">
              <a:solidFill>
                <a:srgbClr val="000000"/>
              </a:solidFill>
              <a:latin typeface="Calibri"/>
            </a:endParaRPr>
          </a:p>
        </p:txBody>
      </p:sp>
    </p:spTree>
  </p:cSld>
</p:sld>
</file>

<file path=ppt/slides/slide6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19" name="TextShape 1"/>
          <p:cNvSpPr txBox="1"/>
          <p:nvPr/>
        </p:nvSpPr>
        <p:spPr>
          <a:xfrm>
            <a:off x="459720" y="352080"/>
            <a:ext cx="4962240" cy="1157760"/>
          </a:xfrm>
          <a:prstGeom prst="rect">
            <a:avLst/>
          </a:prstGeom>
          <a:noFill/>
          <a:ln>
            <a:noFill/>
          </a:ln>
        </p:spPr>
        <p:txBody>
          <a:bodyPr lIns="0" rIns="0" tIns="12600" bIns="0"/>
          <a:p>
            <a:pPr marL="12600">
              <a:lnSpc>
                <a:spcPct val="100000"/>
              </a:lnSpc>
              <a:spcBef>
                <a:spcPts val="99"/>
              </a:spcBef>
            </a:pPr>
            <a:r>
              <a:rPr b="0" lang="en-US" sz="3600" spc="-89" strike="noStrike">
                <a:solidFill>
                  <a:srgbClr val="000099"/>
                </a:solidFill>
                <a:latin typeface="Trebuchet MS"/>
              </a:rPr>
              <a:t>Access </a:t>
            </a:r>
            <a:r>
              <a:rPr b="0" lang="en-US" sz="3600" spc="-293" strike="noStrike">
                <a:solidFill>
                  <a:srgbClr val="000099"/>
                </a:solidFill>
                <a:latin typeface="Trebuchet MS"/>
              </a:rPr>
              <a:t>net: </a:t>
            </a:r>
            <a:r>
              <a:rPr b="0" lang="en-US" sz="3600" spc="-143" strike="noStrike">
                <a:solidFill>
                  <a:srgbClr val="000099"/>
                </a:solidFill>
                <a:latin typeface="Trebuchet MS"/>
              </a:rPr>
              <a:t>home</a:t>
            </a:r>
            <a:r>
              <a:rPr b="0" lang="en-US" sz="3600" spc="-293" strike="noStrike">
                <a:solidFill>
                  <a:srgbClr val="000099"/>
                </a:solidFill>
                <a:latin typeface="Trebuchet MS"/>
              </a:rPr>
              <a:t> </a:t>
            </a:r>
            <a:r>
              <a:rPr b="0" lang="en-US" sz="3600" spc="-111" strike="noStrike">
                <a:solidFill>
                  <a:srgbClr val="000099"/>
                </a:solidFill>
                <a:latin typeface="Trebuchet MS"/>
              </a:rPr>
              <a:t>network</a:t>
            </a:r>
            <a:endParaRPr b="0" lang="en-US" sz="3600" spc="-1" strike="noStrike">
              <a:solidFill>
                <a:srgbClr val="000000"/>
              </a:solidFill>
              <a:latin typeface="Calibri"/>
            </a:endParaRPr>
          </a:p>
        </p:txBody>
      </p:sp>
      <p:sp>
        <p:nvSpPr>
          <p:cNvPr id="920" name="CustomShape 2"/>
          <p:cNvSpPr/>
          <p:nvPr/>
        </p:nvSpPr>
        <p:spPr>
          <a:xfrm>
            <a:off x="754560" y="1158120"/>
            <a:ext cx="5649120" cy="769320"/>
          </a:xfrm>
          <a:custGeom>
            <a:avLst/>
            <a:gdLst/>
            <a:ahLst/>
            <a:rect l="l" t="t" r="r" b="b"/>
            <a:pathLst>
              <a:path w="5649595" h="769619">
                <a:moveTo>
                  <a:pt x="2824734" y="0"/>
                </a:moveTo>
                <a:lnTo>
                  <a:pt x="0" y="769620"/>
                </a:lnTo>
                <a:lnTo>
                  <a:pt x="5649468" y="769620"/>
                </a:lnTo>
                <a:lnTo>
                  <a:pt x="2824734" y="0"/>
                </a:lnTo>
                <a:close/>
              </a:path>
            </a:pathLst>
          </a:custGeom>
          <a:solidFill>
            <a:srgbClr val="dddddd"/>
          </a:solidFill>
          <a:ln>
            <a:noFill/>
          </a:ln>
        </p:spPr>
        <p:style>
          <a:lnRef idx="0"/>
          <a:fillRef idx="0"/>
          <a:effectRef idx="0"/>
          <a:fontRef idx="minor"/>
        </p:style>
      </p:sp>
      <p:sp>
        <p:nvSpPr>
          <p:cNvPr id="921" name="CustomShape 3"/>
          <p:cNvSpPr/>
          <p:nvPr/>
        </p:nvSpPr>
        <p:spPr>
          <a:xfrm>
            <a:off x="6312240" y="3152160"/>
            <a:ext cx="2084400" cy="858600"/>
          </a:xfrm>
          <a:prstGeom prst="rect">
            <a:avLst/>
          </a:prstGeom>
          <a:noFill/>
          <a:ln>
            <a:noFill/>
          </a:ln>
        </p:spPr>
        <p:style>
          <a:lnRef idx="0"/>
          <a:fillRef idx="0"/>
          <a:effectRef idx="0"/>
          <a:fontRef idx="minor"/>
        </p:style>
        <p:txBody>
          <a:bodyPr lIns="0" rIns="0" tIns="13320" bIns="0"/>
          <a:p>
            <a:pPr algn="ctr">
              <a:lnSpc>
                <a:spcPts val="2220"/>
              </a:lnSpc>
              <a:spcBef>
                <a:spcPts val="105"/>
              </a:spcBef>
            </a:pPr>
            <a:r>
              <a:rPr b="0" lang="en-IN" sz="2000" spc="18" strike="noStrike">
                <a:solidFill>
                  <a:srgbClr val="000000"/>
                </a:solidFill>
                <a:latin typeface="Arial"/>
              </a:rPr>
              <a:t>to/from </a:t>
            </a:r>
            <a:r>
              <a:rPr b="0" lang="en-IN" sz="2000" spc="-94" strike="noStrike">
                <a:solidFill>
                  <a:srgbClr val="000000"/>
                </a:solidFill>
                <a:latin typeface="Arial"/>
              </a:rPr>
              <a:t>headend</a:t>
            </a:r>
            <a:r>
              <a:rPr b="0" lang="en-IN" sz="2000" spc="-287" strike="noStrike">
                <a:solidFill>
                  <a:srgbClr val="000000"/>
                </a:solidFill>
                <a:latin typeface="Arial"/>
              </a:rPr>
              <a:t> </a:t>
            </a:r>
            <a:r>
              <a:rPr b="0" lang="en-IN" sz="2000" spc="-18" strike="noStrike">
                <a:solidFill>
                  <a:srgbClr val="000000"/>
                </a:solidFill>
                <a:latin typeface="Arial"/>
              </a:rPr>
              <a:t>or</a:t>
            </a:r>
            <a:endParaRPr b="0" lang="en-IN" sz="2000" spc="-1" strike="noStrike">
              <a:latin typeface="Arial"/>
            </a:endParaRPr>
          </a:p>
          <a:p>
            <a:pPr algn="ctr">
              <a:lnSpc>
                <a:spcPts val="2220"/>
              </a:lnSpc>
            </a:pPr>
            <a:r>
              <a:rPr b="0" lang="en-IN" sz="2000" spc="-52" strike="noStrike">
                <a:solidFill>
                  <a:srgbClr val="000000"/>
                </a:solidFill>
                <a:latin typeface="Arial"/>
              </a:rPr>
              <a:t>central</a:t>
            </a:r>
            <a:r>
              <a:rPr b="0" lang="en-IN" sz="2000" spc="-103" strike="noStrike">
                <a:solidFill>
                  <a:srgbClr val="000000"/>
                </a:solidFill>
                <a:latin typeface="Arial"/>
              </a:rPr>
              <a:t> </a:t>
            </a:r>
            <a:r>
              <a:rPr b="0" lang="en-IN" sz="2000" spc="-43" strike="noStrike">
                <a:solidFill>
                  <a:srgbClr val="000000"/>
                </a:solidFill>
                <a:latin typeface="Arial"/>
              </a:rPr>
              <a:t>office</a:t>
            </a:r>
            <a:endParaRPr b="0" lang="en-IN" sz="2000" spc="-1" strike="noStrike">
              <a:latin typeface="Arial"/>
            </a:endParaRPr>
          </a:p>
        </p:txBody>
      </p:sp>
      <p:sp>
        <p:nvSpPr>
          <p:cNvPr id="922" name="CustomShape 4"/>
          <p:cNvSpPr/>
          <p:nvPr/>
        </p:nvSpPr>
        <p:spPr>
          <a:xfrm>
            <a:off x="1188720" y="1912680"/>
            <a:ext cx="4782600" cy="2662200"/>
          </a:xfrm>
          <a:custGeom>
            <a:avLst/>
            <a:gdLst/>
            <a:ahLst/>
            <a:rect l="l" t="t" r="r" b="b"/>
            <a:pathLst>
              <a:path w="4782820" h="2662554">
                <a:moveTo>
                  <a:pt x="0" y="2662428"/>
                </a:moveTo>
                <a:lnTo>
                  <a:pt x="4782311" y="2662428"/>
                </a:lnTo>
                <a:lnTo>
                  <a:pt x="4782311" y="0"/>
                </a:lnTo>
                <a:lnTo>
                  <a:pt x="0" y="0"/>
                </a:lnTo>
                <a:lnTo>
                  <a:pt x="0" y="2662428"/>
                </a:lnTo>
                <a:close/>
              </a:path>
            </a:pathLst>
          </a:custGeom>
          <a:solidFill>
            <a:srgbClr val="dddddd"/>
          </a:solidFill>
          <a:ln>
            <a:noFill/>
          </a:ln>
        </p:spPr>
        <p:style>
          <a:lnRef idx="0"/>
          <a:fillRef idx="0"/>
          <a:effectRef idx="0"/>
          <a:fontRef idx="minor"/>
        </p:style>
      </p:sp>
      <p:sp>
        <p:nvSpPr>
          <p:cNvPr id="923" name="CustomShape 5"/>
          <p:cNvSpPr/>
          <p:nvPr/>
        </p:nvSpPr>
        <p:spPr>
          <a:xfrm>
            <a:off x="4745880" y="3374280"/>
            <a:ext cx="1018080" cy="240840"/>
          </a:xfrm>
          <a:custGeom>
            <a:avLst/>
            <a:gdLst/>
            <a:ahLst/>
            <a:rect l="l" t="t" r="r" b="b"/>
            <a:pathLst>
              <a:path w="1018539" h="241300">
                <a:moveTo>
                  <a:pt x="0" y="240791"/>
                </a:moveTo>
                <a:lnTo>
                  <a:pt x="1018032" y="240791"/>
                </a:lnTo>
                <a:lnTo>
                  <a:pt x="1018032" y="0"/>
                </a:lnTo>
                <a:lnTo>
                  <a:pt x="0" y="0"/>
                </a:lnTo>
                <a:lnTo>
                  <a:pt x="0" y="240791"/>
                </a:lnTo>
                <a:close/>
              </a:path>
            </a:pathLst>
          </a:custGeom>
          <a:solidFill>
            <a:srgbClr val="ffff99"/>
          </a:solidFill>
          <a:ln>
            <a:noFill/>
          </a:ln>
        </p:spPr>
        <p:style>
          <a:lnRef idx="0"/>
          <a:fillRef idx="0"/>
          <a:effectRef idx="0"/>
          <a:fontRef idx="minor"/>
        </p:style>
      </p:sp>
      <p:sp>
        <p:nvSpPr>
          <p:cNvPr id="924" name="CustomShape 6"/>
          <p:cNvSpPr/>
          <p:nvPr/>
        </p:nvSpPr>
        <p:spPr>
          <a:xfrm>
            <a:off x="4745880" y="3374280"/>
            <a:ext cx="1018080" cy="240840"/>
          </a:xfrm>
          <a:custGeom>
            <a:avLst/>
            <a:gdLst/>
            <a:ahLst/>
            <a:rect l="l" t="t" r="r" b="b"/>
            <a:pathLst>
              <a:path w="1018539" h="241300">
                <a:moveTo>
                  <a:pt x="0" y="240791"/>
                </a:moveTo>
                <a:lnTo>
                  <a:pt x="1018032" y="240791"/>
                </a:lnTo>
                <a:lnTo>
                  <a:pt x="1018032" y="0"/>
                </a:lnTo>
                <a:lnTo>
                  <a:pt x="0" y="0"/>
                </a:lnTo>
                <a:lnTo>
                  <a:pt x="0" y="240791"/>
                </a:lnTo>
                <a:close/>
              </a:path>
            </a:pathLst>
          </a:custGeom>
          <a:noFill/>
          <a:ln w="9000">
            <a:solidFill>
              <a:srgbClr val="000000"/>
            </a:solidFill>
            <a:round/>
          </a:ln>
        </p:spPr>
        <p:style>
          <a:lnRef idx="0"/>
          <a:fillRef idx="0"/>
          <a:effectRef idx="0"/>
          <a:fontRef idx="minor"/>
        </p:style>
      </p:sp>
      <p:sp>
        <p:nvSpPr>
          <p:cNvPr id="925" name="CustomShape 7"/>
          <p:cNvSpPr/>
          <p:nvPr/>
        </p:nvSpPr>
        <p:spPr>
          <a:xfrm>
            <a:off x="4827960" y="3448800"/>
            <a:ext cx="66960" cy="60480"/>
          </a:xfrm>
          <a:custGeom>
            <a:avLst/>
            <a:gdLst/>
            <a:ahLst/>
            <a:rect l="l" t="t" r="r" b="b"/>
            <a:pathLst>
              <a:path w="67310" h="60960">
                <a:moveTo>
                  <a:pt x="0" y="60960"/>
                </a:moveTo>
                <a:lnTo>
                  <a:pt x="67055" y="60960"/>
                </a:lnTo>
                <a:lnTo>
                  <a:pt x="67055" y="0"/>
                </a:lnTo>
                <a:lnTo>
                  <a:pt x="0" y="0"/>
                </a:lnTo>
                <a:lnTo>
                  <a:pt x="0" y="60960"/>
                </a:lnTo>
                <a:close/>
              </a:path>
            </a:pathLst>
          </a:custGeom>
          <a:solidFill>
            <a:srgbClr val="ff0000"/>
          </a:solidFill>
          <a:ln>
            <a:noFill/>
          </a:ln>
        </p:spPr>
        <p:style>
          <a:lnRef idx="0"/>
          <a:fillRef idx="0"/>
          <a:effectRef idx="0"/>
          <a:fontRef idx="minor"/>
        </p:style>
      </p:sp>
      <p:sp>
        <p:nvSpPr>
          <p:cNvPr id="926" name="CustomShape 8"/>
          <p:cNvSpPr/>
          <p:nvPr/>
        </p:nvSpPr>
        <p:spPr>
          <a:xfrm>
            <a:off x="4915080" y="3448800"/>
            <a:ext cx="65520" cy="60480"/>
          </a:xfrm>
          <a:custGeom>
            <a:avLst/>
            <a:gdLst/>
            <a:ahLst/>
            <a:rect l="l" t="t" r="r" b="b"/>
            <a:pathLst>
              <a:path w="66039" h="60960">
                <a:moveTo>
                  <a:pt x="0" y="60960"/>
                </a:moveTo>
                <a:lnTo>
                  <a:pt x="65532" y="60960"/>
                </a:lnTo>
                <a:lnTo>
                  <a:pt x="65532" y="0"/>
                </a:lnTo>
                <a:lnTo>
                  <a:pt x="0" y="0"/>
                </a:lnTo>
                <a:lnTo>
                  <a:pt x="0" y="60960"/>
                </a:lnTo>
                <a:close/>
              </a:path>
            </a:pathLst>
          </a:custGeom>
          <a:solidFill>
            <a:srgbClr val="33cc33"/>
          </a:solidFill>
          <a:ln>
            <a:noFill/>
          </a:ln>
        </p:spPr>
        <p:style>
          <a:lnRef idx="0"/>
          <a:fillRef idx="0"/>
          <a:effectRef idx="0"/>
          <a:fontRef idx="minor"/>
        </p:style>
      </p:sp>
      <p:sp>
        <p:nvSpPr>
          <p:cNvPr id="927" name="CustomShape 9"/>
          <p:cNvSpPr/>
          <p:nvPr/>
        </p:nvSpPr>
        <p:spPr>
          <a:xfrm>
            <a:off x="5000400" y="3445920"/>
            <a:ext cx="65520" cy="59400"/>
          </a:xfrm>
          <a:custGeom>
            <a:avLst/>
            <a:gdLst/>
            <a:ahLst/>
            <a:rect l="l" t="t" r="r" b="b"/>
            <a:pathLst>
              <a:path w="66039" h="59689">
                <a:moveTo>
                  <a:pt x="0" y="59436"/>
                </a:moveTo>
                <a:lnTo>
                  <a:pt x="65532" y="59436"/>
                </a:lnTo>
                <a:lnTo>
                  <a:pt x="65532" y="0"/>
                </a:lnTo>
                <a:lnTo>
                  <a:pt x="0" y="0"/>
                </a:lnTo>
                <a:lnTo>
                  <a:pt x="0" y="59436"/>
                </a:lnTo>
                <a:close/>
              </a:path>
            </a:pathLst>
          </a:custGeom>
          <a:solidFill>
            <a:srgbClr val="ff0000"/>
          </a:solidFill>
          <a:ln>
            <a:noFill/>
          </a:ln>
        </p:spPr>
        <p:style>
          <a:lnRef idx="0"/>
          <a:fillRef idx="0"/>
          <a:effectRef idx="0"/>
          <a:fontRef idx="minor"/>
        </p:style>
      </p:sp>
      <p:sp>
        <p:nvSpPr>
          <p:cNvPr id="928" name="CustomShape 10"/>
          <p:cNvSpPr/>
          <p:nvPr/>
        </p:nvSpPr>
        <p:spPr>
          <a:xfrm>
            <a:off x="5087160" y="3445920"/>
            <a:ext cx="65520" cy="59400"/>
          </a:xfrm>
          <a:custGeom>
            <a:avLst/>
            <a:gdLst/>
            <a:ahLst/>
            <a:rect l="l" t="t" r="r" b="b"/>
            <a:pathLst>
              <a:path w="66039" h="59689">
                <a:moveTo>
                  <a:pt x="0" y="59436"/>
                </a:moveTo>
                <a:lnTo>
                  <a:pt x="65532" y="59436"/>
                </a:lnTo>
                <a:lnTo>
                  <a:pt x="65532" y="0"/>
                </a:lnTo>
                <a:lnTo>
                  <a:pt x="0" y="0"/>
                </a:lnTo>
                <a:lnTo>
                  <a:pt x="0" y="59436"/>
                </a:lnTo>
                <a:close/>
              </a:path>
            </a:pathLst>
          </a:custGeom>
          <a:solidFill>
            <a:srgbClr val="ff0000"/>
          </a:solidFill>
          <a:ln>
            <a:noFill/>
          </a:ln>
        </p:spPr>
        <p:style>
          <a:lnRef idx="0"/>
          <a:fillRef idx="0"/>
          <a:effectRef idx="0"/>
          <a:fontRef idx="minor"/>
        </p:style>
      </p:sp>
      <p:sp>
        <p:nvSpPr>
          <p:cNvPr id="929" name="CustomShape 11"/>
          <p:cNvSpPr/>
          <p:nvPr/>
        </p:nvSpPr>
        <p:spPr>
          <a:xfrm>
            <a:off x="4745880" y="3252240"/>
            <a:ext cx="1002960" cy="117000"/>
          </a:xfrm>
          <a:custGeom>
            <a:avLst/>
            <a:gdLst/>
            <a:ahLst/>
            <a:rect l="l" t="t" r="r" b="b"/>
            <a:pathLst>
              <a:path w="1003300" h="117475">
                <a:moveTo>
                  <a:pt x="752093" y="0"/>
                </a:moveTo>
                <a:lnTo>
                  <a:pt x="250698" y="0"/>
                </a:lnTo>
                <a:lnTo>
                  <a:pt x="0" y="117348"/>
                </a:lnTo>
                <a:lnTo>
                  <a:pt x="1002791" y="117348"/>
                </a:lnTo>
                <a:lnTo>
                  <a:pt x="752093" y="0"/>
                </a:lnTo>
                <a:close/>
              </a:path>
            </a:pathLst>
          </a:custGeom>
          <a:solidFill>
            <a:srgbClr val="ffff99"/>
          </a:solidFill>
          <a:ln>
            <a:noFill/>
          </a:ln>
        </p:spPr>
        <p:style>
          <a:lnRef idx="0"/>
          <a:fillRef idx="0"/>
          <a:effectRef idx="0"/>
          <a:fontRef idx="minor"/>
        </p:style>
      </p:sp>
      <p:sp>
        <p:nvSpPr>
          <p:cNvPr id="930" name="CustomShape 12"/>
          <p:cNvSpPr/>
          <p:nvPr/>
        </p:nvSpPr>
        <p:spPr>
          <a:xfrm>
            <a:off x="4745880" y="3252240"/>
            <a:ext cx="1002960" cy="117000"/>
          </a:xfrm>
          <a:custGeom>
            <a:avLst/>
            <a:gdLst/>
            <a:ahLst/>
            <a:rect l="l" t="t" r="r" b="b"/>
            <a:pathLst>
              <a:path w="1003300" h="117475">
                <a:moveTo>
                  <a:pt x="0" y="117348"/>
                </a:moveTo>
                <a:lnTo>
                  <a:pt x="250698" y="0"/>
                </a:lnTo>
                <a:lnTo>
                  <a:pt x="752093" y="0"/>
                </a:lnTo>
                <a:lnTo>
                  <a:pt x="1002791" y="117348"/>
                </a:lnTo>
                <a:lnTo>
                  <a:pt x="0" y="117348"/>
                </a:lnTo>
                <a:close/>
              </a:path>
            </a:pathLst>
          </a:custGeom>
          <a:noFill/>
          <a:ln w="9000">
            <a:solidFill>
              <a:srgbClr val="000000"/>
            </a:solidFill>
            <a:round/>
          </a:ln>
        </p:spPr>
        <p:style>
          <a:lnRef idx="0"/>
          <a:fillRef idx="0"/>
          <a:effectRef idx="0"/>
          <a:fontRef idx="minor"/>
        </p:style>
      </p:sp>
      <p:sp>
        <p:nvSpPr>
          <p:cNvPr id="931" name="CustomShape 13"/>
          <p:cNvSpPr/>
          <p:nvPr/>
        </p:nvSpPr>
        <p:spPr>
          <a:xfrm>
            <a:off x="5760000" y="3490560"/>
            <a:ext cx="1528560" cy="360"/>
          </a:xfrm>
          <a:custGeom>
            <a:avLst/>
            <a:gdLst/>
            <a:ahLst/>
            <a:rect l="l" t="t" r="r" b="b"/>
            <a:pathLst>
              <a:path w="1529079" h="0">
                <a:moveTo>
                  <a:pt x="1528571" y="0"/>
                </a:moveTo>
                <a:lnTo>
                  <a:pt x="0" y="0"/>
                </a:lnTo>
              </a:path>
            </a:pathLst>
          </a:custGeom>
          <a:noFill/>
          <a:ln w="19800">
            <a:solidFill>
              <a:srgbClr val="000000"/>
            </a:solidFill>
            <a:round/>
          </a:ln>
        </p:spPr>
        <p:style>
          <a:lnRef idx="0"/>
          <a:fillRef idx="0"/>
          <a:effectRef idx="0"/>
          <a:fontRef idx="minor"/>
        </p:style>
      </p:sp>
      <p:sp>
        <p:nvSpPr>
          <p:cNvPr id="932" name="CustomShape 14"/>
          <p:cNvSpPr/>
          <p:nvPr/>
        </p:nvSpPr>
        <p:spPr>
          <a:xfrm>
            <a:off x="4288680" y="3494520"/>
            <a:ext cx="456840" cy="360"/>
          </a:xfrm>
          <a:custGeom>
            <a:avLst/>
            <a:gdLst/>
            <a:ahLst/>
            <a:rect l="l" t="t" r="r" b="b"/>
            <a:pathLst>
              <a:path w="457200" h="0">
                <a:moveTo>
                  <a:pt x="457200" y="0"/>
                </a:moveTo>
                <a:lnTo>
                  <a:pt x="0" y="0"/>
                </a:lnTo>
              </a:path>
            </a:pathLst>
          </a:custGeom>
          <a:noFill/>
          <a:ln w="9000">
            <a:solidFill>
              <a:srgbClr val="000000"/>
            </a:solidFill>
            <a:round/>
          </a:ln>
        </p:spPr>
        <p:style>
          <a:lnRef idx="0"/>
          <a:fillRef idx="0"/>
          <a:effectRef idx="0"/>
          <a:fontRef idx="minor"/>
        </p:style>
      </p:sp>
      <p:sp>
        <p:nvSpPr>
          <p:cNvPr id="933" name="CustomShape 15"/>
          <p:cNvSpPr/>
          <p:nvPr/>
        </p:nvSpPr>
        <p:spPr>
          <a:xfrm>
            <a:off x="3274920" y="3427560"/>
            <a:ext cx="1057320" cy="255600"/>
          </a:xfrm>
          <a:prstGeom prst="rect">
            <a:avLst/>
          </a:prstGeom>
          <a:blipFill rotWithShape="0">
            <a:blip r:embed="rId1"/>
            <a:stretch>
              <a:fillRect/>
            </a:stretch>
          </a:blipFill>
          <a:ln>
            <a:noFill/>
          </a:ln>
        </p:spPr>
        <p:style>
          <a:lnRef idx="0"/>
          <a:fillRef idx="0"/>
          <a:effectRef idx="0"/>
          <a:fontRef idx="minor"/>
        </p:style>
      </p:sp>
      <p:sp>
        <p:nvSpPr>
          <p:cNvPr id="934" name="CustomShape 16"/>
          <p:cNvSpPr/>
          <p:nvPr/>
        </p:nvSpPr>
        <p:spPr>
          <a:xfrm>
            <a:off x="3274920" y="3427560"/>
            <a:ext cx="1057680" cy="256320"/>
          </a:xfrm>
          <a:custGeom>
            <a:avLst/>
            <a:gdLst/>
            <a:ahLst/>
            <a:rect l="l" t="t" r="r" b="b"/>
            <a:pathLst>
              <a:path w="1057910" h="256539">
                <a:moveTo>
                  <a:pt x="0" y="128015"/>
                </a:moveTo>
                <a:lnTo>
                  <a:pt x="18887" y="93971"/>
                </a:lnTo>
                <a:lnTo>
                  <a:pt x="72192" y="63387"/>
                </a:lnTo>
                <a:lnTo>
                  <a:pt x="110176" y="49773"/>
                </a:lnTo>
                <a:lnTo>
                  <a:pt x="154876" y="37480"/>
                </a:lnTo>
                <a:lnTo>
                  <a:pt x="205661" y="26662"/>
                </a:lnTo>
                <a:lnTo>
                  <a:pt x="261902" y="17469"/>
                </a:lnTo>
                <a:lnTo>
                  <a:pt x="322968" y="10054"/>
                </a:lnTo>
                <a:lnTo>
                  <a:pt x="388231" y="4570"/>
                </a:lnTo>
                <a:lnTo>
                  <a:pt x="457061" y="1167"/>
                </a:lnTo>
                <a:lnTo>
                  <a:pt x="528827" y="0"/>
                </a:lnTo>
                <a:lnTo>
                  <a:pt x="600594" y="1167"/>
                </a:lnTo>
                <a:lnTo>
                  <a:pt x="669424" y="4570"/>
                </a:lnTo>
                <a:lnTo>
                  <a:pt x="734687" y="10054"/>
                </a:lnTo>
                <a:lnTo>
                  <a:pt x="795753" y="17469"/>
                </a:lnTo>
                <a:lnTo>
                  <a:pt x="851994" y="26662"/>
                </a:lnTo>
                <a:lnTo>
                  <a:pt x="902779" y="37480"/>
                </a:lnTo>
                <a:lnTo>
                  <a:pt x="947479" y="49773"/>
                </a:lnTo>
                <a:lnTo>
                  <a:pt x="985463" y="63387"/>
                </a:lnTo>
                <a:lnTo>
                  <a:pt x="1038768" y="93971"/>
                </a:lnTo>
                <a:lnTo>
                  <a:pt x="1057656" y="128015"/>
                </a:lnTo>
                <a:lnTo>
                  <a:pt x="1052829" y="145394"/>
                </a:lnTo>
                <a:lnTo>
                  <a:pt x="1016103" y="177861"/>
                </a:lnTo>
                <a:lnTo>
                  <a:pt x="947479" y="206258"/>
                </a:lnTo>
                <a:lnTo>
                  <a:pt x="902779" y="218551"/>
                </a:lnTo>
                <a:lnTo>
                  <a:pt x="851994" y="229369"/>
                </a:lnTo>
                <a:lnTo>
                  <a:pt x="795753" y="238562"/>
                </a:lnTo>
                <a:lnTo>
                  <a:pt x="734687" y="245977"/>
                </a:lnTo>
                <a:lnTo>
                  <a:pt x="669424" y="251461"/>
                </a:lnTo>
                <a:lnTo>
                  <a:pt x="600594" y="254864"/>
                </a:lnTo>
                <a:lnTo>
                  <a:pt x="528827" y="256031"/>
                </a:lnTo>
                <a:lnTo>
                  <a:pt x="457061" y="254864"/>
                </a:lnTo>
                <a:lnTo>
                  <a:pt x="388231" y="251461"/>
                </a:lnTo>
                <a:lnTo>
                  <a:pt x="322968" y="245977"/>
                </a:lnTo>
                <a:lnTo>
                  <a:pt x="261902" y="238562"/>
                </a:lnTo>
                <a:lnTo>
                  <a:pt x="205661" y="229369"/>
                </a:lnTo>
                <a:lnTo>
                  <a:pt x="154876" y="218551"/>
                </a:lnTo>
                <a:lnTo>
                  <a:pt x="110176" y="206258"/>
                </a:lnTo>
                <a:lnTo>
                  <a:pt x="72192" y="192644"/>
                </a:lnTo>
                <a:lnTo>
                  <a:pt x="18887" y="162060"/>
                </a:lnTo>
                <a:lnTo>
                  <a:pt x="0" y="128015"/>
                </a:lnTo>
                <a:close/>
              </a:path>
            </a:pathLst>
          </a:custGeom>
          <a:noFill/>
          <a:ln w="9000">
            <a:solidFill>
              <a:srgbClr val="000000"/>
            </a:solidFill>
            <a:round/>
          </a:ln>
        </p:spPr>
        <p:style>
          <a:lnRef idx="0"/>
          <a:fillRef idx="0"/>
          <a:effectRef idx="0"/>
          <a:fontRef idx="minor"/>
        </p:style>
      </p:sp>
      <p:sp>
        <p:nvSpPr>
          <p:cNvPr id="935" name="CustomShape 17"/>
          <p:cNvSpPr/>
          <p:nvPr/>
        </p:nvSpPr>
        <p:spPr>
          <a:xfrm>
            <a:off x="3273480" y="3227760"/>
            <a:ext cx="1064880" cy="327240"/>
          </a:xfrm>
          <a:prstGeom prst="rect">
            <a:avLst/>
          </a:prstGeom>
          <a:blipFill rotWithShape="0">
            <a:blip r:embed="rId2"/>
            <a:stretch>
              <a:fillRect/>
            </a:stretch>
          </a:blipFill>
          <a:ln>
            <a:noFill/>
          </a:ln>
        </p:spPr>
        <p:style>
          <a:lnRef idx="0"/>
          <a:fillRef idx="0"/>
          <a:effectRef idx="0"/>
          <a:fontRef idx="minor"/>
        </p:style>
      </p:sp>
      <p:sp>
        <p:nvSpPr>
          <p:cNvPr id="936" name="CustomShape 18"/>
          <p:cNvSpPr/>
          <p:nvPr/>
        </p:nvSpPr>
        <p:spPr>
          <a:xfrm>
            <a:off x="3273480" y="3227760"/>
            <a:ext cx="1057680" cy="297000"/>
          </a:xfrm>
          <a:custGeom>
            <a:avLst/>
            <a:gdLst/>
            <a:ahLst/>
            <a:rect l="l" t="t" r="r" b="b"/>
            <a:pathLst>
              <a:path w="1057910" h="297179">
                <a:moveTo>
                  <a:pt x="0" y="148589"/>
                </a:moveTo>
                <a:lnTo>
                  <a:pt x="18887" y="109096"/>
                </a:lnTo>
                <a:lnTo>
                  <a:pt x="72192" y="73603"/>
                </a:lnTo>
                <a:lnTo>
                  <a:pt x="110176" y="57800"/>
                </a:lnTo>
                <a:lnTo>
                  <a:pt x="154876" y="43529"/>
                </a:lnTo>
                <a:lnTo>
                  <a:pt x="205661" y="30967"/>
                </a:lnTo>
                <a:lnTo>
                  <a:pt x="261902" y="20291"/>
                </a:lnTo>
                <a:lnTo>
                  <a:pt x="322968" y="11680"/>
                </a:lnTo>
                <a:lnTo>
                  <a:pt x="388231" y="5309"/>
                </a:lnTo>
                <a:lnTo>
                  <a:pt x="457061" y="1356"/>
                </a:lnTo>
                <a:lnTo>
                  <a:pt x="528827" y="0"/>
                </a:lnTo>
                <a:lnTo>
                  <a:pt x="600594" y="1356"/>
                </a:lnTo>
                <a:lnTo>
                  <a:pt x="669424" y="5309"/>
                </a:lnTo>
                <a:lnTo>
                  <a:pt x="734687" y="11680"/>
                </a:lnTo>
                <a:lnTo>
                  <a:pt x="795753" y="20291"/>
                </a:lnTo>
                <a:lnTo>
                  <a:pt x="851994" y="30967"/>
                </a:lnTo>
                <a:lnTo>
                  <a:pt x="902779" y="43529"/>
                </a:lnTo>
                <a:lnTo>
                  <a:pt x="947479" y="57800"/>
                </a:lnTo>
                <a:lnTo>
                  <a:pt x="985463" y="73603"/>
                </a:lnTo>
                <a:lnTo>
                  <a:pt x="1038768" y="109096"/>
                </a:lnTo>
                <a:lnTo>
                  <a:pt x="1057656" y="148589"/>
                </a:lnTo>
                <a:lnTo>
                  <a:pt x="1052829" y="168748"/>
                </a:lnTo>
                <a:lnTo>
                  <a:pt x="1016103" y="206418"/>
                </a:lnTo>
                <a:lnTo>
                  <a:pt x="947479" y="239379"/>
                </a:lnTo>
                <a:lnTo>
                  <a:pt x="902779" y="253650"/>
                </a:lnTo>
                <a:lnTo>
                  <a:pt x="851994" y="266212"/>
                </a:lnTo>
                <a:lnTo>
                  <a:pt x="795753" y="276888"/>
                </a:lnTo>
                <a:lnTo>
                  <a:pt x="734687" y="285499"/>
                </a:lnTo>
                <a:lnTo>
                  <a:pt x="669424" y="291870"/>
                </a:lnTo>
                <a:lnTo>
                  <a:pt x="600594" y="295823"/>
                </a:lnTo>
                <a:lnTo>
                  <a:pt x="528827" y="297179"/>
                </a:lnTo>
                <a:lnTo>
                  <a:pt x="457061" y="295823"/>
                </a:lnTo>
                <a:lnTo>
                  <a:pt x="388231" y="291870"/>
                </a:lnTo>
                <a:lnTo>
                  <a:pt x="322968" y="285499"/>
                </a:lnTo>
                <a:lnTo>
                  <a:pt x="261902" y="276888"/>
                </a:lnTo>
                <a:lnTo>
                  <a:pt x="205661" y="266212"/>
                </a:lnTo>
                <a:lnTo>
                  <a:pt x="154876" y="253650"/>
                </a:lnTo>
                <a:lnTo>
                  <a:pt x="110176" y="239379"/>
                </a:lnTo>
                <a:lnTo>
                  <a:pt x="72192" y="223576"/>
                </a:lnTo>
                <a:lnTo>
                  <a:pt x="18887" y="188083"/>
                </a:lnTo>
                <a:lnTo>
                  <a:pt x="0" y="148589"/>
                </a:lnTo>
                <a:close/>
              </a:path>
            </a:pathLst>
          </a:custGeom>
          <a:noFill/>
          <a:ln w="9000">
            <a:solidFill>
              <a:srgbClr val="000000"/>
            </a:solidFill>
            <a:round/>
          </a:ln>
        </p:spPr>
        <p:style>
          <a:lnRef idx="0"/>
          <a:fillRef idx="0"/>
          <a:effectRef idx="0"/>
          <a:fontRef idx="minor"/>
        </p:style>
      </p:sp>
      <p:sp>
        <p:nvSpPr>
          <p:cNvPr id="937" name="CustomShape 19"/>
          <p:cNvSpPr/>
          <p:nvPr/>
        </p:nvSpPr>
        <p:spPr>
          <a:xfrm>
            <a:off x="3489120" y="3303360"/>
            <a:ext cx="594000" cy="140040"/>
          </a:xfrm>
          <a:custGeom>
            <a:avLst/>
            <a:gdLst/>
            <a:ahLst/>
            <a:rect l="l" t="t" r="r" b="b"/>
            <a:pathLst>
              <a:path w="594360" h="140335">
                <a:moveTo>
                  <a:pt x="0" y="140207"/>
                </a:moveTo>
                <a:lnTo>
                  <a:pt x="184023" y="140207"/>
                </a:lnTo>
                <a:lnTo>
                  <a:pt x="368173" y="0"/>
                </a:lnTo>
                <a:lnTo>
                  <a:pt x="594360" y="0"/>
                </a:lnTo>
              </a:path>
            </a:pathLst>
          </a:custGeom>
          <a:noFill/>
          <a:ln w="28800">
            <a:solidFill>
              <a:srgbClr val="000000"/>
            </a:solidFill>
            <a:round/>
          </a:ln>
        </p:spPr>
        <p:style>
          <a:lnRef idx="0"/>
          <a:fillRef idx="0"/>
          <a:effectRef idx="0"/>
          <a:fontRef idx="minor"/>
        </p:style>
      </p:sp>
      <p:sp>
        <p:nvSpPr>
          <p:cNvPr id="938" name="CustomShape 20"/>
          <p:cNvSpPr/>
          <p:nvPr/>
        </p:nvSpPr>
        <p:spPr>
          <a:xfrm>
            <a:off x="3516480" y="3303360"/>
            <a:ext cx="540720" cy="140040"/>
          </a:xfrm>
          <a:custGeom>
            <a:avLst/>
            <a:gdLst/>
            <a:ahLst/>
            <a:rect l="l" t="t" r="r" b="b"/>
            <a:pathLst>
              <a:path w="541020" h="140335">
                <a:moveTo>
                  <a:pt x="0" y="0"/>
                </a:moveTo>
                <a:lnTo>
                  <a:pt x="184150" y="0"/>
                </a:lnTo>
                <a:lnTo>
                  <a:pt x="368300" y="140207"/>
                </a:lnTo>
                <a:lnTo>
                  <a:pt x="541020" y="140207"/>
                </a:lnTo>
              </a:path>
            </a:pathLst>
          </a:custGeom>
          <a:noFill/>
          <a:ln w="28800">
            <a:solidFill>
              <a:srgbClr val="000000"/>
            </a:solidFill>
            <a:round/>
          </a:ln>
        </p:spPr>
        <p:style>
          <a:lnRef idx="0"/>
          <a:fillRef idx="0"/>
          <a:effectRef idx="0"/>
          <a:fontRef idx="minor"/>
        </p:style>
      </p:sp>
      <p:sp>
        <p:nvSpPr>
          <p:cNvPr id="939" name="CustomShape 21"/>
          <p:cNvSpPr/>
          <p:nvPr/>
        </p:nvSpPr>
        <p:spPr>
          <a:xfrm>
            <a:off x="3274920" y="3371040"/>
            <a:ext cx="360" cy="196560"/>
          </a:xfrm>
          <a:custGeom>
            <a:avLst/>
            <a:gdLst/>
            <a:ahLst/>
            <a:rect l="l" t="t" r="r" b="b"/>
            <a:pathLst>
              <a:path w="0" h="196850">
                <a:moveTo>
                  <a:pt x="0" y="0"/>
                </a:moveTo>
                <a:lnTo>
                  <a:pt x="0" y="196596"/>
                </a:lnTo>
              </a:path>
            </a:pathLst>
          </a:custGeom>
          <a:noFill/>
          <a:ln w="9000">
            <a:solidFill>
              <a:srgbClr val="000000"/>
            </a:solidFill>
            <a:round/>
          </a:ln>
        </p:spPr>
        <p:style>
          <a:lnRef idx="0"/>
          <a:fillRef idx="0"/>
          <a:effectRef idx="0"/>
          <a:fontRef idx="minor"/>
        </p:style>
      </p:sp>
      <p:sp>
        <p:nvSpPr>
          <p:cNvPr id="940" name="CustomShape 22"/>
          <p:cNvSpPr/>
          <p:nvPr/>
        </p:nvSpPr>
        <p:spPr>
          <a:xfrm>
            <a:off x="4331160" y="3375720"/>
            <a:ext cx="360" cy="196560"/>
          </a:xfrm>
          <a:custGeom>
            <a:avLst/>
            <a:gdLst/>
            <a:ahLst/>
            <a:rect l="l" t="t" r="r" b="b"/>
            <a:pathLst>
              <a:path w="0" h="196850">
                <a:moveTo>
                  <a:pt x="0" y="0"/>
                </a:moveTo>
                <a:lnTo>
                  <a:pt x="0" y="196595"/>
                </a:lnTo>
              </a:path>
            </a:pathLst>
          </a:custGeom>
          <a:noFill/>
          <a:ln w="9000">
            <a:solidFill>
              <a:srgbClr val="000000"/>
            </a:solidFill>
            <a:round/>
          </a:ln>
        </p:spPr>
        <p:style>
          <a:lnRef idx="0"/>
          <a:fillRef idx="0"/>
          <a:effectRef idx="0"/>
          <a:fontRef idx="minor"/>
        </p:style>
      </p:sp>
      <p:sp>
        <p:nvSpPr>
          <p:cNvPr id="941" name="CustomShape 23"/>
          <p:cNvSpPr/>
          <p:nvPr/>
        </p:nvSpPr>
        <p:spPr>
          <a:xfrm>
            <a:off x="2435400" y="3463920"/>
            <a:ext cx="822600" cy="360"/>
          </a:xfrm>
          <a:custGeom>
            <a:avLst/>
            <a:gdLst/>
            <a:ahLst/>
            <a:rect l="l" t="t" r="r" b="b"/>
            <a:pathLst>
              <a:path w="822960" h="0">
                <a:moveTo>
                  <a:pt x="822960" y="0"/>
                </a:moveTo>
                <a:lnTo>
                  <a:pt x="0" y="0"/>
                </a:lnTo>
              </a:path>
            </a:pathLst>
          </a:custGeom>
          <a:noFill/>
          <a:ln w="9000">
            <a:solidFill>
              <a:srgbClr val="000000"/>
            </a:solidFill>
            <a:round/>
          </a:ln>
        </p:spPr>
        <p:style>
          <a:lnRef idx="0"/>
          <a:fillRef idx="0"/>
          <a:effectRef idx="0"/>
          <a:fontRef idx="minor"/>
        </p:style>
      </p:sp>
      <p:sp>
        <p:nvSpPr>
          <p:cNvPr id="942" name="CustomShape 24"/>
          <p:cNvSpPr/>
          <p:nvPr/>
        </p:nvSpPr>
        <p:spPr>
          <a:xfrm>
            <a:off x="1875960" y="2991600"/>
            <a:ext cx="779760" cy="712800"/>
          </a:xfrm>
          <a:prstGeom prst="rect">
            <a:avLst/>
          </a:prstGeom>
          <a:blipFill rotWithShape="0">
            <a:blip r:embed="rId3"/>
            <a:stretch>
              <a:fillRect/>
            </a:stretch>
          </a:blipFill>
          <a:ln>
            <a:noFill/>
          </a:ln>
        </p:spPr>
        <p:style>
          <a:lnRef idx="0"/>
          <a:fillRef idx="0"/>
          <a:effectRef idx="0"/>
          <a:fontRef idx="minor"/>
        </p:style>
      </p:sp>
      <p:sp>
        <p:nvSpPr>
          <p:cNvPr id="943" name="CustomShape 25"/>
          <p:cNvSpPr/>
          <p:nvPr/>
        </p:nvSpPr>
        <p:spPr>
          <a:xfrm>
            <a:off x="1815120" y="2885040"/>
            <a:ext cx="1068120" cy="246600"/>
          </a:xfrm>
          <a:prstGeom prst="rect">
            <a:avLst/>
          </a:prstGeom>
          <a:blipFill rotWithShape="0">
            <a:blip r:embed="rId4"/>
            <a:stretch>
              <a:fillRect/>
            </a:stretch>
          </a:blipFill>
          <a:ln>
            <a:noFill/>
          </a:ln>
        </p:spPr>
        <p:style>
          <a:lnRef idx="0"/>
          <a:fillRef idx="0"/>
          <a:effectRef idx="0"/>
          <a:fontRef idx="minor"/>
        </p:style>
      </p:sp>
      <p:sp>
        <p:nvSpPr>
          <p:cNvPr id="944" name="CustomShape 26"/>
          <p:cNvSpPr/>
          <p:nvPr/>
        </p:nvSpPr>
        <p:spPr>
          <a:xfrm>
            <a:off x="3756600" y="2767680"/>
            <a:ext cx="360" cy="467640"/>
          </a:xfrm>
          <a:custGeom>
            <a:avLst/>
            <a:gdLst/>
            <a:ahLst/>
            <a:rect l="l" t="t" r="r" b="b"/>
            <a:pathLst>
              <a:path w="0" h="467994">
                <a:moveTo>
                  <a:pt x="0" y="467867"/>
                </a:moveTo>
                <a:lnTo>
                  <a:pt x="0" y="0"/>
                </a:lnTo>
              </a:path>
            </a:pathLst>
          </a:custGeom>
          <a:noFill/>
          <a:ln w="9000">
            <a:solidFill>
              <a:srgbClr val="000000"/>
            </a:solidFill>
            <a:round/>
          </a:ln>
        </p:spPr>
        <p:style>
          <a:lnRef idx="0"/>
          <a:fillRef idx="0"/>
          <a:effectRef idx="0"/>
          <a:fontRef idx="minor"/>
        </p:style>
      </p:sp>
      <p:sp>
        <p:nvSpPr>
          <p:cNvPr id="945" name="CustomShape 27"/>
          <p:cNvSpPr/>
          <p:nvPr/>
        </p:nvSpPr>
        <p:spPr>
          <a:xfrm>
            <a:off x="5405760" y="4627800"/>
            <a:ext cx="1936440" cy="560880"/>
          </a:xfrm>
          <a:prstGeom prst="rect">
            <a:avLst/>
          </a:prstGeom>
          <a:noFill/>
          <a:ln>
            <a:noFill/>
          </a:ln>
        </p:spPr>
        <p:style>
          <a:lnRef idx="0"/>
          <a:fillRef idx="0"/>
          <a:effectRef idx="0"/>
          <a:fontRef idx="minor"/>
        </p:style>
        <p:txBody>
          <a:bodyPr lIns="0" rIns="0" tIns="12600" bIns="0"/>
          <a:p>
            <a:pPr marL="12600">
              <a:lnSpc>
                <a:spcPct val="100000"/>
              </a:lnSpc>
              <a:spcBef>
                <a:spcPts val="99"/>
              </a:spcBef>
            </a:pPr>
            <a:r>
              <a:rPr b="0" lang="en-IN" sz="1800" spc="-89" strike="noStrike">
                <a:solidFill>
                  <a:srgbClr val="000000"/>
                </a:solidFill>
                <a:latin typeface="Arial"/>
              </a:rPr>
              <a:t>cable </a:t>
            </a:r>
            <a:r>
              <a:rPr b="0" lang="en-IN" sz="1800" spc="-12" strike="noStrike">
                <a:solidFill>
                  <a:srgbClr val="000000"/>
                </a:solidFill>
                <a:latin typeface="Arial"/>
              </a:rPr>
              <a:t>or </a:t>
            </a:r>
            <a:r>
              <a:rPr b="0" lang="en-IN" sz="1800" spc="-273" strike="noStrike">
                <a:solidFill>
                  <a:srgbClr val="000000"/>
                </a:solidFill>
                <a:latin typeface="Arial"/>
              </a:rPr>
              <a:t>DSL</a:t>
            </a:r>
            <a:r>
              <a:rPr b="0" lang="en-IN" sz="1800" spc="-214" strike="noStrike">
                <a:solidFill>
                  <a:srgbClr val="000000"/>
                </a:solidFill>
                <a:latin typeface="Arial"/>
              </a:rPr>
              <a:t> </a:t>
            </a:r>
            <a:r>
              <a:rPr b="0" lang="en-IN" sz="1800" spc="-69" strike="noStrike">
                <a:solidFill>
                  <a:srgbClr val="000000"/>
                </a:solidFill>
                <a:latin typeface="Arial"/>
              </a:rPr>
              <a:t>modem</a:t>
            </a:r>
            <a:endParaRPr b="0" lang="en-IN" sz="1800" spc="-1" strike="noStrike">
              <a:latin typeface="Arial"/>
            </a:endParaRPr>
          </a:p>
        </p:txBody>
      </p:sp>
      <p:sp>
        <p:nvSpPr>
          <p:cNvPr id="946" name="CustomShape 28"/>
          <p:cNvSpPr/>
          <p:nvPr/>
        </p:nvSpPr>
        <p:spPr>
          <a:xfrm>
            <a:off x="5476320" y="3704040"/>
            <a:ext cx="360" cy="937080"/>
          </a:xfrm>
          <a:custGeom>
            <a:avLst/>
            <a:gdLst/>
            <a:ahLst/>
            <a:rect l="l" t="t" r="r" b="b"/>
            <a:pathLst>
              <a:path w="0" h="937260">
                <a:moveTo>
                  <a:pt x="0" y="0"/>
                </a:moveTo>
                <a:lnTo>
                  <a:pt x="0" y="937260"/>
                </a:lnTo>
              </a:path>
            </a:pathLst>
          </a:custGeom>
          <a:noFill/>
          <a:ln w="19800">
            <a:solidFill>
              <a:srgbClr val="cc0000"/>
            </a:solidFill>
            <a:round/>
          </a:ln>
        </p:spPr>
        <p:style>
          <a:lnRef idx="0"/>
          <a:fillRef idx="0"/>
          <a:effectRef idx="0"/>
          <a:fontRef idx="minor"/>
        </p:style>
      </p:sp>
      <p:sp>
        <p:nvSpPr>
          <p:cNvPr id="947" name="CustomShape 29"/>
          <p:cNvSpPr/>
          <p:nvPr/>
        </p:nvSpPr>
        <p:spPr>
          <a:xfrm>
            <a:off x="4140360" y="5132520"/>
            <a:ext cx="1870200" cy="287280"/>
          </a:xfrm>
          <a:prstGeom prst="rect">
            <a:avLst/>
          </a:prstGeom>
          <a:noFill/>
          <a:ln>
            <a:noFill/>
          </a:ln>
        </p:spPr>
        <p:style>
          <a:lnRef idx="0"/>
          <a:fillRef idx="0"/>
          <a:effectRef idx="0"/>
          <a:fontRef idx="minor"/>
        </p:style>
        <p:txBody>
          <a:bodyPr lIns="0" rIns="0" tIns="12600" bIns="0"/>
          <a:p>
            <a:pPr marL="12600">
              <a:lnSpc>
                <a:spcPct val="100000"/>
              </a:lnSpc>
              <a:spcBef>
                <a:spcPts val="99"/>
              </a:spcBef>
            </a:pPr>
            <a:r>
              <a:rPr b="0" lang="en-IN" sz="1800" spc="-49" strike="noStrike">
                <a:solidFill>
                  <a:srgbClr val="000000"/>
                </a:solidFill>
                <a:latin typeface="Arial"/>
              </a:rPr>
              <a:t>router, </a:t>
            </a:r>
            <a:r>
              <a:rPr b="0" lang="en-IN" sz="1800" spc="-32" strike="noStrike">
                <a:solidFill>
                  <a:srgbClr val="000000"/>
                </a:solidFill>
                <a:latin typeface="Arial"/>
              </a:rPr>
              <a:t>firewall,</a:t>
            </a:r>
            <a:r>
              <a:rPr b="0" lang="en-IN" sz="1800" spc="-137" strike="noStrike">
                <a:solidFill>
                  <a:srgbClr val="000000"/>
                </a:solidFill>
                <a:latin typeface="Arial"/>
              </a:rPr>
              <a:t> </a:t>
            </a:r>
            <a:r>
              <a:rPr b="0" lang="en-IN" sz="1800" spc="-219" strike="noStrike">
                <a:solidFill>
                  <a:srgbClr val="000000"/>
                </a:solidFill>
                <a:latin typeface="Arial"/>
              </a:rPr>
              <a:t>NAT</a:t>
            </a:r>
            <a:endParaRPr b="0" lang="en-IN" sz="1800" spc="-1" strike="noStrike">
              <a:latin typeface="Arial"/>
            </a:endParaRPr>
          </a:p>
        </p:txBody>
      </p:sp>
      <p:sp>
        <p:nvSpPr>
          <p:cNvPr id="948" name="CustomShape 30"/>
          <p:cNvSpPr/>
          <p:nvPr/>
        </p:nvSpPr>
        <p:spPr>
          <a:xfrm>
            <a:off x="4199400" y="3696480"/>
            <a:ext cx="360" cy="1488600"/>
          </a:xfrm>
          <a:custGeom>
            <a:avLst/>
            <a:gdLst/>
            <a:ahLst/>
            <a:rect l="l" t="t" r="r" b="b"/>
            <a:pathLst>
              <a:path w="0" h="1489075">
                <a:moveTo>
                  <a:pt x="0" y="0"/>
                </a:moveTo>
                <a:lnTo>
                  <a:pt x="0" y="1488948"/>
                </a:lnTo>
              </a:path>
            </a:pathLst>
          </a:custGeom>
          <a:noFill/>
          <a:ln w="19800">
            <a:solidFill>
              <a:srgbClr val="cc0000"/>
            </a:solidFill>
            <a:round/>
          </a:ln>
        </p:spPr>
        <p:style>
          <a:lnRef idx="0"/>
          <a:fillRef idx="0"/>
          <a:effectRef idx="0"/>
          <a:fontRef idx="minor"/>
        </p:style>
      </p:sp>
      <p:sp>
        <p:nvSpPr>
          <p:cNvPr id="949" name="CustomShape 31"/>
          <p:cNvSpPr/>
          <p:nvPr/>
        </p:nvSpPr>
        <p:spPr>
          <a:xfrm>
            <a:off x="3609720" y="4577400"/>
            <a:ext cx="360" cy="1079280"/>
          </a:xfrm>
          <a:custGeom>
            <a:avLst/>
            <a:gdLst/>
            <a:ahLst/>
            <a:rect l="l" t="t" r="r" b="b"/>
            <a:pathLst>
              <a:path w="0" h="1079500">
                <a:moveTo>
                  <a:pt x="0" y="0"/>
                </a:moveTo>
                <a:lnTo>
                  <a:pt x="0" y="1078992"/>
                </a:lnTo>
              </a:path>
            </a:pathLst>
          </a:custGeom>
          <a:noFill/>
          <a:ln w="19800">
            <a:solidFill>
              <a:srgbClr val="cc0000"/>
            </a:solidFill>
            <a:round/>
          </a:ln>
        </p:spPr>
        <p:style>
          <a:lnRef idx="0"/>
          <a:fillRef idx="0"/>
          <a:effectRef idx="0"/>
          <a:fontRef idx="minor"/>
        </p:style>
      </p:sp>
      <p:sp>
        <p:nvSpPr>
          <p:cNvPr id="950" name="CustomShape 32"/>
          <p:cNvSpPr/>
          <p:nvPr/>
        </p:nvSpPr>
        <p:spPr>
          <a:xfrm>
            <a:off x="3684600" y="5627160"/>
            <a:ext cx="2529000" cy="560880"/>
          </a:xfrm>
          <a:prstGeom prst="rect">
            <a:avLst/>
          </a:prstGeom>
          <a:noFill/>
          <a:ln>
            <a:noFill/>
          </a:ln>
        </p:spPr>
        <p:style>
          <a:lnRef idx="0"/>
          <a:fillRef idx="0"/>
          <a:effectRef idx="0"/>
          <a:fontRef idx="minor"/>
        </p:style>
        <p:txBody>
          <a:bodyPr lIns="0" rIns="0" tIns="12600" bIns="0"/>
          <a:p>
            <a:pPr marL="12600">
              <a:lnSpc>
                <a:spcPct val="100000"/>
              </a:lnSpc>
              <a:spcBef>
                <a:spcPts val="99"/>
              </a:spcBef>
            </a:pPr>
            <a:r>
              <a:rPr b="0" lang="en-IN" sz="1800" spc="-32" strike="noStrike">
                <a:solidFill>
                  <a:srgbClr val="000000"/>
                </a:solidFill>
                <a:latin typeface="Arial"/>
              </a:rPr>
              <a:t>wired </a:t>
            </a:r>
            <a:r>
              <a:rPr b="0" lang="en-IN" sz="1800" spc="-58" strike="noStrike">
                <a:solidFill>
                  <a:srgbClr val="000000"/>
                </a:solidFill>
                <a:latin typeface="Arial"/>
              </a:rPr>
              <a:t>Ethernet </a:t>
            </a:r>
            <a:r>
              <a:rPr b="0" lang="en-IN" sz="1800" spc="-83" strike="noStrike">
                <a:solidFill>
                  <a:srgbClr val="000000"/>
                </a:solidFill>
                <a:latin typeface="Arial"/>
              </a:rPr>
              <a:t>(100</a:t>
            </a:r>
            <a:r>
              <a:rPr b="0" lang="en-IN" sz="1800" spc="-194" strike="noStrike">
                <a:solidFill>
                  <a:srgbClr val="000000"/>
                </a:solidFill>
                <a:latin typeface="Arial"/>
              </a:rPr>
              <a:t> </a:t>
            </a:r>
            <a:r>
              <a:rPr b="0" lang="en-IN" sz="1800" spc="-69" strike="noStrike">
                <a:solidFill>
                  <a:srgbClr val="000000"/>
                </a:solidFill>
                <a:latin typeface="Arial"/>
              </a:rPr>
              <a:t>Mbps)</a:t>
            </a:r>
            <a:endParaRPr b="0" lang="en-IN" sz="1800" spc="-1" strike="noStrike">
              <a:latin typeface="Arial"/>
            </a:endParaRPr>
          </a:p>
        </p:txBody>
      </p:sp>
      <p:sp>
        <p:nvSpPr>
          <p:cNvPr id="951" name="CustomShape 33"/>
          <p:cNvSpPr/>
          <p:nvPr/>
        </p:nvSpPr>
        <p:spPr>
          <a:xfrm>
            <a:off x="2160360" y="3727080"/>
            <a:ext cx="360" cy="1488600"/>
          </a:xfrm>
          <a:custGeom>
            <a:avLst/>
            <a:gdLst/>
            <a:ahLst/>
            <a:rect l="l" t="t" r="r" b="b"/>
            <a:pathLst>
              <a:path w="0" h="1489075">
                <a:moveTo>
                  <a:pt x="0" y="0"/>
                </a:moveTo>
                <a:lnTo>
                  <a:pt x="0" y="1488947"/>
                </a:lnTo>
              </a:path>
            </a:pathLst>
          </a:custGeom>
          <a:noFill/>
          <a:ln w="19800">
            <a:solidFill>
              <a:srgbClr val="cc0000"/>
            </a:solidFill>
            <a:round/>
          </a:ln>
        </p:spPr>
        <p:style>
          <a:lnRef idx="0"/>
          <a:fillRef idx="0"/>
          <a:effectRef idx="0"/>
          <a:fontRef idx="minor"/>
        </p:style>
      </p:sp>
      <p:sp>
        <p:nvSpPr>
          <p:cNvPr id="952" name="CustomShape 34"/>
          <p:cNvSpPr/>
          <p:nvPr/>
        </p:nvSpPr>
        <p:spPr>
          <a:xfrm>
            <a:off x="886680" y="5208840"/>
            <a:ext cx="1423440" cy="560880"/>
          </a:xfrm>
          <a:prstGeom prst="rect">
            <a:avLst/>
          </a:prstGeom>
          <a:noFill/>
          <a:ln>
            <a:noFill/>
          </a:ln>
        </p:spPr>
        <p:style>
          <a:lnRef idx="0"/>
          <a:fillRef idx="0"/>
          <a:effectRef idx="0"/>
          <a:fontRef idx="minor"/>
        </p:style>
        <p:txBody>
          <a:bodyPr lIns="0" rIns="0" tIns="12600" bIns="0"/>
          <a:p>
            <a:pPr marL="12600">
              <a:lnSpc>
                <a:spcPct val="100000"/>
              </a:lnSpc>
              <a:spcBef>
                <a:spcPts val="99"/>
              </a:spcBef>
            </a:pPr>
            <a:r>
              <a:rPr b="0" lang="en-IN" sz="1800" spc="-77" strike="noStrike">
                <a:solidFill>
                  <a:srgbClr val="000000"/>
                </a:solidFill>
                <a:latin typeface="Arial"/>
              </a:rPr>
              <a:t>wireless</a:t>
            </a:r>
            <a:r>
              <a:rPr b="0" lang="en-IN" sz="1800" spc="-134" strike="noStrike">
                <a:solidFill>
                  <a:srgbClr val="000000"/>
                </a:solidFill>
                <a:latin typeface="Arial"/>
              </a:rPr>
              <a:t> </a:t>
            </a:r>
            <a:r>
              <a:rPr b="0" lang="en-IN" sz="1800" spc="-154" strike="noStrike">
                <a:solidFill>
                  <a:srgbClr val="000000"/>
                </a:solidFill>
                <a:latin typeface="Arial"/>
              </a:rPr>
              <a:t>access</a:t>
            </a:r>
            <a:endParaRPr b="0" lang="en-IN" sz="1800" spc="-1" strike="noStrike">
              <a:latin typeface="Arial"/>
            </a:endParaRPr>
          </a:p>
        </p:txBody>
      </p:sp>
      <p:sp>
        <p:nvSpPr>
          <p:cNvPr id="953" name="CustomShape 35"/>
          <p:cNvSpPr/>
          <p:nvPr/>
        </p:nvSpPr>
        <p:spPr>
          <a:xfrm>
            <a:off x="798480" y="5428440"/>
            <a:ext cx="1512720" cy="560880"/>
          </a:xfrm>
          <a:prstGeom prst="rect">
            <a:avLst/>
          </a:prstGeom>
          <a:noFill/>
          <a:ln>
            <a:noFill/>
          </a:ln>
        </p:spPr>
        <p:style>
          <a:lnRef idx="0"/>
          <a:fillRef idx="0"/>
          <a:effectRef idx="0"/>
          <a:fontRef idx="minor"/>
        </p:style>
        <p:txBody>
          <a:bodyPr lIns="0" rIns="0" tIns="12600" bIns="0"/>
          <a:p>
            <a:pPr marL="12600">
              <a:lnSpc>
                <a:spcPct val="100000"/>
              </a:lnSpc>
              <a:spcBef>
                <a:spcPts val="99"/>
              </a:spcBef>
            </a:pPr>
            <a:r>
              <a:rPr b="0" lang="en-IN" sz="1800" spc="-18" strike="noStrike">
                <a:solidFill>
                  <a:srgbClr val="000000"/>
                </a:solidFill>
                <a:latin typeface="Arial"/>
              </a:rPr>
              <a:t>point </a:t>
            </a:r>
            <a:r>
              <a:rPr b="0" lang="en-IN" sz="1800" spc="-83" strike="noStrike">
                <a:solidFill>
                  <a:srgbClr val="000000"/>
                </a:solidFill>
                <a:latin typeface="Arial"/>
              </a:rPr>
              <a:t>(54</a:t>
            </a:r>
            <a:r>
              <a:rPr b="0" lang="en-IN" sz="1800" spc="-199" strike="noStrike">
                <a:solidFill>
                  <a:srgbClr val="000000"/>
                </a:solidFill>
                <a:latin typeface="Arial"/>
              </a:rPr>
              <a:t> </a:t>
            </a:r>
            <a:r>
              <a:rPr b="0" lang="en-IN" sz="1800" spc="-69" strike="noStrike">
                <a:solidFill>
                  <a:srgbClr val="000000"/>
                </a:solidFill>
                <a:latin typeface="Arial"/>
              </a:rPr>
              <a:t>Mbps)</a:t>
            </a:r>
            <a:endParaRPr b="0" lang="en-IN" sz="1800" spc="-1" strike="noStrike">
              <a:latin typeface="Arial"/>
            </a:endParaRPr>
          </a:p>
        </p:txBody>
      </p:sp>
      <p:sp>
        <p:nvSpPr>
          <p:cNvPr id="954" name="CustomShape 36"/>
          <p:cNvSpPr/>
          <p:nvPr/>
        </p:nvSpPr>
        <p:spPr>
          <a:xfrm>
            <a:off x="459720" y="1256760"/>
            <a:ext cx="1602720" cy="623520"/>
          </a:xfrm>
          <a:prstGeom prst="rect">
            <a:avLst/>
          </a:prstGeom>
          <a:noFill/>
          <a:ln>
            <a:noFill/>
          </a:ln>
        </p:spPr>
        <p:style>
          <a:lnRef idx="0"/>
          <a:fillRef idx="0"/>
          <a:effectRef idx="0"/>
          <a:fontRef idx="minor"/>
        </p:style>
        <p:txBody>
          <a:bodyPr lIns="0" rIns="0" tIns="13320" bIns="0"/>
          <a:p>
            <a:pPr marL="81360" indent="-68760">
              <a:lnSpc>
                <a:spcPct val="100000"/>
              </a:lnSpc>
              <a:spcBef>
                <a:spcPts val="105"/>
              </a:spcBef>
            </a:pPr>
            <a:r>
              <a:rPr b="0" lang="en-IN" sz="2000" spc="-1" strike="noStrike">
                <a:solidFill>
                  <a:srgbClr val="000000"/>
                </a:solidFill>
                <a:latin typeface="Arial"/>
              </a:rPr>
              <a:t>w</a:t>
            </a:r>
            <a:r>
              <a:rPr b="0" lang="en-IN" sz="2000" spc="-9" strike="noStrike">
                <a:solidFill>
                  <a:srgbClr val="000000"/>
                </a:solidFill>
                <a:latin typeface="Arial"/>
              </a:rPr>
              <a:t>i</a:t>
            </a:r>
            <a:r>
              <a:rPr b="0" lang="en-IN" sz="2000" spc="-1" strike="noStrike">
                <a:solidFill>
                  <a:srgbClr val="000000"/>
                </a:solidFill>
                <a:latin typeface="Arial"/>
              </a:rPr>
              <a:t>r</a:t>
            </a:r>
            <a:r>
              <a:rPr b="0" lang="en-IN" sz="2000" spc="-72" strike="noStrike">
                <a:solidFill>
                  <a:srgbClr val="000000"/>
                </a:solidFill>
                <a:latin typeface="Arial"/>
              </a:rPr>
              <a:t>e</a:t>
            </a:r>
            <a:r>
              <a:rPr b="0" lang="en-IN" sz="2000" spc="-38" strike="noStrike">
                <a:solidFill>
                  <a:srgbClr val="000000"/>
                </a:solidFill>
                <a:latin typeface="Arial"/>
              </a:rPr>
              <a:t>l</a:t>
            </a:r>
            <a:r>
              <a:rPr b="0" lang="en-IN" sz="2000" spc="-148" strike="noStrike">
                <a:solidFill>
                  <a:srgbClr val="000000"/>
                </a:solidFill>
                <a:latin typeface="Arial"/>
              </a:rPr>
              <a:t>ess  </a:t>
            </a:r>
            <a:r>
              <a:rPr b="0" lang="en-IN" sz="2000" spc="-94" strike="noStrike">
                <a:solidFill>
                  <a:srgbClr val="000000"/>
                </a:solidFill>
                <a:latin typeface="Arial"/>
              </a:rPr>
              <a:t>d</a:t>
            </a:r>
            <a:r>
              <a:rPr b="0" lang="en-IN" sz="2000" spc="-103" strike="noStrike">
                <a:solidFill>
                  <a:srgbClr val="000000"/>
                </a:solidFill>
                <a:latin typeface="Arial"/>
              </a:rPr>
              <a:t>e</a:t>
            </a:r>
            <a:r>
              <a:rPr b="0" lang="en-IN" sz="2000" spc="-52" strike="noStrike">
                <a:solidFill>
                  <a:srgbClr val="000000"/>
                </a:solidFill>
                <a:latin typeface="Arial"/>
              </a:rPr>
              <a:t>v</a:t>
            </a:r>
            <a:r>
              <a:rPr b="0" lang="en-IN" sz="2000" spc="-32" strike="noStrike">
                <a:solidFill>
                  <a:srgbClr val="000000"/>
                </a:solidFill>
                <a:latin typeface="Arial"/>
              </a:rPr>
              <a:t>i</a:t>
            </a:r>
            <a:r>
              <a:rPr b="0" lang="en-IN" sz="2000" spc="-162" strike="noStrike">
                <a:solidFill>
                  <a:srgbClr val="000000"/>
                </a:solidFill>
                <a:latin typeface="Arial"/>
              </a:rPr>
              <a:t>ces</a:t>
            </a:r>
            <a:endParaRPr b="0" lang="en-IN" sz="2000" spc="-1" strike="noStrike">
              <a:latin typeface="Arial"/>
            </a:endParaRPr>
          </a:p>
        </p:txBody>
      </p:sp>
      <p:sp>
        <p:nvSpPr>
          <p:cNvPr id="955" name="CustomShape 37"/>
          <p:cNvSpPr/>
          <p:nvPr/>
        </p:nvSpPr>
        <p:spPr>
          <a:xfrm>
            <a:off x="1665720" y="2066400"/>
            <a:ext cx="240480" cy="645840"/>
          </a:xfrm>
          <a:prstGeom prst="rect">
            <a:avLst/>
          </a:prstGeom>
          <a:blipFill rotWithShape="0">
            <a:blip r:embed="rId5"/>
            <a:stretch>
              <a:fillRect/>
            </a:stretch>
          </a:blipFill>
          <a:ln>
            <a:noFill/>
          </a:ln>
        </p:spPr>
        <p:style>
          <a:lnRef idx="0"/>
          <a:fillRef idx="0"/>
          <a:effectRef idx="0"/>
          <a:fontRef idx="minor"/>
        </p:style>
      </p:sp>
      <p:sp>
        <p:nvSpPr>
          <p:cNvPr id="956" name="CustomShape 38"/>
          <p:cNvSpPr/>
          <p:nvPr/>
        </p:nvSpPr>
        <p:spPr>
          <a:xfrm>
            <a:off x="1383840" y="1953720"/>
            <a:ext cx="734040" cy="174960"/>
          </a:xfrm>
          <a:prstGeom prst="rect">
            <a:avLst/>
          </a:prstGeom>
          <a:blipFill rotWithShape="0">
            <a:blip r:embed="rId6"/>
            <a:stretch>
              <a:fillRect/>
            </a:stretch>
          </a:blipFill>
          <a:ln>
            <a:noFill/>
          </a:ln>
        </p:spPr>
        <p:style>
          <a:lnRef idx="0"/>
          <a:fillRef idx="0"/>
          <a:effectRef idx="0"/>
          <a:fontRef idx="minor"/>
        </p:style>
      </p:sp>
      <p:sp>
        <p:nvSpPr>
          <p:cNvPr id="957" name="CustomShape 39"/>
          <p:cNvSpPr/>
          <p:nvPr/>
        </p:nvSpPr>
        <p:spPr>
          <a:xfrm>
            <a:off x="3680280" y="3680280"/>
            <a:ext cx="12240" cy="216000"/>
          </a:xfrm>
          <a:custGeom>
            <a:avLst/>
            <a:gdLst/>
            <a:ahLst/>
            <a:rect l="l" t="t" r="r" b="b"/>
            <a:pathLst>
              <a:path w="12700" h="216535">
                <a:moveTo>
                  <a:pt x="0" y="0"/>
                </a:moveTo>
                <a:lnTo>
                  <a:pt x="12191" y="216407"/>
                </a:lnTo>
              </a:path>
            </a:pathLst>
          </a:custGeom>
          <a:noFill/>
          <a:ln w="9000">
            <a:solidFill>
              <a:srgbClr val="000000"/>
            </a:solidFill>
            <a:round/>
          </a:ln>
        </p:spPr>
        <p:style>
          <a:lnRef idx="0"/>
          <a:fillRef idx="0"/>
          <a:effectRef idx="0"/>
          <a:fontRef idx="minor"/>
        </p:style>
      </p:sp>
      <p:sp>
        <p:nvSpPr>
          <p:cNvPr id="958" name="CustomShape 40"/>
          <p:cNvSpPr/>
          <p:nvPr/>
        </p:nvSpPr>
        <p:spPr>
          <a:xfrm>
            <a:off x="1282320" y="2803320"/>
            <a:ext cx="3358800" cy="1049760"/>
          </a:xfrm>
          <a:custGeom>
            <a:avLst/>
            <a:gdLst/>
            <a:ahLst/>
            <a:rect l="l" t="t" r="r" b="b"/>
            <a:pathLst>
              <a:path w="3359150" h="1050289">
                <a:moveTo>
                  <a:pt x="0" y="525017"/>
                </a:moveTo>
                <a:lnTo>
                  <a:pt x="5854" y="480868"/>
                </a:lnTo>
                <a:lnTo>
                  <a:pt x="23108" y="437731"/>
                </a:lnTo>
                <a:lnTo>
                  <a:pt x="51295" y="395750"/>
                </a:lnTo>
                <a:lnTo>
                  <a:pt x="89947" y="355073"/>
                </a:lnTo>
                <a:lnTo>
                  <a:pt x="138599" y="315845"/>
                </a:lnTo>
                <a:lnTo>
                  <a:pt x="196783" y="278212"/>
                </a:lnTo>
                <a:lnTo>
                  <a:pt x="264035" y="242319"/>
                </a:lnTo>
                <a:lnTo>
                  <a:pt x="300915" y="225071"/>
                </a:lnTo>
                <a:lnTo>
                  <a:pt x="339887" y="208313"/>
                </a:lnTo>
                <a:lnTo>
                  <a:pt x="380892" y="192063"/>
                </a:lnTo>
                <a:lnTo>
                  <a:pt x="423872" y="176340"/>
                </a:lnTo>
                <a:lnTo>
                  <a:pt x="468769" y="161160"/>
                </a:lnTo>
                <a:lnTo>
                  <a:pt x="515525" y="146544"/>
                </a:lnTo>
                <a:lnTo>
                  <a:pt x="564080" y="132508"/>
                </a:lnTo>
                <a:lnTo>
                  <a:pt x="614378" y="119072"/>
                </a:lnTo>
                <a:lnTo>
                  <a:pt x="666359" y="106253"/>
                </a:lnTo>
                <a:lnTo>
                  <a:pt x="719966" y="94070"/>
                </a:lnTo>
                <a:lnTo>
                  <a:pt x="775139" y="82541"/>
                </a:lnTo>
                <a:lnTo>
                  <a:pt x="831821" y="71684"/>
                </a:lnTo>
                <a:lnTo>
                  <a:pt x="889954" y="61517"/>
                </a:lnTo>
                <a:lnTo>
                  <a:pt x="949478" y="52059"/>
                </a:lnTo>
                <a:lnTo>
                  <a:pt x="1010337" y="43328"/>
                </a:lnTo>
                <a:lnTo>
                  <a:pt x="1072470" y="35341"/>
                </a:lnTo>
                <a:lnTo>
                  <a:pt x="1135821" y="28118"/>
                </a:lnTo>
                <a:lnTo>
                  <a:pt x="1200331" y="21677"/>
                </a:lnTo>
                <a:lnTo>
                  <a:pt x="1265941" y="16035"/>
                </a:lnTo>
                <a:lnTo>
                  <a:pt x="1332593" y="11211"/>
                </a:lnTo>
                <a:lnTo>
                  <a:pt x="1400230" y="7224"/>
                </a:lnTo>
                <a:lnTo>
                  <a:pt x="1468791" y="4090"/>
                </a:lnTo>
                <a:lnTo>
                  <a:pt x="1538221" y="1830"/>
                </a:lnTo>
                <a:lnTo>
                  <a:pt x="1608459" y="460"/>
                </a:lnTo>
                <a:lnTo>
                  <a:pt x="1679448" y="0"/>
                </a:lnTo>
                <a:lnTo>
                  <a:pt x="1750436" y="460"/>
                </a:lnTo>
                <a:lnTo>
                  <a:pt x="1820674" y="1830"/>
                </a:lnTo>
                <a:lnTo>
                  <a:pt x="1890104" y="4090"/>
                </a:lnTo>
                <a:lnTo>
                  <a:pt x="1958665" y="7224"/>
                </a:lnTo>
                <a:lnTo>
                  <a:pt x="2026302" y="11211"/>
                </a:lnTo>
                <a:lnTo>
                  <a:pt x="2092954" y="16035"/>
                </a:lnTo>
                <a:lnTo>
                  <a:pt x="2158564" y="21677"/>
                </a:lnTo>
                <a:lnTo>
                  <a:pt x="2223074" y="28118"/>
                </a:lnTo>
                <a:lnTo>
                  <a:pt x="2286425" y="35341"/>
                </a:lnTo>
                <a:lnTo>
                  <a:pt x="2348558" y="43328"/>
                </a:lnTo>
                <a:lnTo>
                  <a:pt x="2409417" y="52059"/>
                </a:lnTo>
                <a:lnTo>
                  <a:pt x="2468941" y="61517"/>
                </a:lnTo>
                <a:lnTo>
                  <a:pt x="2527074" y="71684"/>
                </a:lnTo>
                <a:lnTo>
                  <a:pt x="2583756" y="82541"/>
                </a:lnTo>
                <a:lnTo>
                  <a:pt x="2638929" y="94070"/>
                </a:lnTo>
                <a:lnTo>
                  <a:pt x="2692536" y="106253"/>
                </a:lnTo>
                <a:lnTo>
                  <a:pt x="2744517" y="119072"/>
                </a:lnTo>
                <a:lnTo>
                  <a:pt x="2794815" y="132508"/>
                </a:lnTo>
                <a:lnTo>
                  <a:pt x="2843370" y="146544"/>
                </a:lnTo>
                <a:lnTo>
                  <a:pt x="2890126" y="161160"/>
                </a:lnTo>
                <a:lnTo>
                  <a:pt x="2935023" y="176340"/>
                </a:lnTo>
                <a:lnTo>
                  <a:pt x="2978003" y="192063"/>
                </a:lnTo>
                <a:lnTo>
                  <a:pt x="3019008" y="208313"/>
                </a:lnTo>
                <a:lnTo>
                  <a:pt x="3057980" y="225071"/>
                </a:lnTo>
                <a:lnTo>
                  <a:pt x="3094860" y="242319"/>
                </a:lnTo>
                <a:lnTo>
                  <a:pt x="3129590" y="260039"/>
                </a:lnTo>
                <a:lnTo>
                  <a:pt x="3192366" y="296820"/>
                </a:lnTo>
                <a:lnTo>
                  <a:pt x="3245843" y="335269"/>
                </a:lnTo>
                <a:lnTo>
                  <a:pt x="3289553" y="375240"/>
                </a:lnTo>
                <a:lnTo>
                  <a:pt x="3323031" y="416587"/>
                </a:lnTo>
                <a:lnTo>
                  <a:pt x="3345809" y="459164"/>
                </a:lnTo>
                <a:lnTo>
                  <a:pt x="3357422" y="502826"/>
                </a:lnTo>
                <a:lnTo>
                  <a:pt x="3358895" y="525017"/>
                </a:lnTo>
                <a:lnTo>
                  <a:pt x="3357422" y="547209"/>
                </a:lnTo>
                <a:lnTo>
                  <a:pt x="3345809" y="590871"/>
                </a:lnTo>
                <a:lnTo>
                  <a:pt x="3323031" y="633448"/>
                </a:lnTo>
                <a:lnTo>
                  <a:pt x="3289553" y="674795"/>
                </a:lnTo>
                <a:lnTo>
                  <a:pt x="3245843" y="714766"/>
                </a:lnTo>
                <a:lnTo>
                  <a:pt x="3192366" y="753215"/>
                </a:lnTo>
                <a:lnTo>
                  <a:pt x="3129590" y="789996"/>
                </a:lnTo>
                <a:lnTo>
                  <a:pt x="3094860" y="807716"/>
                </a:lnTo>
                <a:lnTo>
                  <a:pt x="3057980" y="824964"/>
                </a:lnTo>
                <a:lnTo>
                  <a:pt x="3019008" y="841722"/>
                </a:lnTo>
                <a:lnTo>
                  <a:pt x="2978003" y="857972"/>
                </a:lnTo>
                <a:lnTo>
                  <a:pt x="2935023" y="873695"/>
                </a:lnTo>
                <a:lnTo>
                  <a:pt x="2890126" y="888875"/>
                </a:lnTo>
                <a:lnTo>
                  <a:pt x="2843370" y="903491"/>
                </a:lnTo>
                <a:lnTo>
                  <a:pt x="2794815" y="917527"/>
                </a:lnTo>
                <a:lnTo>
                  <a:pt x="2744517" y="930963"/>
                </a:lnTo>
                <a:lnTo>
                  <a:pt x="2692536" y="943782"/>
                </a:lnTo>
                <a:lnTo>
                  <a:pt x="2638929" y="955965"/>
                </a:lnTo>
                <a:lnTo>
                  <a:pt x="2583756" y="967494"/>
                </a:lnTo>
                <a:lnTo>
                  <a:pt x="2527074" y="978351"/>
                </a:lnTo>
                <a:lnTo>
                  <a:pt x="2468941" y="988518"/>
                </a:lnTo>
                <a:lnTo>
                  <a:pt x="2409417" y="997976"/>
                </a:lnTo>
                <a:lnTo>
                  <a:pt x="2348558" y="1006707"/>
                </a:lnTo>
                <a:lnTo>
                  <a:pt x="2286425" y="1014694"/>
                </a:lnTo>
                <a:lnTo>
                  <a:pt x="2223074" y="1021917"/>
                </a:lnTo>
                <a:lnTo>
                  <a:pt x="2158564" y="1028358"/>
                </a:lnTo>
                <a:lnTo>
                  <a:pt x="2092954" y="1034000"/>
                </a:lnTo>
                <a:lnTo>
                  <a:pt x="2026302" y="1038824"/>
                </a:lnTo>
                <a:lnTo>
                  <a:pt x="1958665" y="1042811"/>
                </a:lnTo>
                <a:lnTo>
                  <a:pt x="1890104" y="1045945"/>
                </a:lnTo>
                <a:lnTo>
                  <a:pt x="1820674" y="1048205"/>
                </a:lnTo>
                <a:lnTo>
                  <a:pt x="1750436" y="1049575"/>
                </a:lnTo>
                <a:lnTo>
                  <a:pt x="1679448" y="1050035"/>
                </a:lnTo>
                <a:lnTo>
                  <a:pt x="1608459" y="1049575"/>
                </a:lnTo>
                <a:lnTo>
                  <a:pt x="1538221" y="1048205"/>
                </a:lnTo>
                <a:lnTo>
                  <a:pt x="1468791" y="1045945"/>
                </a:lnTo>
                <a:lnTo>
                  <a:pt x="1400230" y="1042811"/>
                </a:lnTo>
                <a:lnTo>
                  <a:pt x="1332593" y="1038824"/>
                </a:lnTo>
                <a:lnTo>
                  <a:pt x="1265941" y="1034000"/>
                </a:lnTo>
                <a:lnTo>
                  <a:pt x="1200331" y="1028358"/>
                </a:lnTo>
                <a:lnTo>
                  <a:pt x="1135821" y="1021917"/>
                </a:lnTo>
                <a:lnTo>
                  <a:pt x="1072470" y="1014694"/>
                </a:lnTo>
                <a:lnTo>
                  <a:pt x="1010337" y="1006707"/>
                </a:lnTo>
                <a:lnTo>
                  <a:pt x="949478" y="997976"/>
                </a:lnTo>
                <a:lnTo>
                  <a:pt x="889954" y="988518"/>
                </a:lnTo>
                <a:lnTo>
                  <a:pt x="831821" y="978351"/>
                </a:lnTo>
                <a:lnTo>
                  <a:pt x="775139" y="967494"/>
                </a:lnTo>
                <a:lnTo>
                  <a:pt x="719966" y="955965"/>
                </a:lnTo>
                <a:lnTo>
                  <a:pt x="666359" y="943782"/>
                </a:lnTo>
                <a:lnTo>
                  <a:pt x="614378" y="930963"/>
                </a:lnTo>
                <a:lnTo>
                  <a:pt x="564080" y="917527"/>
                </a:lnTo>
                <a:lnTo>
                  <a:pt x="515525" y="903491"/>
                </a:lnTo>
                <a:lnTo>
                  <a:pt x="468769" y="888875"/>
                </a:lnTo>
                <a:lnTo>
                  <a:pt x="423872" y="873695"/>
                </a:lnTo>
                <a:lnTo>
                  <a:pt x="380892" y="857972"/>
                </a:lnTo>
                <a:lnTo>
                  <a:pt x="339887" y="841722"/>
                </a:lnTo>
                <a:lnTo>
                  <a:pt x="300915" y="824964"/>
                </a:lnTo>
                <a:lnTo>
                  <a:pt x="264035" y="807716"/>
                </a:lnTo>
                <a:lnTo>
                  <a:pt x="229305" y="789996"/>
                </a:lnTo>
                <a:lnTo>
                  <a:pt x="166529" y="753215"/>
                </a:lnTo>
                <a:lnTo>
                  <a:pt x="113052" y="714766"/>
                </a:lnTo>
                <a:lnTo>
                  <a:pt x="69342" y="674795"/>
                </a:lnTo>
                <a:lnTo>
                  <a:pt x="35864" y="633448"/>
                </a:lnTo>
                <a:lnTo>
                  <a:pt x="13086" y="590871"/>
                </a:lnTo>
                <a:lnTo>
                  <a:pt x="1473" y="547209"/>
                </a:lnTo>
                <a:lnTo>
                  <a:pt x="0" y="525017"/>
                </a:lnTo>
                <a:close/>
              </a:path>
            </a:pathLst>
          </a:custGeom>
          <a:noFill/>
          <a:ln cap="rnd" w="19800">
            <a:solidFill>
              <a:srgbClr val="cc0000"/>
            </a:solidFill>
            <a:custDash>
              <a:ds d="300000" sp="100000"/>
            </a:custDash>
            <a:round/>
          </a:ln>
        </p:spPr>
        <p:style>
          <a:lnRef idx="0"/>
          <a:fillRef idx="0"/>
          <a:effectRef idx="0"/>
          <a:fontRef idx="minor"/>
        </p:style>
      </p:sp>
      <p:sp>
        <p:nvSpPr>
          <p:cNvPr id="959" name="CustomShape 41"/>
          <p:cNvSpPr/>
          <p:nvPr/>
        </p:nvSpPr>
        <p:spPr>
          <a:xfrm>
            <a:off x="305280" y="3728520"/>
            <a:ext cx="1380240" cy="670320"/>
          </a:xfrm>
          <a:prstGeom prst="rect">
            <a:avLst/>
          </a:prstGeom>
          <a:noFill/>
          <a:ln>
            <a:noFill/>
          </a:ln>
        </p:spPr>
        <p:style>
          <a:lnRef idx="0"/>
          <a:fillRef idx="0"/>
          <a:effectRef idx="0"/>
          <a:fontRef idx="minor"/>
        </p:style>
        <p:txBody>
          <a:bodyPr lIns="0" rIns="0" tIns="49680" bIns="0"/>
          <a:p>
            <a:pPr marL="352440" indent="-339840">
              <a:lnSpc>
                <a:spcPts val="1630"/>
              </a:lnSpc>
              <a:spcBef>
                <a:spcPts val="391"/>
              </a:spcBef>
            </a:pPr>
            <a:r>
              <a:rPr b="0" lang="en-IN" sz="1600" spc="-18" strike="noStrike">
                <a:solidFill>
                  <a:srgbClr val="000000"/>
                </a:solidFill>
                <a:latin typeface="Arial"/>
              </a:rPr>
              <a:t>often </a:t>
            </a:r>
            <a:r>
              <a:rPr b="0" lang="en-IN" sz="1600" spc="-63" strike="noStrike">
                <a:solidFill>
                  <a:srgbClr val="000000"/>
                </a:solidFill>
                <a:latin typeface="Arial"/>
              </a:rPr>
              <a:t>combined  </a:t>
            </a:r>
            <a:r>
              <a:rPr b="0" lang="en-IN" sz="1600" spc="-24" strike="noStrike">
                <a:solidFill>
                  <a:srgbClr val="000000"/>
                </a:solidFill>
                <a:latin typeface="Arial"/>
              </a:rPr>
              <a:t>in </a:t>
            </a:r>
            <a:r>
              <a:rPr b="0" lang="en-IN" sz="1600" spc="-72" strike="noStrike">
                <a:solidFill>
                  <a:srgbClr val="000000"/>
                </a:solidFill>
                <a:latin typeface="Arial"/>
              </a:rPr>
              <a:t>single</a:t>
            </a:r>
            <a:r>
              <a:rPr b="0" lang="en-IN" sz="1600" spc="-259" strike="noStrike">
                <a:solidFill>
                  <a:srgbClr val="000000"/>
                </a:solidFill>
                <a:latin typeface="Arial"/>
              </a:rPr>
              <a:t> </a:t>
            </a:r>
            <a:r>
              <a:rPr b="0" lang="en-IN" sz="1600" spc="-83" strike="noStrike">
                <a:solidFill>
                  <a:srgbClr val="000000"/>
                </a:solidFill>
                <a:latin typeface="Arial"/>
              </a:rPr>
              <a:t>box</a:t>
            </a:r>
            <a:endParaRPr b="0" lang="en-IN" sz="1600" spc="-1" strike="noStrike">
              <a:latin typeface="Arial"/>
            </a:endParaRPr>
          </a:p>
        </p:txBody>
      </p:sp>
      <p:sp>
        <p:nvSpPr>
          <p:cNvPr id="960" name="CustomShape 42"/>
          <p:cNvSpPr/>
          <p:nvPr/>
        </p:nvSpPr>
        <p:spPr>
          <a:xfrm>
            <a:off x="937440" y="3532680"/>
            <a:ext cx="378000" cy="272520"/>
          </a:xfrm>
          <a:custGeom>
            <a:avLst/>
            <a:gdLst/>
            <a:ahLst/>
            <a:rect l="l" t="t" r="r" b="b"/>
            <a:pathLst>
              <a:path w="378459" h="273050">
                <a:moveTo>
                  <a:pt x="0" y="272795"/>
                </a:moveTo>
                <a:lnTo>
                  <a:pt x="377952" y="0"/>
                </a:lnTo>
              </a:path>
            </a:pathLst>
          </a:custGeom>
          <a:noFill/>
          <a:ln w="9000">
            <a:solidFill>
              <a:srgbClr val="000000"/>
            </a:solidFill>
            <a:round/>
          </a:ln>
        </p:spPr>
        <p:style>
          <a:lnRef idx="0"/>
          <a:fillRef idx="0"/>
          <a:effectRef idx="0"/>
          <a:fontRef idx="minor"/>
        </p:style>
      </p:sp>
      <p:sp>
        <p:nvSpPr>
          <p:cNvPr id="961" name="CustomShape 43"/>
          <p:cNvSpPr/>
          <p:nvPr/>
        </p:nvSpPr>
        <p:spPr>
          <a:xfrm>
            <a:off x="2378880" y="1566720"/>
            <a:ext cx="946080" cy="563400"/>
          </a:xfrm>
          <a:prstGeom prst="rect">
            <a:avLst/>
          </a:prstGeom>
          <a:blipFill rotWithShape="0">
            <a:blip r:embed="rId7"/>
            <a:stretch>
              <a:fillRect/>
            </a:stretch>
          </a:blipFill>
          <a:ln>
            <a:noFill/>
          </a:ln>
        </p:spPr>
        <p:style>
          <a:lnRef idx="0"/>
          <a:fillRef idx="0"/>
          <a:effectRef idx="0"/>
          <a:fontRef idx="minor"/>
        </p:style>
      </p:sp>
      <p:sp>
        <p:nvSpPr>
          <p:cNvPr id="962" name="CustomShape 44"/>
          <p:cNvSpPr/>
          <p:nvPr/>
        </p:nvSpPr>
        <p:spPr>
          <a:xfrm>
            <a:off x="2419200" y="2180160"/>
            <a:ext cx="791640" cy="425880"/>
          </a:xfrm>
          <a:prstGeom prst="rect">
            <a:avLst/>
          </a:prstGeom>
          <a:blipFill rotWithShape="0">
            <a:blip r:embed="rId8"/>
            <a:stretch>
              <a:fillRect/>
            </a:stretch>
          </a:blipFill>
          <a:ln>
            <a:noFill/>
          </a:ln>
        </p:spPr>
        <p:style>
          <a:lnRef idx="0"/>
          <a:fillRef idx="0"/>
          <a:effectRef idx="0"/>
          <a:fontRef idx="minor"/>
        </p:style>
      </p:sp>
      <p:sp>
        <p:nvSpPr>
          <p:cNvPr id="963" name="CustomShape 45"/>
          <p:cNvSpPr/>
          <p:nvPr/>
        </p:nvSpPr>
        <p:spPr>
          <a:xfrm>
            <a:off x="2679120" y="1798200"/>
            <a:ext cx="636840" cy="533160"/>
          </a:xfrm>
          <a:prstGeom prst="rect">
            <a:avLst/>
          </a:prstGeom>
          <a:blipFill rotWithShape="0">
            <a:blip r:embed="rId9"/>
            <a:stretch>
              <a:fillRect/>
            </a:stretch>
          </a:blipFill>
          <a:ln>
            <a:noFill/>
          </a:ln>
        </p:spPr>
        <p:style>
          <a:lnRef idx="0"/>
          <a:fillRef idx="0"/>
          <a:effectRef idx="0"/>
          <a:fontRef idx="minor"/>
        </p:style>
      </p:sp>
      <p:sp>
        <p:nvSpPr>
          <p:cNvPr id="964" name="CustomShape 46"/>
          <p:cNvSpPr/>
          <p:nvPr/>
        </p:nvSpPr>
        <p:spPr>
          <a:xfrm>
            <a:off x="2797920" y="1787760"/>
            <a:ext cx="531360" cy="539280"/>
          </a:xfrm>
          <a:prstGeom prst="rect">
            <a:avLst/>
          </a:prstGeom>
          <a:blipFill rotWithShape="0">
            <a:blip r:embed="rId10"/>
            <a:stretch>
              <a:fillRect/>
            </a:stretch>
          </a:blipFill>
          <a:ln>
            <a:noFill/>
          </a:ln>
        </p:spPr>
        <p:style>
          <a:lnRef idx="0"/>
          <a:fillRef idx="0"/>
          <a:effectRef idx="0"/>
          <a:fontRef idx="minor"/>
        </p:style>
      </p:sp>
      <p:sp>
        <p:nvSpPr>
          <p:cNvPr id="965" name="CustomShape 47"/>
          <p:cNvSpPr/>
          <p:nvPr/>
        </p:nvSpPr>
        <p:spPr>
          <a:xfrm>
            <a:off x="2677680" y="1785960"/>
            <a:ext cx="147600" cy="406800"/>
          </a:xfrm>
          <a:custGeom>
            <a:avLst/>
            <a:gdLst/>
            <a:ahLst/>
            <a:rect l="l" t="t" r="r" b="b"/>
            <a:pathLst>
              <a:path w="147955" h="407035">
                <a:moveTo>
                  <a:pt x="121919" y="0"/>
                </a:moveTo>
                <a:lnTo>
                  <a:pt x="0" y="401700"/>
                </a:lnTo>
                <a:lnTo>
                  <a:pt x="24002" y="406908"/>
                </a:lnTo>
                <a:lnTo>
                  <a:pt x="147827" y="10922"/>
                </a:lnTo>
                <a:lnTo>
                  <a:pt x="121919" y="0"/>
                </a:lnTo>
                <a:close/>
              </a:path>
            </a:pathLst>
          </a:custGeom>
          <a:solidFill>
            <a:srgbClr val="000099"/>
          </a:solidFill>
          <a:ln>
            <a:noFill/>
          </a:ln>
        </p:spPr>
        <p:style>
          <a:lnRef idx="0"/>
          <a:fillRef idx="0"/>
          <a:effectRef idx="0"/>
          <a:fontRef idx="minor"/>
        </p:style>
      </p:sp>
      <p:sp>
        <p:nvSpPr>
          <p:cNvPr id="966" name="CustomShape 48"/>
          <p:cNvSpPr/>
          <p:nvPr/>
        </p:nvSpPr>
        <p:spPr>
          <a:xfrm>
            <a:off x="2676240" y="2171880"/>
            <a:ext cx="542160" cy="158040"/>
          </a:xfrm>
          <a:prstGeom prst="rect">
            <a:avLst/>
          </a:prstGeom>
          <a:blipFill rotWithShape="0">
            <a:blip r:embed="rId11"/>
            <a:stretch>
              <a:fillRect/>
            </a:stretch>
          </a:blipFill>
          <a:ln>
            <a:noFill/>
          </a:ln>
        </p:spPr>
        <p:style>
          <a:lnRef idx="0"/>
          <a:fillRef idx="0"/>
          <a:effectRef idx="0"/>
          <a:fontRef idx="minor"/>
        </p:style>
      </p:sp>
      <p:sp>
        <p:nvSpPr>
          <p:cNvPr id="967" name="CustomShape 49"/>
          <p:cNvSpPr/>
          <p:nvPr/>
        </p:nvSpPr>
        <p:spPr>
          <a:xfrm>
            <a:off x="3185280" y="1862280"/>
            <a:ext cx="149400" cy="470880"/>
          </a:xfrm>
          <a:custGeom>
            <a:avLst/>
            <a:gdLst/>
            <a:ahLst/>
            <a:rect l="l" t="t" r="r" b="b"/>
            <a:pathLst>
              <a:path w="149860" h="471169">
                <a:moveTo>
                  <a:pt x="149351" y="0"/>
                </a:moveTo>
                <a:lnTo>
                  <a:pt x="144144" y="0"/>
                </a:lnTo>
                <a:lnTo>
                  <a:pt x="0" y="467487"/>
                </a:lnTo>
                <a:lnTo>
                  <a:pt x="16001" y="470916"/>
                </a:lnTo>
                <a:lnTo>
                  <a:pt x="149351" y="0"/>
                </a:lnTo>
                <a:close/>
              </a:path>
            </a:pathLst>
          </a:custGeom>
          <a:solidFill>
            <a:srgbClr val="4d4d4d"/>
          </a:solidFill>
          <a:ln>
            <a:noFill/>
          </a:ln>
        </p:spPr>
        <p:style>
          <a:lnRef idx="0"/>
          <a:fillRef idx="0"/>
          <a:effectRef idx="0"/>
          <a:fontRef idx="minor"/>
        </p:style>
      </p:sp>
      <p:sp>
        <p:nvSpPr>
          <p:cNvPr id="968" name="CustomShape 50"/>
          <p:cNvSpPr/>
          <p:nvPr/>
        </p:nvSpPr>
        <p:spPr>
          <a:xfrm>
            <a:off x="2677680" y="2193120"/>
            <a:ext cx="517680" cy="155160"/>
          </a:xfrm>
          <a:prstGeom prst="rect">
            <a:avLst/>
          </a:prstGeom>
          <a:blipFill rotWithShape="0">
            <a:blip r:embed="rId12"/>
            <a:stretch>
              <a:fillRect/>
            </a:stretch>
          </a:blipFill>
          <a:ln>
            <a:noFill/>
          </a:ln>
        </p:spPr>
        <p:style>
          <a:lnRef idx="0"/>
          <a:fillRef idx="0"/>
          <a:effectRef idx="0"/>
          <a:fontRef idx="minor"/>
        </p:style>
      </p:sp>
      <p:sp>
        <p:nvSpPr>
          <p:cNvPr id="969" name="CustomShape 51"/>
          <p:cNvSpPr/>
          <p:nvPr/>
        </p:nvSpPr>
        <p:spPr>
          <a:xfrm>
            <a:off x="2668680" y="2359080"/>
            <a:ext cx="176760" cy="92880"/>
          </a:xfrm>
          <a:custGeom>
            <a:avLst/>
            <a:gdLst/>
            <a:ahLst/>
            <a:rect l="l" t="t" r="r" b="b"/>
            <a:pathLst>
              <a:path w="177164" h="93344">
                <a:moveTo>
                  <a:pt x="68833" y="0"/>
                </a:moveTo>
                <a:lnTo>
                  <a:pt x="0" y="52070"/>
                </a:lnTo>
                <a:lnTo>
                  <a:pt x="110489" y="92963"/>
                </a:lnTo>
                <a:lnTo>
                  <a:pt x="176783" y="35306"/>
                </a:lnTo>
                <a:lnTo>
                  <a:pt x="68833" y="0"/>
                </a:lnTo>
                <a:close/>
              </a:path>
            </a:pathLst>
          </a:custGeom>
          <a:solidFill>
            <a:srgbClr val="000099"/>
          </a:solidFill>
          <a:ln>
            <a:noFill/>
          </a:ln>
        </p:spPr>
        <p:style>
          <a:lnRef idx="0"/>
          <a:fillRef idx="0"/>
          <a:effectRef idx="0"/>
          <a:fontRef idx="minor"/>
        </p:style>
      </p:sp>
      <p:sp>
        <p:nvSpPr>
          <p:cNvPr id="970" name="CustomShape 52"/>
          <p:cNvSpPr/>
          <p:nvPr/>
        </p:nvSpPr>
        <p:spPr>
          <a:xfrm>
            <a:off x="2671560" y="2362320"/>
            <a:ext cx="170280" cy="88200"/>
          </a:xfrm>
          <a:prstGeom prst="rect">
            <a:avLst/>
          </a:prstGeom>
          <a:blipFill rotWithShape="0">
            <a:blip r:embed="rId13"/>
            <a:stretch>
              <a:fillRect/>
            </a:stretch>
          </a:blipFill>
          <a:ln>
            <a:noFill/>
          </a:ln>
        </p:spPr>
        <p:style>
          <a:lnRef idx="0"/>
          <a:fillRef idx="0"/>
          <a:effectRef idx="0"/>
          <a:fontRef idx="minor"/>
        </p:style>
      </p:sp>
      <p:sp>
        <p:nvSpPr>
          <p:cNvPr id="971" name="CustomShape 53"/>
          <p:cNvSpPr/>
          <p:nvPr/>
        </p:nvSpPr>
        <p:spPr>
          <a:xfrm>
            <a:off x="2685240" y="2395800"/>
            <a:ext cx="59400" cy="28800"/>
          </a:xfrm>
          <a:custGeom>
            <a:avLst/>
            <a:gdLst/>
            <a:ahLst/>
            <a:rect l="l" t="t" r="r" b="b"/>
            <a:pathLst>
              <a:path w="59689" h="29210">
                <a:moveTo>
                  <a:pt x="17272" y="0"/>
                </a:moveTo>
                <a:lnTo>
                  <a:pt x="0" y="12700"/>
                </a:lnTo>
                <a:lnTo>
                  <a:pt x="42163" y="28956"/>
                </a:lnTo>
                <a:lnTo>
                  <a:pt x="59436" y="14477"/>
                </a:lnTo>
                <a:lnTo>
                  <a:pt x="17272" y="0"/>
                </a:lnTo>
                <a:close/>
              </a:path>
            </a:pathLst>
          </a:custGeom>
          <a:solidFill>
            <a:srgbClr val="4f81bc"/>
          </a:solidFill>
          <a:ln>
            <a:noFill/>
          </a:ln>
        </p:spPr>
        <p:style>
          <a:lnRef idx="0"/>
          <a:fillRef idx="0"/>
          <a:effectRef idx="0"/>
          <a:fontRef idx="minor"/>
        </p:style>
      </p:sp>
      <p:sp>
        <p:nvSpPr>
          <p:cNvPr id="972" name="CustomShape 54"/>
          <p:cNvSpPr/>
          <p:nvPr/>
        </p:nvSpPr>
        <p:spPr>
          <a:xfrm>
            <a:off x="2682360" y="2409480"/>
            <a:ext cx="45360" cy="16920"/>
          </a:xfrm>
          <a:custGeom>
            <a:avLst/>
            <a:gdLst/>
            <a:ahLst/>
            <a:rect l="l" t="t" r="r" b="b"/>
            <a:pathLst>
              <a:path w="45719" h="17144">
                <a:moveTo>
                  <a:pt x="2793" y="0"/>
                </a:moveTo>
                <a:lnTo>
                  <a:pt x="0" y="2412"/>
                </a:lnTo>
                <a:lnTo>
                  <a:pt x="42418" y="16763"/>
                </a:lnTo>
                <a:lnTo>
                  <a:pt x="45720" y="14096"/>
                </a:lnTo>
                <a:lnTo>
                  <a:pt x="2793" y="0"/>
                </a:lnTo>
                <a:close/>
              </a:path>
            </a:pathLst>
          </a:custGeom>
          <a:solidFill>
            <a:srgbClr val="000099"/>
          </a:solidFill>
          <a:ln>
            <a:noFill/>
          </a:ln>
        </p:spPr>
        <p:style>
          <a:lnRef idx="0"/>
          <a:fillRef idx="0"/>
          <a:effectRef idx="0"/>
          <a:fontRef idx="minor"/>
        </p:style>
      </p:sp>
      <p:sp>
        <p:nvSpPr>
          <p:cNvPr id="973" name="CustomShape 55"/>
          <p:cNvSpPr/>
          <p:nvPr/>
        </p:nvSpPr>
        <p:spPr>
          <a:xfrm>
            <a:off x="2734200" y="2414160"/>
            <a:ext cx="60480" cy="28800"/>
          </a:xfrm>
          <a:custGeom>
            <a:avLst/>
            <a:gdLst/>
            <a:ahLst/>
            <a:rect l="l" t="t" r="r" b="b"/>
            <a:pathLst>
              <a:path w="60960" h="29210">
                <a:moveTo>
                  <a:pt x="16763" y="0"/>
                </a:moveTo>
                <a:lnTo>
                  <a:pt x="0" y="13081"/>
                </a:lnTo>
                <a:lnTo>
                  <a:pt x="43180" y="28956"/>
                </a:lnTo>
                <a:lnTo>
                  <a:pt x="60960" y="14732"/>
                </a:lnTo>
                <a:lnTo>
                  <a:pt x="16763" y="0"/>
                </a:lnTo>
                <a:close/>
              </a:path>
            </a:pathLst>
          </a:custGeom>
          <a:solidFill>
            <a:srgbClr val="4f81bc"/>
          </a:solidFill>
          <a:ln>
            <a:noFill/>
          </a:ln>
        </p:spPr>
        <p:style>
          <a:lnRef idx="0"/>
          <a:fillRef idx="0"/>
          <a:effectRef idx="0"/>
          <a:fontRef idx="minor"/>
        </p:style>
      </p:sp>
      <p:sp>
        <p:nvSpPr>
          <p:cNvPr id="974" name="CustomShape 56"/>
          <p:cNvSpPr/>
          <p:nvPr/>
        </p:nvSpPr>
        <p:spPr>
          <a:xfrm>
            <a:off x="2732400" y="2427840"/>
            <a:ext cx="45360" cy="18000"/>
          </a:xfrm>
          <a:custGeom>
            <a:avLst/>
            <a:gdLst/>
            <a:ahLst/>
            <a:rect l="l" t="t" r="r" b="b"/>
            <a:pathLst>
              <a:path w="45719" h="18414">
                <a:moveTo>
                  <a:pt x="2793" y="0"/>
                </a:moveTo>
                <a:lnTo>
                  <a:pt x="0" y="2666"/>
                </a:lnTo>
                <a:lnTo>
                  <a:pt x="42418" y="18287"/>
                </a:lnTo>
                <a:lnTo>
                  <a:pt x="45719" y="15366"/>
                </a:lnTo>
                <a:lnTo>
                  <a:pt x="2793" y="0"/>
                </a:lnTo>
                <a:close/>
              </a:path>
            </a:pathLst>
          </a:custGeom>
          <a:solidFill>
            <a:srgbClr val="000099"/>
          </a:solidFill>
          <a:ln>
            <a:noFill/>
          </a:ln>
        </p:spPr>
        <p:style>
          <a:lnRef idx="0"/>
          <a:fillRef idx="0"/>
          <a:effectRef idx="0"/>
          <a:fontRef idx="minor"/>
        </p:style>
      </p:sp>
      <p:sp>
        <p:nvSpPr>
          <p:cNvPr id="975" name="CustomShape 57"/>
          <p:cNvSpPr/>
          <p:nvPr/>
        </p:nvSpPr>
        <p:spPr>
          <a:xfrm>
            <a:off x="2970360" y="2372760"/>
            <a:ext cx="213120" cy="204120"/>
          </a:xfrm>
          <a:custGeom>
            <a:avLst/>
            <a:gdLst/>
            <a:ahLst/>
            <a:rect l="l" t="t" r="r" b="b"/>
            <a:pathLst>
              <a:path w="213360" h="204469">
                <a:moveTo>
                  <a:pt x="213360" y="0"/>
                </a:moveTo>
                <a:lnTo>
                  <a:pt x="635" y="190246"/>
                </a:lnTo>
                <a:lnTo>
                  <a:pt x="0" y="204216"/>
                </a:lnTo>
                <a:lnTo>
                  <a:pt x="212725" y="15494"/>
                </a:lnTo>
                <a:lnTo>
                  <a:pt x="213360" y="0"/>
                </a:lnTo>
                <a:close/>
              </a:path>
            </a:pathLst>
          </a:custGeom>
          <a:solidFill>
            <a:srgbClr val="000099"/>
          </a:solidFill>
          <a:ln>
            <a:noFill/>
          </a:ln>
        </p:spPr>
        <p:style>
          <a:lnRef idx="0"/>
          <a:fillRef idx="0"/>
          <a:effectRef idx="0"/>
          <a:fontRef idx="minor"/>
        </p:style>
      </p:sp>
      <p:sp>
        <p:nvSpPr>
          <p:cNvPr id="976" name="CustomShape 58"/>
          <p:cNvSpPr/>
          <p:nvPr/>
        </p:nvSpPr>
        <p:spPr>
          <a:xfrm>
            <a:off x="2426040" y="2389680"/>
            <a:ext cx="545760" cy="185760"/>
          </a:xfrm>
          <a:custGeom>
            <a:avLst/>
            <a:gdLst/>
            <a:ahLst/>
            <a:rect l="l" t="t" r="r" b="b"/>
            <a:pathLst>
              <a:path w="546100" h="186055">
                <a:moveTo>
                  <a:pt x="7747" y="0"/>
                </a:moveTo>
                <a:lnTo>
                  <a:pt x="1269" y="0"/>
                </a:lnTo>
                <a:lnTo>
                  <a:pt x="0" y="6222"/>
                </a:lnTo>
                <a:lnTo>
                  <a:pt x="544957" y="185927"/>
                </a:lnTo>
                <a:lnTo>
                  <a:pt x="545592" y="174370"/>
                </a:lnTo>
                <a:lnTo>
                  <a:pt x="7747" y="0"/>
                </a:lnTo>
                <a:close/>
              </a:path>
            </a:pathLst>
          </a:custGeom>
          <a:solidFill>
            <a:srgbClr val="000099"/>
          </a:solidFill>
          <a:ln>
            <a:noFill/>
          </a:ln>
        </p:spPr>
        <p:style>
          <a:lnRef idx="0"/>
          <a:fillRef idx="0"/>
          <a:effectRef idx="0"/>
          <a:fontRef idx="minor"/>
        </p:style>
      </p:sp>
      <p:sp>
        <p:nvSpPr>
          <p:cNvPr id="977" name="CustomShape 59"/>
          <p:cNvSpPr/>
          <p:nvPr/>
        </p:nvSpPr>
        <p:spPr>
          <a:xfrm>
            <a:off x="2426040" y="2356200"/>
            <a:ext cx="6120" cy="36360"/>
          </a:xfrm>
          <a:custGeom>
            <a:avLst/>
            <a:gdLst/>
            <a:ahLst/>
            <a:rect l="l" t="t" r="r" b="b"/>
            <a:pathLst>
              <a:path w="6350" h="36830">
                <a:moveTo>
                  <a:pt x="762" y="0"/>
                </a:moveTo>
                <a:lnTo>
                  <a:pt x="0" y="35813"/>
                </a:lnTo>
                <a:lnTo>
                  <a:pt x="5334" y="36575"/>
                </a:lnTo>
                <a:lnTo>
                  <a:pt x="6096" y="2540"/>
                </a:lnTo>
                <a:lnTo>
                  <a:pt x="762" y="0"/>
                </a:lnTo>
                <a:close/>
              </a:path>
            </a:pathLst>
          </a:custGeom>
          <a:solidFill>
            <a:srgbClr val="000099"/>
          </a:solidFill>
          <a:ln>
            <a:noFill/>
          </a:ln>
        </p:spPr>
        <p:style>
          <a:lnRef idx="0"/>
          <a:fillRef idx="0"/>
          <a:effectRef idx="0"/>
          <a:fontRef idx="minor"/>
        </p:style>
      </p:sp>
      <p:sp>
        <p:nvSpPr>
          <p:cNvPr id="978" name="CustomShape 60"/>
          <p:cNvSpPr/>
          <p:nvPr/>
        </p:nvSpPr>
        <p:spPr>
          <a:xfrm>
            <a:off x="2426040" y="2202120"/>
            <a:ext cx="254160" cy="155160"/>
          </a:xfrm>
          <a:custGeom>
            <a:avLst/>
            <a:gdLst/>
            <a:ahLst/>
            <a:rect l="l" t="t" r="r" b="b"/>
            <a:pathLst>
              <a:path w="254635" h="155575">
                <a:moveTo>
                  <a:pt x="253237" y="0"/>
                </a:moveTo>
                <a:lnTo>
                  <a:pt x="0" y="153162"/>
                </a:lnTo>
                <a:lnTo>
                  <a:pt x="6477" y="155448"/>
                </a:lnTo>
                <a:lnTo>
                  <a:pt x="254508" y="4572"/>
                </a:lnTo>
                <a:lnTo>
                  <a:pt x="253237" y="0"/>
                </a:lnTo>
                <a:close/>
              </a:path>
            </a:pathLst>
          </a:custGeom>
          <a:solidFill>
            <a:srgbClr val="000099"/>
          </a:solidFill>
          <a:ln>
            <a:noFill/>
          </a:ln>
        </p:spPr>
        <p:style>
          <a:lnRef idx="0"/>
          <a:fillRef idx="0"/>
          <a:effectRef idx="0"/>
          <a:fontRef idx="minor"/>
        </p:style>
      </p:sp>
      <p:sp>
        <p:nvSpPr>
          <p:cNvPr id="979" name="CustomShape 61"/>
          <p:cNvSpPr/>
          <p:nvPr/>
        </p:nvSpPr>
        <p:spPr>
          <a:xfrm>
            <a:off x="2442960" y="2363760"/>
            <a:ext cx="517680" cy="178200"/>
          </a:xfrm>
          <a:custGeom>
            <a:avLst/>
            <a:gdLst/>
            <a:ahLst/>
            <a:rect l="l" t="t" r="r" b="b"/>
            <a:pathLst>
              <a:path w="518160" h="178435">
                <a:moveTo>
                  <a:pt x="7365" y="0"/>
                </a:moveTo>
                <a:lnTo>
                  <a:pt x="1269" y="0"/>
                </a:lnTo>
                <a:lnTo>
                  <a:pt x="0" y="5968"/>
                </a:lnTo>
                <a:lnTo>
                  <a:pt x="517525" y="178308"/>
                </a:lnTo>
                <a:lnTo>
                  <a:pt x="518159" y="167259"/>
                </a:lnTo>
                <a:lnTo>
                  <a:pt x="7365" y="0"/>
                </a:lnTo>
                <a:close/>
              </a:path>
            </a:pathLst>
          </a:custGeom>
          <a:solidFill>
            <a:srgbClr val="000099"/>
          </a:solidFill>
          <a:ln>
            <a:noFill/>
          </a:ln>
        </p:spPr>
        <p:style>
          <a:lnRef idx="0"/>
          <a:fillRef idx="0"/>
          <a:effectRef idx="0"/>
          <a:fontRef idx="minor"/>
        </p:style>
      </p:sp>
      <p:sp>
        <p:nvSpPr>
          <p:cNvPr id="980" name="CustomShape 62"/>
          <p:cNvSpPr/>
          <p:nvPr/>
        </p:nvSpPr>
        <p:spPr>
          <a:xfrm>
            <a:off x="2961000" y="2351520"/>
            <a:ext cx="210600" cy="184320"/>
          </a:xfrm>
          <a:custGeom>
            <a:avLst/>
            <a:gdLst/>
            <a:ahLst/>
            <a:rect l="l" t="t" r="r" b="b"/>
            <a:pathLst>
              <a:path w="210819" h="184785">
                <a:moveTo>
                  <a:pt x="210057" y="0"/>
                </a:moveTo>
                <a:lnTo>
                  <a:pt x="0" y="178307"/>
                </a:lnTo>
                <a:lnTo>
                  <a:pt x="507" y="184403"/>
                </a:lnTo>
                <a:lnTo>
                  <a:pt x="3048" y="184403"/>
                </a:lnTo>
                <a:lnTo>
                  <a:pt x="210312" y="11429"/>
                </a:lnTo>
                <a:lnTo>
                  <a:pt x="210057" y="0"/>
                </a:lnTo>
                <a:close/>
              </a:path>
            </a:pathLst>
          </a:custGeom>
          <a:solidFill>
            <a:srgbClr val="000099"/>
          </a:solidFill>
          <a:ln>
            <a:noFill/>
          </a:ln>
        </p:spPr>
        <p:style>
          <a:lnRef idx="0"/>
          <a:fillRef idx="0"/>
          <a:effectRef idx="0"/>
          <a:fontRef idx="minor"/>
        </p:style>
      </p:sp>
      <p:sp>
        <p:nvSpPr>
          <p:cNvPr id="981" name="CustomShape 63"/>
          <p:cNvSpPr/>
          <p:nvPr/>
        </p:nvSpPr>
        <p:spPr>
          <a:xfrm>
            <a:off x="3150000" y="2031480"/>
            <a:ext cx="1122840" cy="862200"/>
          </a:xfrm>
          <a:prstGeom prst="rect">
            <a:avLst/>
          </a:prstGeom>
          <a:blipFill rotWithShape="0">
            <a:blip r:embed="rId14"/>
            <a:stretch>
              <a:fillRect/>
            </a:stretch>
          </a:blipFill>
          <a:ln>
            <a:noFill/>
          </a:ln>
        </p:spPr>
        <p:style>
          <a:lnRef idx="0"/>
          <a:fillRef idx="0"/>
          <a:effectRef idx="0"/>
          <a:fontRef idx="minor"/>
        </p:style>
      </p:sp>
      <p:sp>
        <p:nvSpPr>
          <p:cNvPr id="982" name="CustomShape 64"/>
          <p:cNvSpPr/>
          <p:nvPr/>
        </p:nvSpPr>
        <p:spPr>
          <a:xfrm>
            <a:off x="3628800" y="2115360"/>
            <a:ext cx="546840" cy="394200"/>
          </a:xfrm>
          <a:prstGeom prst="rect">
            <a:avLst/>
          </a:prstGeom>
          <a:blipFill rotWithShape="0">
            <a:blip r:embed="rId15"/>
            <a:stretch>
              <a:fillRect/>
            </a:stretch>
          </a:blipFill>
          <a:ln>
            <a:noFill/>
          </a:ln>
        </p:spPr>
        <p:style>
          <a:lnRef idx="0"/>
          <a:fillRef idx="0"/>
          <a:effectRef idx="0"/>
          <a:fontRef idx="minor"/>
        </p:style>
      </p:sp>
      <p:sp>
        <p:nvSpPr>
          <p:cNvPr id="983" name="CustomShape 65"/>
          <p:cNvSpPr/>
          <p:nvPr/>
        </p:nvSpPr>
        <p:spPr>
          <a:xfrm>
            <a:off x="3090600" y="3839040"/>
            <a:ext cx="848520" cy="711360"/>
          </a:xfrm>
          <a:prstGeom prst="rect">
            <a:avLst/>
          </a:prstGeom>
          <a:blipFill rotWithShape="0">
            <a:blip r:embed="rId16"/>
            <a:stretch>
              <a:fillRect/>
            </a:stretch>
          </a:blipFill>
          <a:ln>
            <a:noFill/>
          </a:ln>
        </p:spPr>
        <p:style>
          <a:lnRef idx="0"/>
          <a:fillRef idx="0"/>
          <a:effectRef idx="0"/>
          <a:fontRef idx="minor"/>
        </p:style>
      </p:sp>
      <p:sp>
        <p:nvSpPr>
          <p:cNvPr id="984" name="CustomShape 66"/>
          <p:cNvSpPr/>
          <p:nvPr/>
        </p:nvSpPr>
        <p:spPr>
          <a:xfrm>
            <a:off x="3453480" y="3907440"/>
            <a:ext cx="412560" cy="325800"/>
          </a:xfrm>
          <a:prstGeom prst="rect">
            <a:avLst/>
          </a:prstGeom>
          <a:blipFill rotWithShape="0">
            <a:blip r:embed="rId17"/>
            <a:stretch>
              <a:fillRect/>
            </a:stretch>
          </a:blipFill>
          <a:ln>
            <a:noFill/>
          </a:ln>
        </p:spPr>
        <p:style>
          <a:lnRef idx="0"/>
          <a:fillRef idx="0"/>
          <a:effectRef idx="0"/>
          <a:fontRef idx="minor"/>
        </p:style>
      </p:sp>
    </p:spTree>
  </p:cSld>
</p:sld>
</file>

<file path=ppt/slides/slide6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85" name="CustomShape 1"/>
          <p:cNvSpPr/>
          <p:nvPr/>
        </p:nvSpPr>
        <p:spPr>
          <a:xfrm>
            <a:off x="5282280" y="2804040"/>
            <a:ext cx="317160" cy="562320"/>
          </a:xfrm>
          <a:custGeom>
            <a:avLst/>
            <a:gdLst/>
            <a:ahLst/>
            <a:rect l="l" t="t" r="r" b="b"/>
            <a:pathLst>
              <a:path w="317500" h="562610">
                <a:moveTo>
                  <a:pt x="0" y="0"/>
                </a:moveTo>
                <a:lnTo>
                  <a:pt x="0" y="313054"/>
                </a:lnTo>
                <a:lnTo>
                  <a:pt x="316991" y="562355"/>
                </a:lnTo>
                <a:lnTo>
                  <a:pt x="315467" y="195325"/>
                </a:lnTo>
                <a:lnTo>
                  <a:pt x="0" y="0"/>
                </a:lnTo>
                <a:close/>
              </a:path>
            </a:pathLst>
          </a:custGeom>
          <a:solidFill>
            <a:srgbClr val="006fc0"/>
          </a:solidFill>
          <a:ln>
            <a:noFill/>
          </a:ln>
        </p:spPr>
        <p:style>
          <a:lnRef idx="0"/>
          <a:fillRef idx="0"/>
          <a:effectRef idx="0"/>
          <a:fontRef idx="minor"/>
        </p:style>
      </p:sp>
      <p:sp>
        <p:nvSpPr>
          <p:cNvPr id="986" name="CustomShape 2"/>
          <p:cNvSpPr/>
          <p:nvPr/>
        </p:nvSpPr>
        <p:spPr>
          <a:xfrm>
            <a:off x="5282280" y="2807280"/>
            <a:ext cx="406800" cy="202680"/>
          </a:xfrm>
          <a:custGeom>
            <a:avLst/>
            <a:gdLst/>
            <a:ahLst/>
            <a:rect l="l" t="t" r="r" b="b"/>
            <a:pathLst>
              <a:path w="407035" h="203200">
                <a:moveTo>
                  <a:pt x="405727" y="201961"/>
                </a:moveTo>
                <a:lnTo>
                  <a:pt x="354123" y="201961"/>
                </a:lnTo>
                <a:lnTo>
                  <a:pt x="371413" y="201993"/>
                </a:lnTo>
                <a:lnTo>
                  <a:pt x="406907" y="202691"/>
                </a:lnTo>
                <a:lnTo>
                  <a:pt x="405727" y="201961"/>
                </a:lnTo>
                <a:close/>
                <a:moveTo>
                  <a:pt x="0" y="0"/>
                </a:moveTo>
                <a:lnTo>
                  <a:pt x="313816" y="201421"/>
                </a:lnTo>
                <a:lnTo>
                  <a:pt x="339953" y="201977"/>
                </a:lnTo>
                <a:lnTo>
                  <a:pt x="405727" y="201961"/>
                </a:lnTo>
                <a:lnTo>
                  <a:pt x="80414" y="769"/>
                </a:lnTo>
                <a:lnTo>
                  <a:pt x="41048" y="769"/>
                </a:lnTo>
                <a:lnTo>
                  <a:pt x="0" y="0"/>
                </a:lnTo>
                <a:close/>
                <a:moveTo>
                  <a:pt x="79375" y="126"/>
                </a:moveTo>
                <a:lnTo>
                  <a:pt x="66615" y="357"/>
                </a:lnTo>
                <a:lnTo>
                  <a:pt x="58546" y="730"/>
                </a:lnTo>
                <a:lnTo>
                  <a:pt x="41048" y="769"/>
                </a:lnTo>
                <a:lnTo>
                  <a:pt x="80414" y="769"/>
                </a:lnTo>
                <a:lnTo>
                  <a:pt x="79375" y="126"/>
                </a:lnTo>
                <a:close/>
              </a:path>
            </a:pathLst>
          </a:custGeom>
          <a:solidFill>
            <a:srgbClr val="0099cc"/>
          </a:solidFill>
          <a:ln>
            <a:noFill/>
          </a:ln>
        </p:spPr>
        <p:style>
          <a:lnRef idx="0"/>
          <a:fillRef idx="0"/>
          <a:effectRef idx="0"/>
          <a:fontRef idx="minor"/>
        </p:style>
      </p:sp>
      <p:sp>
        <p:nvSpPr>
          <p:cNvPr id="987" name="CustomShape 3"/>
          <p:cNvSpPr/>
          <p:nvPr/>
        </p:nvSpPr>
        <p:spPr>
          <a:xfrm>
            <a:off x="5594760" y="3009960"/>
            <a:ext cx="96120" cy="357840"/>
          </a:xfrm>
          <a:custGeom>
            <a:avLst/>
            <a:gdLst/>
            <a:ahLst/>
            <a:rect l="l" t="t" r="r" b="b"/>
            <a:pathLst>
              <a:path w="96520" h="358139">
                <a:moveTo>
                  <a:pt x="0" y="358139"/>
                </a:moveTo>
                <a:lnTo>
                  <a:pt x="96012" y="358139"/>
                </a:lnTo>
                <a:lnTo>
                  <a:pt x="96012" y="0"/>
                </a:lnTo>
                <a:lnTo>
                  <a:pt x="0" y="0"/>
                </a:lnTo>
                <a:lnTo>
                  <a:pt x="0" y="358139"/>
                </a:lnTo>
                <a:close/>
              </a:path>
            </a:pathLst>
          </a:custGeom>
          <a:solidFill>
            <a:srgbClr val="33cccc"/>
          </a:solidFill>
          <a:ln>
            <a:noFill/>
          </a:ln>
        </p:spPr>
        <p:style>
          <a:lnRef idx="0"/>
          <a:fillRef idx="0"/>
          <a:effectRef idx="0"/>
          <a:fontRef idx="minor"/>
        </p:style>
      </p:sp>
      <p:sp>
        <p:nvSpPr>
          <p:cNvPr id="988" name="TextShape 4"/>
          <p:cNvSpPr txBox="1"/>
          <p:nvPr/>
        </p:nvSpPr>
        <p:spPr>
          <a:xfrm>
            <a:off x="0" y="232560"/>
            <a:ext cx="8936280" cy="1157760"/>
          </a:xfrm>
          <a:prstGeom prst="rect">
            <a:avLst/>
          </a:prstGeom>
          <a:noFill/>
          <a:ln>
            <a:noFill/>
          </a:ln>
        </p:spPr>
        <p:txBody>
          <a:bodyPr lIns="0" rIns="0" tIns="12600" bIns="0"/>
          <a:p>
            <a:pPr marL="12600">
              <a:lnSpc>
                <a:spcPct val="100000"/>
              </a:lnSpc>
              <a:spcBef>
                <a:spcPts val="99"/>
              </a:spcBef>
            </a:pPr>
            <a:r>
              <a:rPr b="1" lang="en-US" sz="3600" spc="-134" strike="noStrike">
                <a:solidFill>
                  <a:srgbClr val="000000"/>
                </a:solidFill>
                <a:latin typeface="Times New Roman"/>
              </a:rPr>
              <a:t>Host: </a:t>
            </a:r>
            <a:r>
              <a:rPr b="1" lang="en-US" sz="3600" spc="-219" strike="noStrike">
                <a:solidFill>
                  <a:srgbClr val="000000"/>
                </a:solidFill>
                <a:latin typeface="Times New Roman"/>
              </a:rPr>
              <a:t>sends </a:t>
            </a:r>
            <a:r>
              <a:rPr b="1" i="1" lang="en-US" sz="3600" spc="-162" strike="noStrike">
                <a:solidFill>
                  <a:srgbClr val="000000"/>
                </a:solidFill>
                <a:latin typeface="Times New Roman"/>
              </a:rPr>
              <a:t>packets </a:t>
            </a:r>
            <a:r>
              <a:rPr b="1" lang="en-US" sz="3600" spc="-4" strike="noStrike">
                <a:solidFill>
                  <a:srgbClr val="000000"/>
                </a:solidFill>
                <a:latin typeface="Times New Roman"/>
              </a:rPr>
              <a:t>of </a:t>
            </a:r>
            <a:r>
              <a:rPr b="1" lang="en-US" sz="3600" spc="-123" strike="noStrike">
                <a:solidFill>
                  <a:srgbClr val="000000"/>
                </a:solidFill>
                <a:latin typeface="Times New Roman"/>
              </a:rPr>
              <a:t>data </a:t>
            </a:r>
            <a:r>
              <a:rPr b="1" lang="en-US" sz="3600" spc="-162" strike="noStrike">
                <a:solidFill>
                  <a:srgbClr val="000000"/>
                </a:solidFill>
                <a:latin typeface="Times New Roman"/>
              </a:rPr>
              <a:t>using </a:t>
            </a:r>
            <a:r>
              <a:rPr b="1" lang="en-US" sz="3600" spc="-188" strike="noStrike">
                <a:solidFill>
                  <a:srgbClr val="000000"/>
                </a:solidFill>
                <a:latin typeface="Times New Roman"/>
              </a:rPr>
              <a:t>Physical</a:t>
            </a:r>
            <a:r>
              <a:rPr b="1" lang="en-US" sz="3600" spc="-437" strike="noStrike">
                <a:solidFill>
                  <a:srgbClr val="000000"/>
                </a:solidFill>
                <a:latin typeface="Times New Roman"/>
              </a:rPr>
              <a:t> </a:t>
            </a:r>
            <a:r>
              <a:rPr b="1" lang="en-US" sz="3600" spc="-52" strike="noStrike">
                <a:solidFill>
                  <a:srgbClr val="000000"/>
                </a:solidFill>
                <a:latin typeface="Times New Roman"/>
              </a:rPr>
              <a:t>Media</a:t>
            </a:r>
            <a:endParaRPr b="0" lang="en-US" sz="3600" spc="-1" strike="noStrike">
              <a:solidFill>
                <a:srgbClr val="000000"/>
              </a:solidFill>
              <a:latin typeface="Calibri"/>
            </a:endParaRPr>
          </a:p>
        </p:txBody>
      </p:sp>
      <p:sp>
        <p:nvSpPr>
          <p:cNvPr id="989" name="CustomShape 5"/>
          <p:cNvSpPr/>
          <p:nvPr/>
        </p:nvSpPr>
        <p:spPr>
          <a:xfrm>
            <a:off x="507600" y="1283040"/>
            <a:ext cx="2327040" cy="622800"/>
          </a:xfrm>
          <a:prstGeom prst="rect">
            <a:avLst/>
          </a:prstGeom>
          <a:noFill/>
          <a:ln>
            <a:noFill/>
          </a:ln>
        </p:spPr>
        <p:style>
          <a:lnRef idx="0"/>
          <a:fillRef idx="0"/>
          <a:effectRef idx="0"/>
          <a:fontRef idx="minor"/>
        </p:style>
        <p:txBody>
          <a:bodyPr lIns="0" rIns="0" tIns="13320" bIns="0"/>
          <a:p>
            <a:pPr marL="12600">
              <a:lnSpc>
                <a:spcPct val="100000"/>
              </a:lnSpc>
              <a:spcBef>
                <a:spcPts val="105"/>
              </a:spcBef>
            </a:pPr>
            <a:r>
              <a:rPr b="0" lang="en-IN" sz="2000" spc="-63" strike="noStrike">
                <a:solidFill>
                  <a:srgbClr val="000000"/>
                </a:solidFill>
                <a:latin typeface="Arial"/>
              </a:rPr>
              <a:t>host </a:t>
            </a:r>
            <a:r>
              <a:rPr b="0" lang="en-IN" sz="2000" spc="-97" strike="noStrike">
                <a:solidFill>
                  <a:srgbClr val="000000"/>
                </a:solidFill>
                <a:latin typeface="Arial"/>
              </a:rPr>
              <a:t>sending</a:t>
            </a:r>
            <a:r>
              <a:rPr b="0" lang="en-IN" sz="2000" spc="-194" strike="noStrike">
                <a:solidFill>
                  <a:srgbClr val="000000"/>
                </a:solidFill>
                <a:latin typeface="Arial"/>
              </a:rPr>
              <a:t> </a:t>
            </a:r>
            <a:r>
              <a:rPr b="0" lang="en-IN" sz="2000" spc="-29" strike="noStrike">
                <a:solidFill>
                  <a:srgbClr val="000000"/>
                </a:solidFill>
                <a:latin typeface="Arial"/>
              </a:rPr>
              <a:t>function:</a:t>
            </a:r>
            <a:endParaRPr b="0" lang="en-IN" sz="2000" spc="-1" strike="noStrike">
              <a:latin typeface="Arial"/>
            </a:endParaRPr>
          </a:p>
        </p:txBody>
      </p:sp>
      <p:sp>
        <p:nvSpPr>
          <p:cNvPr id="990" name="CustomShape 6"/>
          <p:cNvSpPr/>
          <p:nvPr/>
        </p:nvSpPr>
        <p:spPr>
          <a:xfrm>
            <a:off x="507600" y="1588680"/>
            <a:ext cx="3532320" cy="3177720"/>
          </a:xfrm>
          <a:prstGeom prst="rect">
            <a:avLst/>
          </a:prstGeom>
          <a:noFill/>
          <a:ln>
            <a:noFill/>
          </a:ln>
        </p:spPr>
        <p:style>
          <a:lnRef idx="0"/>
          <a:fillRef idx="0"/>
          <a:effectRef idx="0"/>
          <a:fontRef idx="minor"/>
        </p:style>
        <p:txBody>
          <a:bodyPr lIns="0" rIns="0" tIns="43200" bIns="0"/>
          <a:p>
            <a:pPr marL="355680" indent="-342720">
              <a:lnSpc>
                <a:spcPct val="100000"/>
              </a:lnSpc>
              <a:spcBef>
                <a:spcPts val="340"/>
              </a:spcBef>
              <a:buClr>
                <a:srgbClr val="000000"/>
              </a:buClr>
              <a:buFont typeface="Symbol" charset="2"/>
              <a:buChar char=""/>
            </a:pPr>
            <a:r>
              <a:rPr b="0" lang="en-IN" sz="2000" spc="-109" strike="noStrike">
                <a:solidFill>
                  <a:srgbClr val="000000"/>
                </a:solidFill>
                <a:latin typeface="Arial"/>
              </a:rPr>
              <a:t>takes </a:t>
            </a:r>
            <a:r>
              <a:rPr b="0" lang="en-IN" sz="2000" spc="-52" strike="noStrike">
                <a:solidFill>
                  <a:srgbClr val="000000"/>
                </a:solidFill>
                <a:latin typeface="Arial"/>
              </a:rPr>
              <a:t>application</a:t>
            </a:r>
            <a:r>
              <a:rPr b="0" lang="en-IN" sz="2000" spc="-111" strike="noStrike">
                <a:solidFill>
                  <a:srgbClr val="000000"/>
                </a:solidFill>
                <a:latin typeface="Arial"/>
              </a:rPr>
              <a:t> </a:t>
            </a:r>
            <a:r>
              <a:rPr b="0" lang="en-IN" sz="2000" spc="-154" strike="noStrike">
                <a:solidFill>
                  <a:srgbClr val="000000"/>
                </a:solidFill>
                <a:latin typeface="Arial"/>
              </a:rPr>
              <a:t>message</a:t>
            </a:r>
            <a:endParaRPr b="0" lang="en-IN" sz="2000" spc="-1" strike="noStrike">
              <a:latin typeface="Arial"/>
            </a:endParaRPr>
          </a:p>
          <a:p>
            <a:pPr marL="355680" indent="-342720">
              <a:lnSpc>
                <a:spcPts val="2160"/>
              </a:lnSpc>
              <a:spcBef>
                <a:spcPts val="510"/>
              </a:spcBef>
              <a:buClr>
                <a:srgbClr val="000000"/>
              </a:buClr>
              <a:buFont typeface="Symbol" charset="2"/>
              <a:buChar char=""/>
            </a:pPr>
            <a:r>
              <a:rPr b="0" lang="en-IN" sz="2000" spc="-109" strike="noStrike">
                <a:solidFill>
                  <a:srgbClr val="000000"/>
                </a:solidFill>
                <a:latin typeface="Arial"/>
              </a:rPr>
              <a:t>breaks </a:t>
            </a:r>
            <a:r>
              <a:rPr b="0" lang="en-IN" sz="2000" spc="-9" strike="noStrike">
                <a:solidFill>
                  <a:srgbClr val="000000"/>
                </a:solidFill>
                <a:latin typeface="Arial"/>
              </a:rPr>
              <a:t>into </a:t>
            </a:r>
            <a:r>
              <a:rPr b="0" lang="en-IN" sz="2000" spc="-72" strike="noStrike">
                <a:solidFill>
                  <a:srgbClr val="000000"/>
                </a:solidFill>
                <a:latin typeface="Arial"/>
              </a:rPr>
              <a:t>smaller </a:t>
            </a:r>
            <a:r>
              <a:rPr b="0" lang="en-IN" sz="2000" spc="-103" strike="noStrike">
                <a:solidFill>
                  <a:srgbClr val="000000"/>
                </a:solidFill>
                <a:latin typeface="Arial"/>
              </a:rPr>
              <a:t>chunks,  </a:t>
            </a:r>
            <a:r>
              <a:rPr b="0" lang="en-IN" sz="2000" spc="-58" strike="noStrike">
                <a:solidFill>
                  <a:srgbClr val="000000"/>
                </a:solidFill>
                <a:latin typeface="Arial"/>
              </a:rPr>
              <a:t>known </a:t>
            </a:r>
            <a:r>
              <a:rPr b="0" lang="en-IN" sz="2000" spc="-182" strike="noStrike">
                <a:solidFill>
                  <a:srgbClr val="000000"/>
                </a:solidFill>
                <a:latin typeface="Arial"/>
              </a:rPr>
              <a:t>as </a:t>
            </a:r>
            <a:r>
              <a:rPr b="0" i="1" lang="en-IN" sz="2000" spc="-94" strike="noStrike">
                <a:solidFill>
                  <a:srgbClr val="c00000"/>
                </a:solidFill>
                <a:latin typeface="Trebuchet MS"/>
              </a:rPr>
              <a:t>packets</a:t>
            </a:r>
            <a:r>
              <a:rPr b="0" lang="en-IN" sz="2000" spc="-94" strike="noStrike">
                <a:solidFill>
                  <a:srgbClr val="000000"/>
                </a:solidFill>
                <a:latin typeface="Arial"/>
              </a:rPr>
              <a:t>, </a:t>
            </a:r>
            <a:r>
              <a:rPr b="0" lang="en-IN" sz="2000" spc="-4" strike="noStrike">
                <a:solidFill>
                  <a:srgbClr val="000000"/>
                </a:solidFill>
                <a:latin typeface="Arial"/>
              </a:rPr>
              <a:t>of </a:t>
            </a:r>
            <a:r>
              <a:rPr b="0" lang="en-IN" sz="2000" spc="-52" strike="noStrike">
                <a:solidFill>
                  <a:srgbClr val="000000"/>
                </a:solidFill>
                <a:latin typeface="Arial"/>
              </a:rPr>
              <a:t>length</a:t>
            </a:r>
            <a:r>
              <a:rPr b="0" lang="en-IN" sz="2000" spc="-273" strike="noStrike">
                <a:solidFill>
                  <a:srgbClr val="000000"/>
                </a:solidFill>
                <a:latin typeface="Arial"/>
              </a:rPr>
              <a:t> </a:t>
            </a:r>
            <a:r>
              <a:rPr b="0" i="1" lang="en-IN" sz="2000" spc="-174" strike="noStrike">
                <a:solidFill>
                  <a:srgbClr val="c00000"/>
                </a:solidFill>
                <a:latin typeface="Trebuchet MS"/>
              </a:rPr>
              <a:t>L </a:t>
            </a:r>
            <a:r>
              <a:rPr b="0" i="1" lang="en-IN" sz="2000" spc="-174" strike="noStrike">
                <a:solidFill>
                  <a:srgbClr val="000000"/>
                </a:solidFill>
                <a:latin typeface="Trebuchet MS"/>
              </a:rPr>
              <a:t> </a:t>
            </a:r>
            <a:r>
              <a:rPr b="0" lang="en-IN" sz="2000" spc="-43" strike="noStrike">
                <a:solidFill>
                  <a:srgbClr val="000000"/>
                </a:solidFill>
                <a:latin typeface="Arial"/>
              </a:rPr>
              <a:t>bits</a:t>
            </a:r>
            <a:endParaRPr b="0" lang="en-IN" sz="2000" spc="-1" strike="noStrike">
              <a:latin typeface="Arial"/>
            </a:endParaRPr>
          </a:p>
          <a:p>
            <a:pPr marL="355680" indent="-342720">
              <a:lnSpc>
                <a:spcPts val="2160"/>
              </a:lnSpc>
              <a:spcBef>
                <a:spcPts val="479"/>
              </a:spcBef>
              <a:buClr>
                <a:srgbClr val="000000"/>
              </a:buClr>
              <a:buFont typeface="Symbol" charset="2"/>
              <a:buChar char=""/>
            </a:pPr>
            <a:r>
              <a:rPr b="0" lang="en-IN" sz="2000" spc="-52" strike="noStrike">
                <a:solidFill>
                  <a:srgbClr val="000000"/>
                </a:solidFill>
                <a:latin typeface="Arial"/>
              </a:rPr>
              <a:t>transmits </a:t>
            </a:r>
            <a:r>
              <a:rPr b="0" lang="en-IN" sz="2000" spc="-89" strike="noStrike">
                <a:solidFill>
                  <a:srgbClr val="000000"/>
                </a:solidFill>
                <a:latin typeface="Arial"/>
              </a:rPr>
              <a:t>packet </a:t>
            </a:r>
            <a:r>
              <a:rPr b="0" lang="en-IN" sz="2000" spc="-9" strike="noStrike">
                <a:solidFill>
                  <a:srgbClr val="000000"/>
                </a:solidFill>
                <a:latin typeface="Arial"/>
              </a:rPr>
              <a:t>into </a:t>
            </a:r>
            <a:r>
              <a:rPr b="0" lang="en-IN" sz="2000" spc="-168" strike="noStrike">
                <a:solidFill>
                  <a:srgbClr val="000000"/>
                </a:solidFill>
                <a:latin typeface="Arial"/>
              </a:rPr>
              <a:t>access  </a:t>
            </a:r>
            <a:r>
              <a:rPr b="0" lang="en-IN" sz="2000" spc="-32" strike="noStrike">
                <a:solidFill>
                  <a:srgbClr val="000000"/>
                </a:solidFill>
                <a:latin typeface="Arial"/>
              </a:rPr>
              <a:t>network at </a:t>
            </a:r>
            <a:r>
              <a:rPr b="0" i="1" lang="en-IN" sz="2000" spc="-83" strike="noStrike">
                <a:solidFill>
                  <a:srgbClr val="c00000"/>
                </a:solidFill>
                <a:latin typeface="Trebuchet MS"/>
              </a:rPr>
              <a:t>transmission </a:t>
            </a:r>
            <a:r>
              <a:rPr b="0" i="1" lang="en-IN" sz="2000" spc="-117" strike="noStrike">
                <a:solidFill>
                  <a:srgbClr val="c00000"/>
                </a:solidFill>
                <a:latin typeface="Trebuchet MS"/>
              </a:rPr>
              <a:t>rate</a:t>
            </a:r>
            <a:r>
              <a:rPr b="0" i="1" lang="en-IN" sz="2000" spc="-418" strike="noStrike">
                <a:solidFill>
                  <a:srgbClr val="c00000"/>
                </a:solidFill>
                <a:latin typeface="Trebuchet MS"/>
              </a:rPr>
              <a:t> </a:t>
            </a:r>
            <a:r>
              <a:rPr b="0" i="1" lang="en-IN" sz="2000" spc="-77" strike="noStrike">
                <a:solidFill>
                  <a:srgbClr val="c00000"/>
                </a:solidFill>
                <a:latin typeface="Trebuchet MS"/>
              </a:rPr>
              <a:t>R</a:t>
            </a:r>
            <a:endParaRPr b="0" lang="en-IN" sz="2000" spc="-1" strike="noStrike">
              <a:latin typeface="Arial"/>
            </a:endParaRPr>
          </a:p>
          <a:p>
            <a:pPr marL="756360" indent="-286560">
              <a:lnSpc>
                <a:spcPts val="2591"/>
              </a:lnSpc>
              <a:spcBef>
                <a:spcPts val="561"/>
              </a:spcBef>
            </a:pPr>
            <a:r>
              <a:rPr b="0" lang="en-IN" sz="2400" spc="-1" strike="noStrike">
                <a:solidFill>
                  <a:srgbClr val="000000"/>
                </a:solidFill>
                <a:latin typeface="Arial"/>
              </a:rPr>
              <a:t>– </a:t>
            </a:r>
            <a:r>
              <a:rPr b="0" lang="en-IN" sz="2400" spc="-38" strike="noStrike">
                <a:solidFill>
                  <a:srgbClr val="000000"/>
                </a:solidFill>
                <a:latin typeface="Arial"/>
              </a:rPr>
              <a:t>link </a:t>
            </a:r>
            <a:r>
              <a:rPr b="0" lang="en-IN" sz="2400" spc="-94" strike="noStrike">
                <a:solidFill>
                  <a:srgbClr val="000000"/>
                </a:solidFill>
                <a:latin typeface="Arial"/>
              </a:rPr>
              <a:t>transmission </a:t>
            </a:r>
            <a:r>
              <a:rPr b="0" lang="en-IN" sz="2400" spc="-63" strike="noStrike">
                <a:solidFill>
                  <a:srgbClr val="000000"/>
                </a:solidFill>
                <a:latin typeface="Arial"/>
              </a:rPr>
              <a:t>rate,  </a:t>
            </a:r>
            <a:r>
              <a:rPr b="0" lang="en-IN" sz="2400" spc="-174" strike="noStrike">
                <a:solidFill>
                  <a:srgbClr val="000000"/>
                </a:solidFill>
                <a:latin typeface="Arial"/>
              </a:rPr>
              <a:t>aka </a:t>
            </a:r>
            <a:r>
              <a:rPr b="0" lang="en-IN" sz="2400" spc="-38" strike="noStrike">
                <a:solidFill>
                  <a:srgbClr val="000000"/>
                </a:solidFill>
                <a:latin typeface="Arial"/>
              </a:rPr>
              <a:t>link </a:t>
            </a:r>
            <a:r>
              <a:rPr b="0" i="1" lang="en-IN" sz="2400" spc="-148" strike="noStrike">
                <a:solidFill>
                  <a:srgbClr val="c00000"/>
                </a:solidFill>
                <a:latin typeface="Trebuchet MS"/>
              </a:rPr>
              <a:t>capacity, </a:t>
            </a:r>
            <a:r>
              <a:rPr b="0" i="1" lang="en-IN" sz="2400" spc="-83" strike="noStrike">
                <a:solidFill>
                  <a:srgbClr val="c00000"/>
                </a:solidFill>
                <a:latin typeface="Trebuchet MS"/>
              </a:rPr>
              <a:t>aka  </a:t>
            </a:r>
            <a:r>
              <a:rPr b="0" i="1" lang="en-IN" sz="2400" spc="-148" strike="noStrike">
                <a:solidFill>
                  <a:srgbClr val="c00000"/>
                </a:solidFill>
                <a:latin typeface="Trebuchet MS"/>
              </a:rPr>
              <a:t>link</a:t>
            </a:r>
            <a:r>
              <a:rPr b="0" i="1" lang="en-IN" sz="2400" spc="-202" strike="noStrike">
                <a:solidFill>
                  <a:srgbClr val="c00000"/>
                </a:solidFill>
                <a:latin typeface="Trebuchet MS"/>
              </a:rPr>
              <a:t> </a:t>
            </a:r>
            <a:r>
              <a:rPr b="0" i="1" lang="en-IN" sz="2400" spc="-109" strike="noStrike">
                <a:solidFill>
                  <a:srgbClr val="c00000"/>
                </a:solidFill>
                <a:latin typeface="Trebuchet MS"/>
              </a:rPr>
              <a:t>bandwidth</a:t>
            </a:r>
            <a:endParaRPr b="0" lang="en-IN" sz="2400" spc="-1" strike="noStrike">
              <a:latin typeface="Arial"/>
            </a:endParaRPr>
          </a:p>
        </p:txBody>
      </p:sp>
      <p:sp>
        <p:nvSpPr>
          <p:cNvPr id="991" name="CustomShape 7"/>
          <p:cNvSpPr/>
          <p:nvPr/>
        </p:nvSpPr>
        <p:spPr>
          <a:xfrm>
            <a:off x="5706720" y="3728520"/>
            <a:ext cx="2453400" cy="360"/>
          </a:xfrm>
          <a:custGeom>
            <a:avLst/>
            <a:gdLst/>
            <a:ahLst/>
            <a:rect l="l" t="t" r="r" b="b"/>
            <a:pathLst>
              <a:path w="2453640" h="0">
                <a:moveTo>
                  <a:pt x="0" y="0"/>
                </a:moveTo>
                <a:lnTo>
                  <a:pt x="2453640" y="0"/>
                </a:lnTo>
              </a:path>
            </a:pathLst>
          </a:custGeom>
          <a:noFill/>
          <a:ln w="28800">
            <a:solidFill>
              <a:srgbClr val="000000"/>
            </a:solidFill>
            <a:round/>
          </a:ln>
        </p:spPr>
        <p:style>
          <a:lnRef idx="0"/>
          <a:fillRef idx="0"/>
          <a:effectRef idx="0"/>
          <a:fontRef idx="minor"/>
        </p:style>
      </p:sp>
      <p:sp>
        <p:nvSpPr>
          <p:cNvPr id="992" name="CustomShape 8"/>
          <p:cNvSpPr/>
          <p:nvPr/>
        </p:nvSpPr>
        <p:spPr>
          <a:xfrm>
            <a:off x="7883640" y="3642480"/>
            <a:ext cx="785880" cy="136800"/>
          </a:xfrm>
          <a:prstGeom prst="rect">
            <a:avLst/>
          </a:prstGeom>
          <a:blipFill rotWithShape="0">
            <a:blip r:embed="rId1"/>
            <a:stretch>
              <a:fillRect/>
            </a:stretch>
          </a:blipFill>
          <a:ln>
            <a:noFill/>
          </a:ln>
        </p:spPr>
        <p:style>
          <a:lnRef idx="0"/>
          <a:fillRef idx="0"/>
          <a:effectRef idx="0"/>
          <a:fontRef idx="minor"/>
        </p:style>
      </p:sp>
      <p:sp>
        <p:nvSpPr>
          <p:cNvPr id="993" name="CustomShape 9"/>
          <p:cNvSpPr/>
          <p:nvPr/>
        </p:nvSpPr>
        <p:spPr>
          <a:xfrm>
            <a:off x="7883640" y="3642480"/>
            <a:ext cx="786240" cy="136800"/>
          </a:xfrm>
          <a:custGeom>
            <a:avLst/>
            <a:gdLst/>
            <a:ahLst/>
            <a:rect l="l" t="t" r="r" b="b"/>
            <a:pathLst>
              <a:path w="786765" h="137160">
                <a:moveTo>
                  <a:pt x="0" y="137160"/>
                </a:moveTo>
                <a:lnTo>
                  <a:pt x="786383" y="137160"/>
                </a:lnTo>
                <a:lnTo>
                  <a:pt x="786383" y="0"/>
                </a:lnTo>
                <a:lnTo>
                  <a:pt x="0" y="0"/>
                </a:lnTo>
                <a:lnTo>
                  <a:pt x="0" y="137160"/>
                </a:lnTo>
                <a:close/>
              </a:path>
            </a:pathLst>
          </a:custGeom>
          <a:noFill/>
          <a:ln w="9000">
            <a:solidFill>
              <a:srgbClr val="000000"/>
            </a:solidFill>
            <a:round/>
          </a:ln>
        </p:spPr>
        <p:style>
          <a:lnRef idx="0"/>
          <a:fillRef idx="0"/>
          <a:effectRef idx="0"/>
          <a:fontRef idx="minor"/>
        </p:style>
      </p:sp>
      <p:sp>
        <p:nvSpPr>
          <p:cNvPr id="994" name="CustomShape 10"/>
          <p:cNvSpPr/>
          <p:nvPr/>
        </p:nvSpPr>
        <p:spPr>
          <a:xfrm>
            <a:off x="7883640" y="3431880"/>
            <a:ext cx="1052640" cy="214560"/>
          </a:xfrm>
          <a:prstGeom prst="rect">
            <a:avLst/>
          </a:prstGeom>
          <a:blipFill rotWithShape="0">
            <a:blip r:embed="rId2"/>
            <a:stretch>
              <a:fillRect/>
            </a:stretch>
          </a:blipFill>
          <a:ln>
            <a:noFill/>
          </a:ln>
        </p:spPr>
        <p:style>
          <a:lnRef idx="0"/>
          <a:fillRef idx="0"/>
          <a:effectRef idx="0"/>
          <a:fontRef idx="minor"/>
        </p:style>
      </p:sp>
      <p:sp>
        <p:nvSpPr>
          <p:cNvPr id="995" name="CustomShape 11"/>
          <p:cNvSpPr/>
          <p:nvPr/>
        </p:nvSpPr>
        <p:spPr>
          <a:xfrm>
            <a:off x="7883640" y="3431880"/>
            <a:ext cx="1053000" cy="214920"/>
          </a:xfrm>
          <a:custGeom>
            <a:avLst/>
            <a:gdLst/>
            <a:ahLst/>
            <a:rect l="l" t="t" r="r" b="b"/>
            <a:pathLst>
              <a:path w="1053465" h="215264">
                <a:moveTo>
                  <a:pt x="0" y="214883"/>
                </a:moveTo>
                <a:lnTo>
                  <a:pt x="263778" y="0"/>
                </a:lnTo>
                <a:lnTo>
                  <a:pt x="1053083" y="0"/>
                </a:lnTo>
                <a:lnTo>
                  <a:pt x="789304" y="214883"/>
                </a:lnTo>
                <a:lnTo>
                  <a:pt x="0" y="214883"/>
                </a:lnTo>
                <a:close/>
              </a:path>
            </a:pathLst>
          </a:custGeom>
          <a:noFill/>
          <a:ln w="9000">
            <a:solidFill>
              <a:srgbClr val="000000"/>
            </a:solidFill>
            <a:round/>
          </a:ln>
        </p:spPr>
        <p:style>
          <a:lnRef idx="0"/>
          <a:fillRef idx="0"/>
          <a:effectRef idx="0"/>
          <a:fontRef idx="minor"/>
        </p:style>
      </p:sp>
      <p:sp>
        <p:nvSpPr>
          <p:cNvPr id="996" name="CustomShape 12"/>
          <p:cNvSpPr/>
          <p:nvPr/>
        </p:nvSpPr>
        <p:spPr>
          <a:xfrm>
            <a:off x="8668440" y="3427560"/>
            <a:ext cx="268200" cy="355320"/>
          </a:xfrm>
          <a:custGeom>
            <a:avLst/>
            <a:gdLst/>
            <a:ahLst/>
            <a:rect l="l" t="t" r="r" b="b"/>
            <a:pathLst>
              <a:path w="268604" h="355600">
                <a:moveTo>
                  <a:pt x="268224" y="0"/>
                </a:moveTo>
                <a:lnTo>
                  <a:pt x="0" y="218821"/>
                </a:lnTo>
                <a:lnTo>
                  <a:pt x="0" y="355092"/>
                </a:lnTo>
                <a:lnTo>
                  <a:pt x="268224" y="122047"/>
                </a:lnTo>
                <a:lnTo>
                  <a:pt x="268224" y="0"/>
                </a:lnTo>
                <a:close/>
              </a:path>
            </a:pathLst>
          </a:custGeom>
          <a:solidFill>
            <a:srgbClr val="badfe2"/>
          </a:solidFill>
          <a:ln>
            <a:noFill/>
          </a:ln>
        </p:spPr>
        <p:style>
          <a:lnRef idx="0"/>
          <a:fillRef idx="0"/>
          <a:effectRef idx="0"/>
          <a:fontRef idx="minor"/>
        </p:style>
      </p:sp>
      <p:sp>
        <p:nvSpPr>
          <p:cNvPr id="997" name="CustomShape 13"/>
          <p:cNvSpPr/>
          <p:nvPr/>
        </p:nvSpPr>
        <p:spPr>
          <a:xfrm>
            <a:off x="8668440" y="3427560"/>
            <a:ext cx="268200" cy="355320"/>
          </a:xfrm>
          <a:custGeom>
            <a:avLst/>
            <a:gdLst/>
            <a:ahLst/>
            <a:rect l="l" t="t" r="r" b="b"/>
            <a:pathLst>
              <a:path w="268604" h="355600">
                <a:moveTo>
                  <a:pt x="0" y="218821"/>
                </a:moveTo>
                <a:lnTo>
                  <a:pt x="0" y="355092"/>
                </a:lnTo>
                <a:lnTo>
                  <a:pt x="268224" y="122047"/>
                </a:lnTo>
                <a:lnTo>
                  <a:pt x="268224" y="0"/>
                </a:lnTo>
                <a:lnTo>
                  <a:pt x="0" y="218821"/>
                </a:lnTo>
                <a:close/>
              </a:path>
            </a:pathLst>
          </a:custGeom>
          <a:noFill/>
          <a:ln w="6120">
            <a:solidFill>
              <a:srgbClr val="000000"/>
            </a:solidFill>
            <a:round/>
          </a:ln>
        </p:spPr>
        <p:style>
          <a:lnRef idx="0"/>
          <a:fillRef idx="0"/>
          <a:effectRef idx="0"/>
          <a:fontRef idx="minor"/>
        </p:style>
      </p:sp>
      <p:sp>
        <p:nvSpPr>
          <p:cNvPr id="998" name="CustomShape 14"/>
          <p:cNvSpPr/>
          <p:nvPr/>
        </p:nvSpPr>
        <p:spPr>
          <a:xfrm>
            <a:off x="7988040" y="3475440"/>
            <a:ext cx="802800" cy="127800"/>
          </a:xfrm>
          <a:custGeom>
            <a:avLst/>
            <a:gdLst/>
            <a:ahLst/>
            <a:rect l="l" t="t" r="r" b="b"/>
            <a:pathLst>
              <a:path w="803275" h="128270">
                <a:moveTo>
                  <a:pt x="0" y="128015"/>
                </a:moveTo>
                <a:lnTo>
                  <a:pt x="106172" y="125983"/>
                </a:lnTo>
                <a:lnTo>
                  <a:pt x="628142" y="0"/>
                </a:lnTo>
                <a:lnTo>
                  <a:pt x="803148" y="0"/>
                </a:lnTo>
              </a:path>
            </a:pathLst>
          </a:custGeom>
          <a:noFill/>
          <a:ln w="19800">
            <a:solidFill>
              <a:srgbClr val="000000"/>
            </a:solidFill>
            <a:round/>
          </a:ln>
        </p:spPr>
        <p:style>
          <a:lnRef idx="0"/>
          <a:fillRef idx="0"/>
          <a:effectRef idx="0"/>
          <a:fontRef idx="minor"/>
        </p:style>
      </p:sp>
      <p:sp>
        <p:nvSpPr>
          <p:cNvPr id="999" name="CustomShape 15"/>
          <p:cNvSpPr/>
          <p:nvPr/>
        </p:nvSpPr>
        <p:spPr>
          <a:xfrm>
            <a:off x="8175600" y="3469320"/>
            <a:ext cx="464400" cy="147600"/>
          </a:xfrm>
          <a:custGeom>
            <a:avLst/>
            <a:gdLst/>
            <a:ahLst/>
            <a:rect l="l" t="t" r="r" b="b"/>
            <a:pathLst>
              <a:path w="464820" h="147954">
                <a:moveTo>
                  <a:pt x="0" y="0"/>
                </a:moveTo>
                <a:lnTo>
                  <a:pt x="106299" y="1650"/>
                </a:lnTo>
                <a:lnTo>
                  <a:pt x="309372" y="147827"/>
                </a:lnTo>
                <a:lnTo>
                  <a:pt x="464820" y="147827"/>
                </a:lnTo>
              </a:path>
            </a:pathLst>
          </a:custGeom>
          <a:noFill/>
          <a:ln w="19800">
            <a:solidFill>
              <a:srgbClr val="000000"/>
            </a:solidFill>
            <a:round/>
          </a:ln>
        </p:spPr>
        <p:style>
          <a:lnRef idx="0"/>
          <a:fillRef idx="0"/>
          <a:effectRef idx="0"/>
          <a:fontRef idx="minor"/>
        </p:style>
      </p:sp>
      <p:sp>
        <p:nvSpPr>
          <p:cNvPr id="1000" name="CustomShape 16"/>
          <p:cNvSpPr/>
          <p:nvPr/>
        </p:nvSpPr>
        <p:spPr>
          <a:xfrm>
            <a:off x="5836320" y="3777840"/>
            <a:ext cx="2243880" cy="560880"/>
          </a:xfrm>
          <a:prstGeom prst="rect">
            <a:avLst/>
          </a:prstGeom>
          <a:noFill/>
          <a:ln>
            <a:noFill/>
          </a:ln>
        </p:spPr>
        <p:style>
          <a:lnRef idx="0"/>
          <a:fillRef idx="0"/>
          <a:effectRef idx="0"/>
          <a:fontRef idx="minor"/>
        </p:style>
        <p:txBody>
          <a:bodyPr lIns="0" rIns="0" tIns="12600" bIns="0"/>
          <a:p>
            <a:pPr marL="12600">
              <a:lnSpc>
                <a:spcPct val="100000"/>
              </a:lnSpc>
              <a:spcBef>
                <a:spcPts val="99"/>
              </a:spcBef>
            </a:pPr>
            <a:r>
              <a:rPr b="0" i="1" lang="en-IN" sz="1800" spc="-123" strike="noStrike">
                <a:solidFill>
                  <a:srgbClr val="000000"/>
                </a:solidFill>
                <a:latin typeface="Trebuchet MS"/>
              </a:rPr>
              <a:t>R: </a:t>
            </a:r>
            <a:r>
              <a:rPr b="0" lang="en-IN" sz="1800" spc="-32" strike="noStrike">
                <a:solidFill>
                  <a:srgbClr val="000000"/>
                </a:solidFill>
                <a:latin typeface="Arial"/>
              </a:rPr>
              <a:t>link </a:t>
            </a:r>
            <a:r>
              <a:rPr b="0" lang="en-IN" sz="1800" spc="-69" strike="noStrike">
                <a:solidFill>
                  <a:srgbClr val="000000"/>
                </a:solidFill>
                <a:latin typeface="Arial"/>
              </a:rPr>
              <a:t>transmission</a:t>
            </a:r>
            <a:r>
              <a:rPr b="0" lang="en-IN" sz="1800" spc="-219" strike="noStrike">
                <a:solidFill>
                  <a:srgbClr val="000000"/>
                </a:solidFill>
                <a:latin typeface="Arial"/>
              </a:rPr>
              <a:t> </a:t>
            </a:r>
            <a:r>
              <a:rPr b="0" lang="en-IN" sz="1800" spc="-49" strike="noStrike">
                <a:solidFill>
                  <a:srgbClr val="000000"/>
                </a:solidFill>
                <a:latin typeface="Arial"/>
              </a:rPr>
              <a:t>rate</a:t>
            </a:r>
            <a:endParaRPr b="0" lang="en-IN" sz="1800" spc="-1" strike="noStrike">
              <a:latin typeface="Arial"/>
            </a:endParaRPr>
          </a:p>
        </p:txBody>
      </p:sp>
      <p:sp>
        <p:nvSpPr>
          <p:cNvPr id="1001" name="CustomShape 17"/>
          <p:cNvSpPr/>
          <p:nvPr/>
        </p:nvSpPr>
        <p:spPr>
          <a:xfrm>
            <a:off x="5033880" y="2810160"/>
            <a:ext cx="317160" cy="565560"/>
          </a:xfrm>
          <a:custGeom>
            <a:avLst/>
            <a:gdLst/>
            <a:ahLst/>
            <a:rect l="l" t="t" r="r" b="b"/>
            <a:pathLst>
              <a:path w="317500" h="565785">
                <a:moveTo>
                  <a:pt x="0" y="0"/>
                </a:moveTo>
                <a:lnTo>
                  <a:pt x="0" y="314833"/>
                </a:lnTo>
                <a:lnTo>
                  <a:pt x="316991" y="565404"/>
                </a:lnTo>
                <a:lnTo>
                  <a:pt x="315467" y="196469"/>
                </a:lnTo>
                <a:lnTo>
                  <a:pt x="0" y="0"/>
                </a:lnTo>
                <a:close/>
              </a:path>
            </a:pathLst>
          </a:custGeom>
          <a:solidFill>
            <a:srgbClr val="006fc0"/>
          </a:solidFill>
          <a:ln>
            <a:noFill/>
          </a:ln>
        </p:spPr>
        <p:style>
          <a:lnRef idx="0"/>
          <a:fillRef idx="0"/>
          <a:effectRef idx="0"/>
          <a:fontRef idx="minor"/>
        </p:style>
      </p:sp>
      <p:sp>
        <p:nvSpPr>
          <p:cNvPr id="1002" name="CustomShape 18"/>
          <p:cNvSpPr/>
          <p:nvPr/>
        </p:nvSpPr>
        <p:spPr>
          <a:xfrm>
            <a:off x="5033880" y="2813400"/>
            <a:ext cx="408600" cy="202680"/>
          </a:xfrm>
          <a:custGeom>
            <a:avLst/>
            <a:gdLst/>
            <a:ahLst/>
            <a:rect l="l" t="t" r="r" b="b"/>
            <a:pathLst>
              <a:path w="408939" h="203200">
                <a:moveTo>
                  <a:pt x="407246" y="201961"/>
                </a:moveTo>
                <a:lnTo>
                  <a:pt x="355457" y="201961"/>
                </a:lnTo>
                <a:lnTo>
                  <a:pt x="372806" y="201993"/>
                </a:lnTo>
                <a:lnTo>
                  <a:pt x="408431" y="202692"/>
                </a:lnTo>
                <a:lnTo>
                  <a:pt x="407246" y="201961"/>
                </a:lnTo>
                <a:close/>
                <a:moveTo>
                  <a:pt x="0" y="0"/>
                </a:moveTo>
                <a:lnTo>
                  <a:pt x="314960" y="201422"/>
                </a:lnTo>
                <a:lnTo>
                  <a:pt x="341227" y="201977"/>
                </a:lnTo>
                <a:lnTo>
                  <a:pt x="407246" y="201961"/>
                </a:lnTo>
                <a:lnTo>
                  <a:pt x="80672" y="769"/>
                </a:lnTo>
                <a:lnTo>
                  <a:pt x="41231" y="769"/>
                </a:lnTo>
                <a:lnTo>
                  <a:pt x="0" y="0"/>
                </a:lnTo>
                <a:close/>
                <a:moveTo>
                  <a:pt x="79628" y="126"/>
                </a:moveTo>
                <a:lnTo>
                  <a:pt x="66829" y="357"/>
                </a:lnTo>
                <a:lnTo>
                  <a:pt x="58769" y="730"/>
                </a:lnTo>
                <a:lnTo>
                  <a:pt x="41231" y="769"/>
                </a:lnTo>
                <a:lnTo>
                  <a:pt x="80672" y="769"/>
                </a:lnTo>
                <a:lnTo>
                  <a:pt x="79628" y="126"/>
                </a:lnTo>
                <a:close/>
              </a:path>
            </a:pathLst>
          </a:custGeom>
          <a:solidFill>
            <a:srgbClr val="0099cc"/>
          </a:solidFill>
          <a:ln>
            <a:noFill/>
          </a:ln>
        </p:spPr>
        <p:style>
          <a:lnRef idx="0"/>
          <a:fillRef idx="0"/>
          <a:effectRef idx="0"/>
          <a:fontRef idx="minor"/>
        </p:style>
      </p:sp>
      <p:sp>
        <p:nvSpPr>
          <p:cNvPr id="1003" name="CustomShape 19"/>
          <p:cNvSpPr/>
          <p:nvPr/>
        </p:nvSpPr>
        <p:spPr>
          <a:xfrm>
            <a:off x="5346360" y="3012840"/>
            <a:ext cx="97560" cy="361080"/>
          </a:xfrm>
          <a:custGeom>
            <a:avLst/>
            <a:gdLst/>
            <a:ahLst/>
            <a:rect l="l" t="t" r="r" b="b"/>
            <a:pathLst>
              <a:path w="97789" h="361314">
                <a:moveTo>
                  <a:pt x="0" y="361188"/>
                </a:moveTo>
                <a:lnTo>
                  <a:pt x="97536" y="361188"/>
                </a:lnTo>
                <a:lnTo>
                  <a:pt x="97536" y="0"/>
                </a:lnTo>
                <a:lnTo>
                  <a:pt x="0" y="0"/>
                </a:lnTo>
                <a:lnTo>
                  <a:pt x="0" y="361188"/>
                </a:lnTo>
                <a:close/>
              </a:path>
            </a:pathLst>
          </a:custGeom>
          <a:solidFill>
            <a:srgbClr val="33cccc"/>
          </a:solidFill>
          <a:ln>
            <a:noFill/>
          </a:ln>
        </p:spPr>
        <p:style>
          <a:lnRef idx="0"/>
          <a:fillRef idx="0"/>
          <a:effectRef idx="0"/>
          <a:fontRef idx="minor"/>
        </p:style>
      </p:sp>
      <p:sp>
        <p:nvSpPr>
          <p:cNvPr id="1004" name="CustomShape 20"/>
          <p:cNvSpPr/>
          <p:nvPr/>
        </p:nvSpPr>
        <p:spPr>
          <a:xfrm>
            <a:off x="4870800" y="4003200"/>
            <a:ext cx="474480" cy="622080"/>
          </a:xfrm>
          <a:prstGeom prst="rect">
            <a:avLst/>
          </a:prstGeom>
          <a:noFill/>
          <a:ln>
            <a:noFill/>
          </a:ln>
        </p:spPr>
        <p:style>
          <a:lnRef idx="0"/>
          <a:fillRef idx="0"/>
          <a:effectRef idx="0"/>
          <a:fontRef idx="minor"/>
        </p:style>
        <p:txBody>
          <a:bodyPr lIns="0" rIns="0" tIns="12600" bIns="0"/>
          <a:p>
            <a:pPr marL="12600">
              <a:lnSpc>
                <a:spcPct val="100000"/>
              </a:lnSpc>
              <a:spcBef>
                <a:spcPts val="99"/>
              </a:spcBef>
            </a:pPr>
            <a:r>
              <a:rPr b="0" lang="en-IN" sz="2000" spc="-117" strike="noStrike">
                <a:solidFill>
                  <a:srgbClr val="000000"/>
                </a:solidFill>
                <a:latin typeface="Arial"/>
              </a:rPr>
              <a:t>ho</a:t>
            </a:r>
            <a:r>
              <a:rPr b="0" lang="en-IN" sz="2000" spc="-128" strike="noStrike">
                <a:solidFill>
                  <a:srgbClr val="000000"/>
                </a:solidFill>
                <a:latin typeface="Arial"/>
              </a:rPr>
              <a:t>s</a:t>
            </a:r>
            <a:r>
              <a:rPr b="0" lang="en-IN" sz="2000" spc="111" strike="noStrike">
                <a:solidFill>
                  <a:srgbClr val="000000"/>
                </a:solidFill>
                <a:latin typeface="Arial"/>
              </a:rPr>
              <a:t>t</a:t>
            </a:r>
            <a:endParaRPr b="0" lang="en-IN" sz="2000" spc="-1" strike="noStrike">
              <a:latin typeface="Arial"/>
            </a:endParaRPr>
          </a:p>
        </p:txBody>
      </p:sp>
      <p:sp>
        <p:nvSpPr>
          <p:cNvPr id="1005" name="CustomShape 21"/>
          <p:cNvSpPr/>
          <p:nvPr/>
        </p:nvSpPr>
        <p:spPr>
          <a:xfrm>
            <a:off x="4559760" y="3551040"/>
            <a:ext cx="1294920" cy="490320"/>
          </a:xfrm>
          <a:prstGeom prst="rect">
            <a:avLst/>
          </a:prstGeom>
          <a:blipFill rotWithShape="0">
            <a:blip r:embed="rId3"/>
            <a:stretch>
              <a:fillRect/>
            </a:stretch>
          </a:blipFill>
          <a:ln>
            <a:noFill/>
          </a:ln>
        </p:spPr>
        <p:style>
          <a:lnRef idx="0"/>
          <a:fillRef idx="0"/>
          <a:effectRef idx="0"/>
          <a:fontRef idx="minor"/>
        </p:style>
      </p:sp>
      <p:sp>
        <p:nvSpPr>
          <p:cNvPr id="1006" name="CustomShape 22"/>
          <p:cNvSpPr/>
          <p:nvPr/>
        </p:nvSpPr>
        <p:spPr>
          <a:xfrm>
            <a:off x="4630680" y="3368520"/>
            <a:ext cx="1201680" cy="650880"/>
          </a:xfrm>
          <a:prstGeom prst="rect">
            <a:avLst/>
          </a:prstGeom>
          <a:blipFill rotWithShape="0">
            <a:blip r:embed="rId4"/>
            <a:stretch>
              <a:fillRect/>
            </a:stretch>
          </a:blipFill>
          <a:ln>
            <a:noFill/>
          </a:ln>
        </p:spPr>
        <p:style>
          <a:lnRef idx="0"/>
          <a:fillRef idx="0"/>
          <a:effectRef idx="0"/>
          <a:fontRef idx="minor"/>
        </p:style>
      </p:sp>
      <p:sp>
        <p:nvSpPr>
          <p:cNvPr id="1007" name="CustomShape 23"/>
          <p:cNvSpPr/>
          <p:nvPr/>
        </p:nvSpPr>
        <p:spPr>
          <a:xfrm>
            <a:off x="4853880" y="1918800"/>
            <a:ext cx="1019520" cy="874080"/>
          </a:xfrm>
          <a:prstGeom prst="rect">
            <a:avLst/>
          </a:prstGeom>
          <a:blipFill rotWithShape="0">
            <a:blip r:embed="rId5"/>
            <a:stretch>
              <a:fillRect/>
            </a:stretch>
          </a:blipFill>
          <a:ln>
            <a:noFill/>
          </a:ln>
        </p:spPr>
        <p:style>
          <a:lnRef idx="0"/>
          <a:fillRef idx="0"/>
          <a:effectRef idx="0"/>
          <a:fontRef idx="minor"/>
        </p:style>
      </p:sp>
      <p:sp>
        <p:nvSpPr>
          <p:cNvPr id="1008" name="CustomShape 24"/>
          <p:cNvSpPr/>
          <p:nvPr/>
        </p:nvSpPr>
        <p:spPr>
          <a:xfrm>
            <a:off x="4684680" y="2320560"/>
            <a:ext cx="1438200" cy="608040"/>
          </a:xfrm>
          <a:prstGeom prst="rect">
            <a:avLst/>
          </a:prstGeom>
          <a:blipFill rotWithShape="0">
            <a:blip r:embed="rId6"/>
            <a:stretch>
              <a:fillRect/>
            </a:stretch>
          </a:blipFill>
          <a:ln>
            <a:noFill/>
          </a:ln>
        </p:spPr>
        <p:style>
          <a:lnRef idx="0"/>
          <a:fillRef idx="0"/>
          <a:effectRef idx="0"/>
          <a:fontRef idx="minor"/>
        </p:style>
      </p:sp>
      <p:sp>
        <p:nvSpPr>
          <p:cNvPr id="1009" name="CustomShape 25"/>
          <p:cNvSpPr/>
          <p:nvPr/>
        </p:nvSpPr>
        <p:spPr>
          <a:xfrm>
            <a:off x="5527800" y="3363120"/>
            <a:ext cx="127800" cy="255960"/>
          </a:xfrm>
          <a:prstGeom prst="rect">
            <a:avLst/>
          </a:prstGeom>
          <a:noFill/>
          <a:ln>
            <a:noFill/>
          </a:ln>
        </p:spPr>
        <p:style>
          <a:lnRef idx="0"/>
          <a:fillRef idx="0"/>
          <a:effectRef idx="0"/>
          <a:fontRef idx="minor"/>
        </p:style>
        <p:txBody>
          <a:bodyPr lIns="0" rIns="0" tIns="12240" bIns="0"/>
          <a:p>
            <a:pPr marL="12600">
              <a:lnSpc>
                <a:spcPct val="100000"/>
              </a:lnSpc>
              <a:spcBef>
                <a:spcPts val="96"/>
              </a:spcBef>
            </a:pPr>
            <a:r>
              <a:rPr b="0" lang="en-IN" sz="1600" spc="-83" strike="noStrike">
                <a:solidFill>
                  <a:srgbClr val="000000"/>
                </a:solidFill>
                <a:latin typeface="Arial"/>
              </a:rPr>
              <a:t>1</a:t>
            </a:r>
            <a:endParaRPr b="0" lang="en-IN" sz="1600" spc="-1" strike="noStrike">
              <a:latin typeface="Arial"/>
            </a:endParaRPr>
          </a:p>
        </p:txBody>
      </p:sp>
      <p:sp>
        <p:nvSpPr>
          <p:cNvPr id="1010" name="CustomShape 26"/>
          <p:cNvSpPr/>
          <p:nvPr/>
        </p:nvSpPr>
        <p:spPr>
          <a:xfrm>
            <a:off x="5286960" y="3371040"/>
            <a:ext cx="127800" cy="255960"/>
          </a:xfrm>
          <a:prstGeom prst="rect">
            <a:avLst/>
          </a:prstGeom>
          <a:noFill/>
          <a:ln>
            <a:noFill/>
          </a:ln>
        </p:spPr>
        <p:style>
          <a:lnRef idx="0"/>
          <a:fillRef idx="0"/>
          <a:effectRef idx="0"/>
          <a:fontRef idx="minor"/>
        </p:style>
        <p:txBody>
          <a:bodyPr lIns="0" rIns="0" tIns="12240" bIns="0"/>
          <a:p>
            <a:pPr marL="12600">
              <a:lnSpc>
                <a:spcPct val="100000"/>
              </a:lnSpc>
              <a:spcBef>
                <a:spcPts val="96"/>
              </a:spcBef>
            </a:pPr>
            <a:r>
              <a:rPr b="0" lang="en-IN" sz="1600" spc="-83" strike="noStrike">
                <a:solidFill>
                  <a:srgbClr val="000000"/>
                </a:solidFill>
                <a:latin typeface="Arial"/>
              </a:rPr>
              <a:t>2</a:t>
            </a:r>
            <a:endParaRPr b="0" lang="en-IN" sz="1600" spc="-1" strike="noStrike">
              <a:latin typeface="Arial"/>
            </a:endParaRPr>
          </a:p>
        </p:txBody>
      </p:sp>
      <p:sp>
        <p:nvSpPr>
          <p:cNvPr id="1011" name="CustomShape 27"/>
          <p:cNvSpPr/>
          <p:nvPr/>
        </p:nvSpPr>
        <p:spPr>
          <a:xfrm>
            <a:off x="5698080" y="2363760"/>
            <a:ext cx="1225080" cy="564840"/>
          </a:xfrm>
          <a:custGeom>
            <a:avLst/>
            <a:gdLst/>
            <a:ahLst/>
            <a:rect l="l" t="t" r="r" b="b"/>
            <a:pathLst>
              <a:path w="1225550" h="565150">
                <a:moveTo>
                  <a:pt x="0" y="565150"/>
                </a:moveTo>
                <a:lnTo>
                  <a:pt x="1225549" y="0"/>
                </a:lnTo>
              </a:path>
            </a:pathLst>
          </a:custGeom>
          <a:noFill/>
          <a:ln w="9000">
            <a:solidFill>
              <a:srgbClr val="000000"/>
            </a:solidFill>
            <a:round/>
          </a:ln>
        </p:spPr>
        <p:style>
          <a:lnRef idx="0"/>
          <a:fillRef idx="0"/>
          <a:effectRef idx="0"/>
          <a:fontRef idx="minor"/>
        </p:style>
      </p:sp>
      <p:sp>
        <p:nvSpPr>
          <p:cNvPr id="1012" name="CustomShape 28"/>
          <p:cNvSpPr/>
          <p:nvPr/>
        </p:nvSpPr>
        <p:spPr>
          <a:xfrm>
            <a:off x="6941160" y="2032920"/>
            <a:ext cx="1192680" cy="835200"/>
          </a:xfrm>
          <a:prstGeom prst="rect">
            <a:avLst/>
          </a:prstGeom>
          <a:noFill/>
          <a:ln>
            <a:noFill/>
          </a:ln>
        </p:spPr>
        <p:style>
          <a:lnRef idx="0"/>
          <a:fillRef idx="0"/>
          <a:effectRef idx="0"/>
          <a:fontRef idx="minor"/>
        </p:style>
        <p:txBody>
          <a:bodyPr lIns="0" rIns="0" tIns="12600" bIns="0"/>
          <a:p>
            <a:pPr marL="12600">
              <a:lnSpc>
                <a:spcPct val="100000"/>
              </a:lnSpc>
              <a:spcBef>
                <a:spcPts val="99"/>
              </a:spcBef>
            </a:pPr>
            <a:r>
              <a:rPr b="0" lang="en-IN" sz="1800" spc="4" strike="noStrike">
                <a:solidFill>
                  <a:srgbClr val="000000"/>
                </a:solidFill>
                <a:latin typeface="Arial"/>
              </a:rPr>
              <a:t>two</a:t>
            </a:r>
            <a:r>
              <a:rPr b="0" lang="en-IN" sz="1800" spc="-168" strike="noStrike">
                <a:solidFill>
                  <a:srgbClr val="000000"/>
                </a:solidFill>
                <a:latin typeface="Arial"/>
              </a:rPr>
              <a:t> </a:t>
            </a:r>
            <a:r>
              <a:rPr b="0" lang="en-IN" sz="1800" spc="-94" strike="noStrike">
                <a:solidFill>
                  <a:srgbClr val="000000"/>
                </a:solidFill>
                <a:latin typeface="Arial"/>
              </a:rPr>
              <a:t>packets,</a:t>
            </a:r>
            <a:endParaRPr b="0" lang="en-IN" sz="1800" spc="-1" strike="noStrike">
              <a:latin typeface="Arial"/>
            </a:endParaRPr>
          </a:p>
          <a:p>
            <a:pPr marL="12600">
              <a:lnSpc>
                <a:spcPct val="100000"/>
              </a:lnSpc>
            </a:pPr>
            <a:r>
              <a:rPr b="0" i="1" lang="en-IN" sz="1800" spc="-154" strike="noStrike">
                <a:solidFill>
                  <a:srgbClr val="000000"/>
                </a:solidFill>
                <a:latin typeface="Trebuchet MS"/>
              </a:rPr>
              <a:t>L </a:t>
            </a:r>
            <a:r>
              <a:rPr b="0" lang="en-IN" sz="1800" spc="-38" strike="noStrike">
                <a:solidFill>
                  <a:srgbClr val="000000"/>
                </a:solidFill>
                <a:latin typeface="Arial"/>
              </a:rPr>
              <a:t>bits</a:t>
            </a:r>
            <a:r>
              <a:rPr b="0" lang="en-IN" sz="1800" spc="-97" strike="noStrike">
                <a:solidFill>
                  <a:srgbClr val="000000"/>
                </a:solidFill>
                <a:latin typeface="Arial"/>
              </a:rPr>
              <a:t> </a:t>
            </a:r>
            <a:r>
              <a:rPr b="0" lang="en-IN" sz="1800" spc="-109" strike="noStrike">
                <a:solidFill>
                  <a:srgbClr val="000000"/>
                </a:solidFill>
                <a:latin typeface="Arial"/>
              </a:rPr>
              <a:t>each</a:t>
            </a:r>
            <a:endParaRPr b="0" lang="en-IN" sz="1800" spc="-1" strike="noStrike">
              <a:latin typeface="Arial"/>
            </a:endParaRPr>
          </a:p>
        </p:txBody>
      </p:sp>
    </p:spTree>
  </p:cSld>
</p:sld>
</file>

<file path=ppt/slides/slide6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13" name="TextShape 1"/>
          <p:cNvSpPr txBox="1"/>
          <p:nvPr/>
        </p:nvSpPr>
        <p:spPr>
          <a:xfrm>
            <a:off x="0" y="152280"/>
            <a:ext cx="9143640" cy="1157400"/>
          </a:xfrm>
          <a:prstGeom prst="rect">
            <a:avLst/>
          </a:prstGeom>
          <a:noFill/>
          <a:ln>
            <a:noFill/>
          </a:ln>
        </p:spPr>
        <p:txBody>
          <a:bodyPr lIns="0" rIns="0" tIns="12240" bIns="0"/>
          <a:p>
            <a:pPr marL="12600">
              <a:lnSpc>
                <a:spcPct val="100000"/>
              </a:lnSpc>
              <a:spcBef>
                <a:spcPts val="96"/>
              </a:spcBef>
            </a:pPr>
            <a:r>
              <a:rPr b="0" lang="en-US" sz="4000" spc="-262" strike="noStrike">
                <a:solidFill>
                  <a:srgbClr val="000000"/>
                </a:solidFill>
                <a:latin typeface="Times New Roman"/>
              </a:rPr>
              <a:t>Physical</a:t>
            </a:r>
            <a:r>
              <a:rPr b="0" lang="en-US" sz="4000" spc="-267" strike="noStrike">
                <a:solidFill>
                  <a:srgbClr val="000000"/>
                </a:solidFill>
                <a:latin typeface="Times New Roman"/>
              </a:rPr>
              <a:t> </a:t>
            </a:r>
            <a:r>
              <a:rPr b="0" lang="en-US" sz="4000" spc="-157" strike="noStrike">
                <a:solidFill>
                  <a:srgbClr val="000000"/>
                </a:solidFill>
                <a:latin typeface="Times New Roman"/>
              </a:rPr>
              <a:t>media</a:t>
            </a:r>
            <a:endParaRPr b="0" lang="en-US" sz="4000" spc="-1" strike="noStrike">
              <a:solidFill>
                <a:srgbClr val="000000"/>
              </a:solidFill>
              <a:latin typeface="Calibri"/>
            </a:endParaRPr>
          </a:p>
        </p:txBody>
      </p:sp>
      <p:sp>
        <p:nvSpPr>
          <p:cNvPr id="1014" name="CustomShape 2"/>
          <p:cNvSpPr/>
          <p:nvPr/>
        </p:nvSpPr>
        <p:spPr>
          <a:xfrm>
            <a:off x="0" y="1066680"/>
            <a:ext cx="9143640" cy="6683760"/>
          </a:xfrm>
          <a:prstGeom prst="rect">
            <a:avLst/>
          </a:prstGeom>
          <a:noFill/>
          <a:ln>
            <a:noFill/>
          </a:ln>
        </p:spPr>
        <p:style>
          <a:lnRef idx="0"/>
          <a:fillRef idx="0"/>
          <a:effectRef idx="0"/>
          <a:fontRef idx="minor"/>
        </p:style>
        <p:txBody>
          <a:bodyPr lIns="0" rIns="0" tIns="85680" bIns="0"/>
          <a:p>
            <a:pPr marL="355680" indent="-342720">
              <a:lnSpc>
                <a:spcPct val="100000"/>
              </a:lnSpc>
              <a:spcBef>
                <a:spcPts val="575"/>
              </a:spcBef>
              <a:buClr>
                <a:srgbClr val="000000"/>
              </a:buClr>
              <a:buSzPct val="75000"/>
              <a:buFont typeface="Symbol" charset="2"/>
              <a:buChar char=""/>
            </a:pPr>
            <a:r>
              <a:rPr b="0" lang="en-IN" sz="2800" spc="-123" strike="noStrike">
                <a:solidFill>
                  <a:srgbClr val="000000"/>
                </a:solidFill>
                <a:latin typeface="Times New Roman"/>
              </a:rPr>
              <a:t>For each </a:t>
            </a:r>
            <a:r>
              <a:rPr b="0" lang="en-IN" sz="2800" spc="-38" strike="noStrike">
                <a:solidFill>
                  <a:srgbClr val="000000"/>
                </a:solidFill>
                <a:latin typeface="Times New Roman"/>
              </a:rPr>
              <a:t>transmitter-receiver pair, the bit is sent by propagating electromagnetic waves/optical pulses across the </a:t>
            </a:r>
            <a:r>
              <a:rPr b="1" lang="en-IN" sz="2800" spc="-38" strike="noStrike">
                <a:solidFill>
                  <a:srgbClr val="000000"/>
                </a:solidFill>
                <a:latin typeface="Times New Roman"/>
              </a:rPr>
              <a:t>physical medium.</a:t>
            </a:r>
            <a:endParaRPr b="0" lang="en-IN" sz="2800" spc="-1" strike="noStrike">
              <a:latin typeface="Arial"/>
            </a:endParaRPr>
          </a:p>
          <a:p>
            <a:pPr marL="355680" indent="-342720">
              <a:lnSpc>
                <a:spcPct val="100000"/>
              </a:lnSpc>
              <a:spcBef>
                <a:spcPts val="575"/>
              </a:spcBef>
              <a:buClr>
                <a:srgbClr val="000000"/>
              </a:buClr>
              <a:buSzPct val="75000"/>
              <a:buFont typeface="Symbol" charset="2"/>
              <a:buChar char=""/>
            </a:pPr>
            <a:r>
              <a:rPr b="1" lang="en-IN" sz="2800" spc="-1" strike="noStrike">
                <a:solidFill>
                  <a:srgbClr val="000000"/>
                </a:solidFill>
                <a:latin typeface="Times New Roman"/>
              </a:rPr>
              <a:t>Examples  --</a:t>
            </a:r>
            <a:r>
              <a:rPr b="0" lang="en-IN" sz="2800" spc="-1" strike="noStrike">
                <a:solidFill>
                  <a:srgbClr val="000000"/>
                </a:solidFill>
                <a:latin typeface="Times New Roman"/>
              </a:rPr>
              <a:t>Twisted-pair copper wire, coaxial cable, multimode fiber optic cable, terrestrial radio spectrum and satellite radio spectrum.</a:t>
            </a:r>
            <a:endParaRPr b="0" lang="en-IN" sz="2800" spc="-1" strike="noStrike">
              <a:latin typeface="Arial"/>
            </a:endParaRPr>
          </a:p>
          <a:p>
            <a:pPr marL="355680" indent="-342720">
              <a:lnSpc>
                <a:spcPct val="100000"/>
              </a:lnSpc>
              <a:spcBef>
                <a:spcPts val="575"/>
              </a:spcBef>
              <a:buClr>
                <a:srgbClr val="000000"/>
              </a:buClr>
              <a:buSzPct val="75000"/>
              <a:buFont typeface="Symbol" charset="2"/>
              <a:buChar char=""/>
            </a:pPr>
            <a:r>
              <a:rPr b="0" lang="en-IN" sz="2800" spc="-1" strike="noStrike">
                <a:solidFill>
                  <a:srgbClr val="000000"/>
                </a:solidFill>
                <a:latin typeface="Times New Roman"/>
              </a:rPr>
              <a:t> </a:t>
            </a:r>
            <a:r>
              <a:rPr b="1" lang="en-IN" sz="2800" spc="-1" strike="noStrike">
                <a:solidFill>
                  <a:srgbClr val="000000"/>
                </a:solidFill>
                <a:latin typeface="Times New Roman"/>
              </a:rPr>
              <a:t>Physical media</a:t>
            </a:r>
            <a:r>
              <a:rPr b="0" lang="en-IN" sz="2800" spc="-1" strike="noStrike">
                <a:solidFill>
                  <a:srgbClr val="000000"/>
                </a:solidFill>
                <a:latin typeface="Times New Roman"/>
              </a:rPr>
              <a:t> fall into two categories: </a:t>
            </a:r>
            <a:r>
              <a:rPr b="1" lang="en-IN" sz="2800" spc="-1" strike="noStrike">
                <a:solidFill>
                  <a:srgbClr val="000000"/>
                </a:solidFill>
                <a:latin typeface="Times New Roman"/>
              </a:rPr>
              <a:t>guided media and unguided media.</a:t>
            </a:r>
            <a:endParaRPr b="0" lang="en-IN" sz="2800" spc="-1" strike="noStrike">
              <a:latin typeface="Arial"/>
            </a:endParaRPr>
          </a:p>
          <a:p>
            <a:pPr marL="355680" indent="-342720">
              <a:lnSpc>
                <a:spcPct val="100000"/>
              </a:lnSpc>
              <a:spcBef>
                <a:spcPts val="575"/>
              </a:spcBef>
              <a:buClr>
                <a:srgbClr val="cc0000"/>
              </a:buClr>
              <a:buSzPct val="75000"/>
              <a:buFont typeface="Symbol" charset="2"/>
              <a:buChar char=""/>
            </a:pPr>
            <a:r>
              <a:rPr b="0" lang="en-IN" sz="2800" spc="-94" strike="noStrike">
                <a:solidFill>
                  <a:srgbClr val="cc0000"/>
                </a:solidFill>
                <a:latin typeface="Times New Roman"/>
              </a:rPr>
              <a:t>guided</a:t>
            </a:r>
            <a:r>
              <a:rPr b="0" lang="en-IN" sz="2800" spc="-128" strike="noStrike">
                <a:solidFill>
                  <a:srgbClr val="cc0000"/>
                </a:solidFill>
                <a:latin typeface="Times New Roman"/>
              </a:rPr>
              <a:t> </a:t>
            </a:r>
            <a:r>
              <a:rPr b="0" lang="en-IN" sz="2800" spc="-83" strike="noStrike">
                <a:solidFill>
                  <a:srgbClr val="cc0000"/>
                </a:solidFill>
                <a:latin typeface="Times New Roman"/>
              </a:rPr>
              <a:t>media:</a:t>
            </a:r>
            <a:endParaRPr b="0" lang="en-IN" sz="2800" spc="-1" strike="noStrike">
              <a:latin typeface="Arial"/>
            </a:endParaRPr>
          </a:p>
          <a:p>
            <a:pPr lvl="1" marL="756360" indent="-286200">
              <a:lnSpc>
                <a:spcPct val="100000"/>
              </a:lnSpc>
              <a:spcBef>
                <a:spcPts val="646"/>
              </a:spcBef>
              <a:buClr>
                <a:srgbClr val="000000"/>
              </a:buClr>
              <a:buFont typeface="Symbol" charset="2"/>
              <a:buChar char=""/>
            </a:pPr>
            <a:r>
              <a:rPr b="0" lang="en-IN" sz="2800" spc="-162" strike="noStrike">
                <a:solidFill>
                  <a:srgbClr val="000000"/>
                </a:solidFill>
                <a:latin typeface="Times New Roman"/>
              </a:rPr>
              <a:t>signals </a:t>
            </a:r>
            <a:r>
              <a:rPr b="0" lang="en-IN" sz="2800" spc="-117" strike="noStrike">
                <a:solidFill>
                  <a:srgbClr val="000000"/>
                </a:solidFill>
                <a:latin typeface="Times New Roman"/>
              </a:rPr>
              <a:t>propagate </a:t>
            </a:r>
            <a:r>
              <a:rPr b="0" lang="en-IN" sz="2800" spc="-32" strike="noStrike">
                <a:solidFill>
                  <a:srgbClr val="000000"/>
                </a:solidFill>
                <a:latin typeface="Times New Roman"/>
              </a:rPr>
              <a:t>in </a:t>
            </a:r>
            <a:r>
              <a:rPr b="0" lang="en-IN" sz="2800" spc="-94" strike="noStrike">
                <a:solidFill>
                  <a:srgbClr val="000000"/>
                </a:solidFill>
                <a:latin typeface="Times New Roman"/>
              </a:rPr>
              <a:t>solid </a:t>
            </a:r>
            <a:r>
              <a:rPr b="0" lang="en-IN" sz="2800" spc="-97" strike="noStrike">
                <a:solidFill>
                  <a:srgbClr val="000000"/>
                </a:solidFill>
                <a:latin typeface="Times New Roman"/>
              </a:rPr>
              <a:t>media: </a:t>
            </a:r>
            <a:r>
              <a:rPr b="0" lang="en-IN" sz="2800" spc="-137" strike="noStrike">
                <a:solidFill>
                  <a:srgbClr val="000000"/>
                </a:solidFill>
                <a:latin typeface="Times New Roman"/>
              </a:rPr>
              <a:t>copper,</a:t>
            </a:r>
            <a:r>
              <a:rPr b="0" lang="en-IN" sz="2800" spc="-352" strike="noStrike">
                <a:solidFill>
                  <a:srgbClr val="000000"/>
                </a:solidFill>
                <a:latin typeface="Times New Roman"/>
              </a:rPr>
              <a:t> </a:t>
            </a:r>
            <a:r>
              <a:rPr b="0" lang="en-IN" sz="2800" spc="-77" strike="noStrike">
                <a:solidFill>
                  <a:srgbClr val="000000"/>
                </a:solidFill>
                <a:latin typeface="Times New Roman"/>
              </a:rPr>
              <a:t>fiber,  </a:t>
            </a:r>
            <a:r>
              <a:rPr b="0" lang="en-IN" sz="2800" spc="-188" strike="noStrike">
                <a:solidFill>
                  <a:srgbClr val="000000"/>
                </a:solidFill>
                <a:latin typeface="Times New Roman"/>
              </a:rPr>
              <a:t>coax</a:t>
            </a:r>
            <a:endParaRPr b="0" lang="en-IN" sz="2800" spc="-1" strike="noStrike">
              <a:latin typeface="Arial"/>
            </a:endParaRPr>
          </a:p>
          <a:p>
            <a:pPr marL="355680" indent="-342720">
              <a:lnSpc>
                <a:spcPct val="100000"/>
              </a:lnSpc>
              <a:spcBef>
                <a:spcPts val="604"/>
              </a:spcBef>
              <a:buClr>
                <a:srgbClr val="cc0000"/>
              </a:buClr>
              <a:buSzPct val="75000"/>
              <a:buFont typeface="Symbol" charset="2"/>
              <a:buChar char=""/>
            </a:pPr>
            <a:r>
              <a:rPr b="0" lang="en-IN" sz="2800" spc="-94" strike="noStrike">
                <a:solidFill>
                  <a:srgbClr val="cc0000"/>
                </a:solidFill>
                <a:latin typeface="Times New Roman"/>
              </a:rPr>
              <a:t>unguided</a:t>
            </a:r>
            <a:r>
              <a:rPr b="0" lang="en-IN" sz="2800" spc="-134" strike="noStrike">
                <a:solidFill>
                  <a:srgbClr val="cc0000"/>
                </a:solidFill>
                <a:latin typeface="Times New Roman"/>
              </a:rPr>
              <a:t> </a:t>
            </a:r>
            <a:r>
              <a:rPr b="0" lang="en-IN" sz="2800" spc="-83" strike="noStrike">
                <a:solidFill>
                  <a:srgbClr val="cc0000"/>
                </a:solidFill>
                <a:latin typeface="Times New Roman"/>
              </a:rPr>
              <a:t>media:</a:t>
            </a:r>
            <a:endParaRPr b="0" lang="en-IN" sz="2800" spc="-1" strike="noStrike">
              <a:latin typeface="Arial"/>
            </a:endParaRPr>
          </a:p>
          <a:p>
            <a:pPr lvl="1" marL="756360" indent="-286200">
              <a:lnSpc>
                <a:spcPct val="100000"/>
              </a:lnSpc>
              <a:spcBef>
                <a:spcPts val="649"/>
              </a:spcBef>
              <a:buClr>
                <a:srgbClr val="000000"/>
              </a:buClr>
              <a:buFont typeface="Symbol" charset="2"/>
              <a:buChar char=""/>
            </a:pPr>
            <a:r>
              <a:rPr b="0" lang="en-IN" sz="2800" spc="-162" strike="noStrike">
                <a:solidFill>
                  <a:srgbClr val="000000"/>
                </a:solidFill>
                <a:latin typeface="Times New Roman"/>
              </a:rPr>
              <a:t>signals </a:t>
            </a:r>
            <a:r>
              <a:rPr b="0" lang="en-IN" sz="2800" spc="-117" strike="noStrike">
                <a:solidFill>
                  <a:srgbClr val="000000"/>
                </a:solidFill>
                <a:latin typeface="Times New Roman"/>
              </a:rPr>
              <a:t>propagate </a:t>
            </a:r>
            <a:r>
              <a:rPr b="0" lang="en-IN" sz="2800" spc="-97" strike="noStrike">
                <a:solidFill>
                  <a:srgbClr val="000000"/>
                </a:solidFill>
                <a:latin typeface="Times New Roman"/>
              </a:rPr>
              <a:t>freely, </a:t>
            </a:r>
            <a:r>
              <a:rPr b="0" lang="en-IN" sz="2800" spc="-123" strike="noStrike">
                <a:solidFill>
                  <a:srgbClr val="000000"/>
                </a:solidFill>
                <a:latin typeface="Times New Roman"/>
              </a:rPr>
              <a:t>e.g.,</a:t>
            </a:r>
            <a:r>
              <a:rPr b="0" lang="en-IN" sz="2800" spc="-182" strike="noStrike">
                <a:solidFill>
                  <a:srgbClr val="000000"/>
                </a:solidFill>
                <a:latin typeface="Times New Roman"/>
              </a:rPr>
              <a:t> </a:t>
            </a:r>
            <a:r>
              <a:rPr b="0" lang="en-IN" sz="2800" spc="-77" strike="noStrike">
                <a:solidFill>
                  <a:srgbClr val="000000"/>
                </a:solidFill>
                <a:latin typeface="Times New Roman"/>
              </a:rPr>
              <a:t>radio,</a:t>
            </a:r>
            <a:r>
              <a:rPr b="0" lang="en-IN" sz="1800" spc="-1" strike="noStrike">
                <a:solidFill>
                  <a:srgbClr val="000000"/>
                </a:solidFill>
                <a:latin typeface="Calibri"/>
              </a:rPr>
              <a:t> digital satellite channel</a:t>
            </a:r>
            <a:endParaRPr b="0" lang="en-IN" sz="1800" spc="-1" strike="noStrike">
              <a:latin typeface="Arial"/>
            </a:endParaRPr>
          </a:p>
          <a:p>
            <a:pPr>
              <a:lnSpc>
                <a:spcPct val="100000"/>
              </a:lnSpc>
              <a:spcBef>
                <a:spcPts val="649"/>
              </a:spcBef>
            </a:pPr>
            <a:endParaRPr b="0" lang="en-IN" sz="1800" spc="-1" strike="noStrike">
              <a:latin typeface="Arial"/>
            </a:endParaRPr>
          </a:p>
          <a:p>
            <a:pPr marL="469800" indent="-456840">
              <a:lnSpc>
                <a:spcPct val="100000"/>
              </a:lnSpc>
              <a:spcBef>
                <a:spcPts val="649"/>
              </a:spcBef>
              <a:buClr>
                <a:srgbClr val="000000"/>
              </a:buClr>
              <a:buFont typeface="Arial"/>
              <a:buChar char="•"/>
            </a:pPr>
            <a:r>
              <a:rPr b="0" lang="en-IN" sz="2800" spc="-174" strike="noStrike">
                <a:solidFill>
                  <a:srgbClr val="000000"/>
                </a:solidFill>
                <a:latin typeface="Times New Roman"/>
              </a:rPr>
              <a:t>Cost </a:t>
            </a:r>
            <a:r>
              <a:rPr b="0" lang="en-IN" sz="2800" spc="-4" strike="noStrike">
                <a:solidFill>
                  <a:srgbClr val="000000"/>
                </a:solidFill>
                <a:latin typeface="Times New Roman"/>
              </a:rPr>
              <a:t>of </a:t>
            </a:r>
            <a:r>
              <a:rPr b="0" lang="en-IN" sz="2800" spc="-38" strike="noStrike">
                <a:solidFill>
                  <a:srgbClr val="000000"/>
                </a:solidFill>
                <a:latin typeface="Times New Roman"/>
              </a:rPr>
              <a:t>link </a:t>
            </a:r>
            <a:r>
              <a:rPr b="0" lang="en-IN" sz="2800" spc="-123" strike="noStrike">
                <a:solidFill>
                  <a:srgbClr val="000000"/>
                </a:solidFill>
                <a:latin typeface="Times New Roman"/>
              </a:rPr>
              <a:t>is </a:t>
            </a:r>
            <a:r>
              <a:rPr b="0" lang="en-IN" sz="2800" spc="-89" strike="noStrike">
                <a:solidFill>
                  <a:srgbClr val="000000"/>
                </a:solidFill>
                <a:latin typeface="Times New Roman"/>
              </a:rPr>
              <a:t>very </a:t>
            </a:r>
            <a:r>
              <a:rPr b="0" lang="en-IN" sz="2800" spc="-162" strike="noStrike">
                <a:solidFill>
                  <a:srgbClr val="000000"/>
                </a:solidFill>
                <a:latin typeface="Times New Roman"/>
              </a:rPr>
              <a:t>less </a:t>
            </a:r>
            <a:r>
              <a:rPr b="0" lang="en-IN" sz="2800" spc="-109" strike="noStrike">
                <a:solidFill>
                  <a:srgbClr val="000000"/>
                </a:solidFill>
                <a:latin typeface="Times New Roman"/>
              </a:rPr>
              <a:t>compared </a:t>
            </a:r>
            <a:r>
              <a:rPr b="0" lang="en-IN" sz="2800" spc="18" strike="noStrike">
                <a:solidFill>
                  <a:srgbClr val="000000"/>
                </a:solidFill>
                <a:latin typeface="Times New Roman"/>
              </a:rPr>
              <a:t>to</a:t>
            </a:r>
            <a:r>
              <a:rPr b="0" lang="en-IN" sz="2800" spc="-457" strike="noStrike">
                <a:solidFill>
                  <a:srgbClr val="000000"/>
                </a:solidFill>
                <a:latin typeface="Times New Roman"/>
              </a:rPr>
              <a:t> </a:t>
            </a:r>
            <a:r>
              <a:rPr b="0" lang="en-IN" sz="2800" spc="-49" strike="noStrike">
                <a:solidFill>
                  <a:srgbClr val="000000"/>
                </a:solidFill>
                <a:latin typeface="Times New Roman"/>
              </a:rPr>
              <a:t>installation </a:t>
            </a:r>
            <a:r>
              <a:rPr b="0" lang="en-IN" sz="2800" spc="-137" strike="noStrike">
                <a:solidFill>
                  <a:srgbClr val="000000"/>
                </a:solidFill>
                <a:latin typeface="Times New Roman"/>
              </a:rPr>
              <a:t>costs</a:t>
            </a:r>
            <a:endParaRPr b="0" lang="en-IN" sz="2800" spc="-1" strike="noStrike">
              <a:latin typeface="Arial"/>
            </a:endParaRPr>
          </a:p>
        </p:txBody>
      </p:sp>
    </p:spTree>
  </p:cSld>
</p:sld>
</file>

<file path=ppt/slides/slide6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15" name="TextShape 1"/>
          <p:cNvSpPr txBox="1"/>
          <p:nvPr/>
        </p:nvSpPr>
        <p:spPr>
          <a:xfrm>
            <a:off x="152280" y="0"/>
            <a:ext cx="8610120" cy="1158480"/>
          </a:xfrm>
          <a:prstGeom prst="rect">
            <a:avLst/>
          </a:prstGeom>
          <a:noFill/>
          <a:ln>
            <a:noFill/>
          </a:ln>
        </p:spPr>
        <p:txBody>
          <a:bodyPr lIns="0" rIns="0" tIns="13320" bIns="0"/>
          <a:p>
            <a:pPr marL="12600">
              <a:lnSpc>
                <a:spcPct val="100000"/>
              </a:lnSpc>
              <a:spcBef>
                <a:spcPts val="105"/>
              </a:spcBef>
            </a:pPr>
            <a:r>
              <a:rPr b="1" lang="en-US" sz="4400" spc="-117" strike="noStrike">
                <a:solidFill>
                  <a:srgbClr val="000000"/>
                </a:solidFill>
                <a:latin typeface="Times New Roman"/>
              </a:rPr>
              <a:t>1. </a:t>
            </a:r>
            <a:r>
              <a:rPr b="1" lang="en-US" sz="4400" spc="-208" strike="noStrike">
                <a:solidFill>
                  <a:srgbClr val="000000"/>
                </a:solidFill>
                <a:latin typeface="Times New Roman"/>
              </a:rPr>
              <a:t>Twisted</a:t>
            </a:r>
            <a:r>
              <a:rPr b="1" lang="en-US" sz="4400" spc="-364" strike="noStrike">
                <a:solidFill>
                  <a:srgbClr val="000000"/>
                </a:solidFill>
                <a:latin typeface="Times New Roman"/>
              </a:rPr>
              <a:t> </a:t>
            </a:r>
            <a:r>
              <a:rPr b="1" lang="en-US" sz="4400" spc="-242" strike="noStrike">
                <a:solidFill>
                  <a:srgbClr val="000000"/>
                </a:solidFill>
                <a:latin typeface="Times New Roman"/>
              </a:rPr>
              <a:t>Pair </a:t>
            </a:r>
            <a:r>
              <a:rPr b="1" i="1" lang="en-US" sz="4400" spc="-1" strike="noStrike">
                <a:solidFill>
                  <a:srgbClr val="000000"/>
                </a:solidFill>
                <a:latin typeface="Times New Roman"/>
              </a:rPr>
              <a:t>Copper Wire</a:t>
            </a:r>
            <a:endParaRPr b="0" lang="en-US" sz="4400" spc="-1" strike="noStrike">
              <a:solidFill>
                <a:srgbClr val="000000"/>
              </a:solidFill>
              <a:latin typeface="Calibri"/>
            </a:endParaRPr>
          </a:p>
        </p:txBody>
      </p:sp>
      <p:sp>
        <p:nvSpPr>
          <p:cNvPr id="1016" name="CustomShape 2"/>
          <p:cNvSpPr/>
          <p:nvPr/>
        </p:nvSpPr>
        <p:spPr>
          <a:xfrm>
            <a:off x="152280" y="762120"/>
            <a:ext cx="8991360" cy="5694120"/>
          </a:xfrm>
          <a:prstGeom prst="rect">
            <a:avLst/>
          </a:prstGeom>
          <a:noFill/>
          <a:ln>
            <a:noFill/>
          </a:ln>
        </p:spPr>
        <p:style>
          <a:lnRef idx="0"/>
          <a:fillRef idx="0"/>
          <a:effectRef idx="0"/>
          <a:fontRef idx="minor"/>
        </p:style>
        <p:txBody>
          <a:bodyPr lIns="0" rIns="0" tIns="12600" bIns="0"/>
          <a:p>
            <a:pPr marL="355680" indent="-342720">
              <a:lnSpc>
                <a:spcPct val="100000"/>
              </a:lnSpc>
              <a:spcBef>
                <a:spcPts val="99"/>
              </a:spcBef>
              <a:buClr>
                <a:srgbClr val="000000"/>
              </a:buClr>
              <a:buFont typeface="Symbol" charset="2"/>
              <a:buChar char=""/>
            </a:pPr>
            <a:r>
              <a:rPr b="0" lang="en-IN" sz="3200" spc="-162" strike="noStrike">
                <a:solidFill>
                  <a:srgbClr val="000000"/>
                </a:solidFill>
                <a:latin typeface="Times New Roman"/>
              </a:rPr>
              <a:t>Least </a:t>
            </a:r>
            <a:r>
              <a:rPr b="0" lang="en-IN" sz="3200" spc="-134" strike="noStrike">
                <a:solidFill>
                  <a:srgbClr val="000000"/>
                </a:solidFill>
                <a:latin typeface="Times New Roman"/>
              </a:rPr>
              <a:t>expensive </a:t>
            </a:r>
            <a:r>
              <a:rPr b="0" lang="en-IN" sz="3200" spc="-109" strike="noStrike">
                <a:solidFill>
                  <a:srgbClr val="000000"/>
                </a:solidFill>
                <a:latin typeface="Times New Roman"/>
              </a:rPr>
              <a:t>and </a:t>
            </a:r>
            <a:r>
              <a:rPr b="1" lang="en-IN" sz="3200" spc="-77" strike="noStrike">
                <a:solidFill>
                  <a:srgbClr val="000000"/>
                </a:solidFill>
                <a:latin typeface="Times New Roman"/>
              </a:rPr>
              <a:t>most </a:t>
            </a:r>
            <a:r>
              <a:rPr b="1" lang="en-IN" sz="3200" spc="-52" strike="noStrike">
                <a:solidFill>
                  <a:srgbClr val="000000"/>
                </a:solidFill>
                <a:latin typeface="Times New Roman"/>
              </a:rPr>
              <a:t>widely </a:t>
            </a:r>
            <a:r>
              <a:rPr b="1" lang="en-IN" sz="3200" spc="-137" strike="noStrike">
                <a:solidFill>
                  <a:srgbClr val="000000"/>
                </a:solidFill>
                <a:latin typeface="Times New Roman"/>
              </a:rPr>
              <a:t>used </a:t>
            </a:r>
            <a:r>
              <a:rPr b="0" lang="en-IN" sz="3200" spc="-97" strike="noStrike">
                <a:solidFill>
                  <a:srgbClr val="000000"/>
                </a:solidFill>
                <a:latin typeface="Times New Roman"/>
              </a:rPr>
              <a:t>guided</a:t>
            </a:r>
            <a:r>
              <a:rPr b="0" lang="en-IN" sz="3200" spc="-194" strike="noStrike">
                <a:solidFill>
                  <a:srgbClr val="000000"/>
                </a:solidFill>
                <a:latin typeface="Times New Roman"/>
              </a:rPr>
              <a:t> </a:t>
            </a:r>
            <a:r>
              <a:rPr b="0" lang="en-IN" sz="3200" spc="-94" strike="noStrike">
                <a:solidFill>
                  <a:srgbClr val="000000"/>
                </a:solidFill>
                <a:latin typeface="Times New Roman"/>
              </a:rPr>
              <a:t>transmission </a:t>
            </a:r>
            <a:r>
              <a:rPr b="0" lang="en-IN" sz="3200" spc="-72" strike="noStrike">
                <a:solidFill>
                  <a:srgbClr val="000000"/>
                </a:solidFill>
                <a:latin typeface="Times New Roman"/>
              </a:rPr>
              <a:t>medium </a:t>
            </a:r>
            <a:r>
              <a:rPr b="0" lang="en-IN" sz="3200" spc="-128" strike="noStrike">
                <a:solidFill>
                  <a:srgbClr val="000000"/>
                </a:solidFill>
                <a:latin typeface="Times New Roman"/>
              </a:rPr>
              <a:t>(used </a:t>
            </a:r>
            <a:r>
              <a:rPr b="0" lang="en-IN" sz="3200" spc="-29" strike="noStrike">
                <a:solidFill>
                  <a:srgbClr val="000000"/>
                </a:solidFill>
                <a:latin typeface="Times New Roman"/>
              </a:rPr>
              <a:t>in </a:t>
            </a:r>
            <a:r>
              <a:rPr b="0" lang="en-IN" sz="3200" spc="-69" strike="noStrike">
                <a:solidFill>
                  <a:srgbClr val="000000"/>
                </a:solidFill>
                <a:latin typeface="Times New Roman"/>
              </a:rPr>
              <a:t>telephone</a:t>
            </a:r>
            <a:r>
              <a:rPr b="0" lang="en-IN" sz="3200" spc="-304" strike="noStrike">
                <a:solidFill>
                  <a:srgbClr val="000000"/>
                </a:solidFill>
                <a:latin typeface="Times New Roman"/>
              </a:rPr>
              <a:t> </a:t>
            </a:r>
            <a:r>
              <a:rPr b="0" lang="en-IN" sz="3200" spc="-72" strike="noStrike">
                <a:solidFill>
                  <a:srgbClr val="000000"/>
                </a:solidFill>
                <a:latin typeface="Times New Roman"/>
              </a:rPr>
              <a:t>networks).</a:t>
            </a:r>
            <a:endParaRPr b="0" lang="en-IN" sz="3200" spc="-1" strike="noStrike">
              <a:latin typeface="Arial"/>
            </a:endParaRPr>
          </a:p>
          <a:p>
            <a:pPr marL="355680" indent="-342720">
              <a:lnSpc>
                <a:spcPct val="100000"/>
              </a:lnSpc>
              <a:spcBef>
                <a:spcPts val="575"/>
              </a:spcBef>
              <a:buClr>
                <a:srgbClr val="000000"/>
              </a:buClr>
              <a:buSzPct val="75000"/>
              <a:buFont typeface="Symbol" charset="2"/>
              <a:buChar char=""/>
            </a:pPr>
            <a:r>
              <a:rPr b="0" lang="en-IN" sz="3200" spc="4" strike="noStrike">
                <a:solidFill>
                  <a:srgbClr val="000000"/>
                </a:solidFill>
                <a:latin typeface="Times New Roman"/>
              </a:rPr>
              <a:t>Two </a:t>
            </a:r>
            <a:r>
              <a:rPr b="0" lang="en-IN" sz="3200" spc="-77" strike="noStrike">
                <a:solidFill>
                  <a:srgbClr val="000000"/>
                </a:solidFill>
                <a:latin typeface="Times New Roman"/>
              </a:rPr>
              <a:t>insulated </a:t>
            </a:r>
            <a:r>
              <a:rPr b="0" lang="en-IN" sz="3200" spc="-94" strike="noStrike">
                <a:solidFill>
                  <a:srgbClr val="000000"/>
                </a:solidFill>
                <a:latin typeface="Times New Roman"/>
              </a:rPr>
              <a:t>copper </a:t>
            </a:r>
            <a:r>
              <a:rPr b="0" lang="en-IN" sz="3200" spc="-77" strike="noStrike">
                <a:solidFill>
                  <a:srgbClr val="000000"/>
                </a:solidFill>
                <a:latin typeface="Times New Roman"/>
              </a:rPr>
              <a:t>wires </a:t>
            </a:r>
            <a:r>
              <a:rPr b="0" lang="en-IN" sz="3200" spc="-109" strike="noStrike">
                <a:solidFill>
                  <a:srgbClr val="000000"/>
                </a:solidFill>
                <a:latin typeface="Times New Roman"/>
              </a:rPr>
              <a:t>arranged </a:t>
            </a:r>
            <a:r>
              <a:rPr b="0" lang="en-IN" sz="3200" spc="-29" strike="noStrike">
                <a:solidFill>
                  <a:srgbClr val="000000"/>
                </a:solidFill>
                <a:latin typeface="Times New Roman"/>
              </a:rPr>
              <a:t>in</a:t>
            </a:r>
            <a:r>
              <a:rPr b="0" lang="en-IN" sz="3200" spc="-463" strike="noStrike">
                <a:solidFill>
                  <a:srgbClr val="000000"/>
                </a:solidFill>
                <a:latin typeface="Times New Roman"/>
              </a:rPr>
              <a:t> </a:t>
            </a:r>
            <a:r>
              <a:rPr b="0" lang="en-IN" sz="3200" spc="-89" strike="noStrike">
                <a:solidFill>
                  <a:srgbClr val="000000"/>
                </a:solidFill>
                <a:latin typeface="Times New Roman"/>
              </a:rPr>
              <a:t>spiral </a:t>
            </a:r>
            <a:r>
              <a:rPr b="0" lang="en-IN" sz="3200" spc="-38" strike="noStrike">
                <a:solidFill>
                  <a:srgbClr val="000000"/>
                </a:solidFill>
                <a:latin typeface="Times New Roman"/>
              </a:rPr>
              <a:t>pattern.</a:t>
            </a:r>
            <a:endParaRPr b="0" lang="en-IN" sz="3200" spc="-1" strike="noStrike">
              <a:latin typeface="Arial"/>
            </a:endParaRPr>
          </a:p>
          <a:p>
            <a:pPr marL="355680" indent="-342720">
              <a:lnSpc>
                <a:spcPct val="100000"/>
              </a:lnSpc>
              <a:spcBef>
                <a:spcPts val="575"/>
              </a:spcBef>
              <a:buClr>
                <a:srgbClr val="000000"/>
              </a:buClr>
              <a:buSzPct val="75000"/>
              <a:buFont typeface="Symbol" charset="2"/>
              <a:buChar char=""/>
            </a:pPr>
            <a:r>
              <a:rPr b="0" lang="en-IN" sz="3200" spc="-174" strike="noStrike">
                <a:solidFill>
                  <a:srgbClr val="000000"/>
                </a:solidFill>
                <a:latin typeface="Times New Roman"/>
              </a:rPr>
              <a:t>The </a:t>
            </a:r>
            <a:r>
              <a:rPr b="0" lang="en-IN" sz="3200" spc="-77" strike="noStrike">
                <a:solidFill>
                  <a:srgbClr val="000000"/>
                </a:solidFill>
                <a:latin typeface="Times New Roman"/>
              </a:rPr>
              <a:t>wires </a:t>
            </a:r>
            <a:r>
              <a:rPr b="0" lang="en-IN" sz="3200" spc="-109" strike="noStrike">
                <a:solidFill>
                  <a:srgbClr val="000000"/>
                </a:solidFill>
                <a:latin typeface="Times New Roman"/>
              </a:rPr>
              <a:t>are </a:t>
            </a:r>
            <a:r>
              <a:rPr b="0" lang="en-IN" sz="3200" spc="-38" strike="noStrike">
                <a:solidFill>
                  <a:srgbClr val="000000"/>
                </a:solidFill>
                <a:latin typeface="Times New Roman"/>
              </a:rPr>
              <a:t>twisted </a:t>
            </a:r>
            <a:r>
              <a:rPr b="0" lang="en-IN" sz="3200" spc="18" strike="noStrike">
                <a:solidFill>
                  <a:srgbClr val="000000"/>
                </a:solidFill>
                <a:latin typeface="Times New Roman"/>
              </a:rPr>
              <a:t>to </a:t>
            </a:r>
            <a:r>
              <a:rPr b="0" lang="en-IN" sz="3200" spc="-103" strike="noStrike">
                <a:solidFill>
                  <a:srgbClr val="000000"/>
                </a:solidFill>
                <a:latin typeface="Times New Roman"/>
              </a:rPr>
              <a:t>avoid </a:t>
            </a:r>
            <a:r>
              <a:rPr b="0" lang="en-IN" sz="3200" spc="-63" strike="noStrike">
                <a:solidFill>
                  <a:srgbClr val="000000"/>
                </a:solidFill>
                <a:latin typeface="Times New Roman"/>
              </a:rPr>
              <a:t>electrical</a:t>
            </a:r>
            <a:r>
              <a:rPr b="0" lang="en-IN" sz="3200" spc="-432" strike="noStrike">
                <a:solidFill>
                  <a:srgbClr val="000000"/>
                </a:solidFill>
                <a:latin typeface="Times New Roman"/>
              </a:rPr>
              <a:t> </a:t>
            </a:r>
            <a:r>
              <a:rPr b="0" lang="en-IN" sz="3200" spc="-63" strike="noStrike">
                <a:solidFill>
                  <a:srgbClr val="000000"/>
                </a:solidFill>
                <a:latin typeface="Times New Roman"/>
              </a:rPr>
              <a:t>interference.</a:t>
            </a:r>
            <a:endParaRPr b="0" lang="en-IN" sz="3200" spc="-1" strike="noStrike">
              <a:latin typeface="Arial"/>
            </a:endParaRPr>
          </a:p>
          <a:p>
            <a:pPr marL="355680">
              <a:lnSpc>
                <a:spcPct val="100000"/>
              </a:lnSpc>
              <a:spcBef>
                <a:spcPts val="575"/>
              </a:spcBef>
            </a:pPr>
            <a:r>
              <a:rPr b="0" lang="en-IN" sz="3200" spc="-63" strike="noStrike">
                <a:solidFill>
                  <a:srgbClr val="000000"/>
                </a:solidFill>
                <a:latin typeface="Times New Roman"/>
              </a:rPr>
              <a:t>- </a:t>
            </a:r>
            <a:r>
              <a:rPr b="0" lang="en-IN" sz="3200" spc="-239" strike="noStrike">
                <a:solidFill>
                  <a:srgbClr val="000000"/>
                </a:solidFill>
                <a:latin typeface="Times New Roman"/>
              </a:rPr>
              <a:t>UTP </a:t>
            </a:r>
            <a:r>
              <a:rPr b="0" lang="en-IN" sz="3200" spc="-83" strike="noStrike">
                <a:solidFill>
                  <a:srgbClr val="000000"/>
                </a:solidFill>
                <a:latin typeface="Times New Roman"/>
              </a:rPr>
              <a:t>(Unshielded </a:t>
            </a:r>
            <a:r>
              <a:rPr b="0" lang="en-IN" sz="3200" spc="-94" strike="noStrike">
                <a:solidFill>
                  <a:srgbClr val="000000"/>
                </a:solidFill>
                <a:latin typeface="Times New Roman"/>
              </a:rPr>
              <a:t>Twisted </a:t>
            </a:r>
            <a:r>
              <a:rPr b="0" lang="en-IN" sz="3200" spc="-103" strike="noStrike">
                <a:solidFill>
                  <a:srgbClr val="000000"/>
                </a:solidFill>
                <a:latin typeface="Times New Roman"/>
              </a:rPr>
              <a:t>Pair) </a:t>
            </a:r>
            <a:r>
              <a:rPr b="0" lang="en-IN" sz="3200" spc="-117" strike="noStrike">
                <a:solidFill>
                  <a:srgbClr val="000000"/>
                </a:solidFill>
                <a:latin typeface="Times New Roman"/>
              </a:rPr>
              <a:t>cables </a:t>
            </a:r>
            <a:r>
              <a:rPr b="0" lang="en-IN" sz="3200" spc="-89" strike="noStrike">
                <a:solidFill>
                  <a:srgbClr val="000000"/>
                </a:solidFill>
                <a:latin typeface="Times New Roman"/>
              </a:rPr>
              <a:t>are </a:t>
            </a:r>
            <a:r>
              <a:rPr b="0" lang="en-IN" sz="3200" spc="-77" strike="noStrike">
                <a:solidFill>
                  <a:srgbClr val="000000"/>
                </a:solidFill>
                <a:latin typeface="Times New Roman"/>
              </a:rPr>
              <a:t>very            </a:t>
            </a:r>
            <a:r>
              <a:rPr b="0" lang="en-IN" sz="3200" spc="-83" strike="noStrike">
                <a:solidFill>
                  <a:srgbClr val="000000"/>
                </a:solidFill>
                <a:latin typeface="Times New Roman"/>
              </a:rPr>
              <a:t>common </a:t>
            </a:r>
            <a:r>
              <a:rPr b="0" lang="en-IN" sz="3200" spc="-24" strike="noStrike">
                <a:solidFill>
                  <a:srgbClr val="000000"/>
                </a:solidFill>
                <a:latin typeface="Times New Roman"/>
              </a:rPr>
              <a:t>in</a:t>
            </a:r>
            <a:r>
              <a:rPr b="0" lang="en-IN" sz="3200" spc="-369" strike="noStrike">
                <a:solidFill>
                  <a:srgbClr val="000000"/>
                </a:solidFill>
                <a:latin typeface="Times New Roman"/>
              </a:rPr>
              <a:t> </a:t>
            </a:r>
            <a:r>
              <a:rPr b="0" lang="en-IN" sz="3200" spc="-77" strike="noStrike">
                <a:solidFill>
                  <a:srgbClr val="000000"/>
                </a:solidFill>
                <a:latin typeface="Times New Roman"/>
              </a:rPr>
              <a:t>Computer </a:t>
            </a:r>
            <a:r>
              <a:rPr b="0" lang="en-IN" sz="3200" spc="-72" strike="noStrike">
                <a:solidFill>
                  <a:srgbClr val="000000"/>
                </a:solidFill>
                <a:latin typeface="Times New Roman"/>
              </a:rPr>
              <a:t>Networks </a:t>
            </a:r>
            <a:r>
              <a:rPr b="0" lang="en-IN" sz="3200" spc="-180" strike="noStrike">
                <a:solidFill>
                  <a:srgbClr val="000000"/>
                </a:solidFill>
                <a:latin typeface="Times New Roman"/>
              </a:rPr>
              <a:t>(LANs </a:t>
            </a:r>
            <a:r>
              <a:rPr b="0" lang="en-IN" sz="3200" spc="-94" strike="noStrike">
                <a:solidFill>
                  <a:srgbClr val="000000"/>
                </a:solidFill>
                <a:latin typeface="Times New Roman"/>
              </a:rPr>
              <a:t>and </a:t>
            </a:r>
            <a:r>
              <a:rPr b="0" lang="en-IN" sz="3200" spc="-52" strike="noStrike">
                <a:solidFill>
                  <a:srgbClr val="000000"/>
                </a:solidFill>
                <a:latin typeface="Times New Roman"/>
              </a:rPr>
              <a:t>residential </a:t>
            </a:r>
            <a:r>
              <a:rPr b="0" lang="en-IN" sz="3200" spc="-18" strike="noStrike">
                <a:solidFill>
                  <a:srgbClr val="000000"/>
                </a:solidFill>
                <a:latin typeface="Times New Roman"/>
              </a:rPr>
              <a:t>internet</a:t>
            </a:r>
            <a:r>
              <a:rPr b="0" lang="en-IN" sz="3200" spc="-89" strike="noStrike">
                <a:solidFill>
                  <a:srgbClr val="000000"/>
                </a:solidFill>
                <a:latin typeface="Times New Roman"/>
              </a:rPr>
              <a:t> </a:t>
            </a:r>
            <a:r>
              <a:rPr b="0" lang="en-IN" sz="3200" spc="-154" strike="noStrike">
                <a:solidFill>
                  <a:srgbClr val="000000"/>
                </a:solidFill>
                <a:latin typeface="Times New Roman"/>
              </a:rPr>
              <a:t>access)</a:t>
            </a:r>
            <a:endParaRPr b="0" lang="en-IN" sz="3200" spc="-1" strike="noStrike">
              <a:latin typeface="Arial"/>
            </a:endParaRPr>
          </a:p>
          <a:p>
            <a:pPr marL="1897920" indent="-1406880">
              <a:lnSpc>
                <a:spcPct val="117000"/>
              </a:lnSpc>
              <a:spcBef>
                <a:spcPts val="45"/>
              </a:spcBef>
            </a:pPr>
            <a:r>
              <a:rPr b="0" lang="en-IN" sz="3200" spc="-63" strike="noStrike">
                <a:solidFill>
                  <a:srgbClr val="000000"/>
                </a:solidFill>
                <a:latin typeface="Times New Roman"/>
              </a:rPr>
              <a:t>- </a:t>
            </a:r>
            <a:r>
              <a:rPr b="0" lang="en-IN" sz="2800" spc="-109" strike="noStrike">
                <a:solidFill>
                  <a:srgbClr val="000000"/>
                </a:solidFill>
                <a:latin typeface="Times New Roman"/>
              </a:rPr>
              <a:t>Category </a:t>
            </a:r>
            <a:r>
              <a:rPr b="0" lang="en-IN" sz="2800" spc="-58" strike="noStrike">
                <a:solidFill>
                  <a:srgbClr val="000000"/>
                </a:solidFill>
                <a:latin typeface="Times New Roman"/>
              </a:rPr>
              <a:t>3: </a:t>
            </a:r>
            <a:r>
              <a:rPr b="0" lang="en-IN" sz="2800" spc="-18" strike="noStrike">
                <a:solidFill>
                  <a:srgbClr val="000000"/>
                </a:solidFill>
                <a:latin typeface="Times New Roman"/>
              </a:rPr>
              <a:t>traditional </a:t>
            </a:r>
            <a:r>
              <a:rPr b="0" lang="en-IN" sz="2800" spc="-72" strike="noStrike">
                <a:solidFill>
                  <a:srgbClr val="000000"/>
                </a:solidFill>
                <a:latin typeface="Times New Roman"/>
              </a:rPr>
              <a:t>phone </a:t>
            </a:r>
            <a:r>
              <a:rPr b="0" lang="en-IN" sz="2800" spc="-69" strike="noStrike">
                <a:solidFill>
                  <a:srgbClr val="000000"/>
                </a:solidFill>
                <a:latin typeface="Times New Roman"/>
              </a:rPr>
              <a:t>wires,</a:t>
            </a:r>
            <a:r>
              <a:rPr b="0" lang="en-IN" sz="2800" spc="-398" strike="noStrike">
                <a:solidFill>
                  <a:srgbClr val="000000"/>
                </a:solidFill>
                <a:latin typeface="Times New Roman"/>
              </a:rPr>
              <a:t> </a:t>
            </a:r>
            <a:r>
              <a:rPr b="0" lang="en-IN" sz="2800" spc="-97" strike="noStrike">
                <a:solidFill>
                  <a:srgbClr val="000000"/>
                </a:solidFill>
                <a:latin typeface="Times New Roman"/>
              </a:rPr>
              <a:t>10 </a:t>
            </a:r>
            <a:r>
              <a:rPr b="0" lang="en-IN" sz="2800" spc="-72" strike="noStrike">
                <a:solidFill>
                  <a:srgbClr val="000000"/>
                </a:solidFill>
                <a:latin typeface="Times New Roman"/>
              </a:rPr>
              <a:t>Mbps  </a:t>
            </a:r>
            <a:r>
              <a:rPr b="0" lang="en-IN" sz="2800" spc="-58" strike="noStrike">
                <a:solidFill>
                  <a:srgbClr val="000000"/>
                </a:solidFill>
                <a:latin typeface="Times New Roman"/>
              </a:rPr>
              <a:t>Ethernet</a:t>
            </a:r>
            <a:endParaRPr b="0" lang="en-IN" sz="2800" spc="-1" strike="noStrike">
              <a:latin typeface="Arial"/>
            </a:endParaRPr>
          </a:p>
          <a:p>
            <a:pPr marL="756360" indent="-286200">
              <a:lnSpc>
                <a:spcPct val="100000"/>
              </a:lnSpc>
              <a:spcBef>
                <a:spcPts val="479"/>
              </a:spcBef>
              <a:buClr>
                <a:srgbClr val="000000"/>
              </a:buClr>
              <a:buSzPct val="75000"/>
              <a:buFont typeface="Symbol" charset="2"/>
              <a:buChar char=""/>
            </a:pPr>
            <a:r>
              <a:rPr b="0" lang="en-IN" sz="2800" spc="-111" strike="noStrike">
                <a:solidFill>
                  <a:srgbClr val="000000"/>
                </a:solidFill>
                <a:latin typeface="Times New Roman"/>
              </a:rPr>
              <a:t>Category </a:t>
            </a:r>
            <a:r>
              <a:rPr b="0" lang="en-IN" sz="2800" spc="-58" strike="noStrike">
                <a:solidFill>
                  <a:srgbClr val="000000"/>
                </a:solidFill>
                <a:latin typeface="Times New Roman"/>
              </a:rPr>
              <a:t>5: </a:t>
            </a:r>
            <a:r>
              <a:rPr b="0" lang="en-IN" sz="2800" spc="-97" strike="noStrike">
                <a:solidFill>
                  <a:srgbClr val="000000"/>
                </a:solidFill>
                <a:latin typeface="Times New Roman"/>
              </a:rPr>
              <a:t>100 </a:t>
            </a:r>
            <a:r>
              <a:rPr b="0" lang="en-IN" sz="2800" spc="-72" strike="noStrike">
                <a:solidFill>
                  <a:srgbClr val="000000"/>
                </a:solidFill>
                <a:latin typeface="Times New Roman"/>
              </a:rPr>
              <a:t>Mbps, </a:t>
            </a:r>
            <a:r>
              <a:rPr b="0" lang="en-IN" sz="2800" spc="-97" strike="noStrike">
                <a:solidFill>
                  <a:srgbClr val="000000"/>
                </a:solidFill>
                <a:latin typeface="Times New Roman"/>
              </a:rPr>
              <a:t>1 </a:t>
            </a:r>
            <a:r>
              <a:rPr b="0" lang="en-IN" sz="2800" spc="-162" strike="noStrike">
                <a:solidFill>
                  <a:srgbClr val="000000"/>
                </a:solidFill>
                <a:latin typeface="Times New Roman"/>
              </a:rPr>
              <a:t>Gbps</a:t>
            </a:r>
            <a:r>
              <a:rPr b="0" lang="en-IN" sz="2800" spc="-239" strike="noStrike">
                <a:solidFill>
                  <a:srgbClr val="000000"/>
                </a:solidFill>
                <a:latin typeface="Times New Roman"/>
              </a:rPr>
              <a:t> </a:t>
            </a:r>
            <a:r>
              <a:rPr b="0" lang="en-IN" sz="2800" spc="-58" strike="noStrike">
                <a:solidFill>
                  <a:srgbClr val="000000"/>
                </a:solidFill>
                <a:latin typeface="Times New Roman"/>
              </a:rPr>
              <a:t>Ethernet</a:t>
            </a:r>
            <a:endParaRPr b="0" lang="en-IN" sz="2800" spc="-1" strike="noStrike">
              <a:latin typeface="Arial"/>
            </a:endParaRPr>
          </a:p>
          <a:p>
            <a:pPr marL="756360" indent="-286200">
              <a:lnSpc>
                <a:spcPct val="100000"/>
              </a:lnSpc>
              <a:spcBef>
                <a:spcPts val="479"/>
              </a:spcBef>
              <a:buClr>
                <a:srgbClr val="000000"/>
              </a:buClr>
              <a:buSzPct val="75000"/>
              <a:buFont typeface="Symbol" charset="2"/>
              <a:buChar char=""/>
            </a:pPr>
            <a:r>
              <a:rPr b="0" lang="en-IN" sz="2800" spc="-109" strike="noStrike">
                <a:solidFill>
                  <a:srgbClr val="000000"/>
                </a:solidFill>
                <a:latin typeface="Times New Roman"/>
              </a:rPr>
              <a:t>Category </a:t>
            </a:r>
            <a:r>
              <a:rPr b="0" lang="en-IN" sz="2800" spc="-58" strike="noStrike">
                <a:solidFill>
                  <a:srgbClr val="000000"/>
                </a:solidFill>
                <a:latin typeface="Times New Roman"/>
              </a:rPr>
              <a:t>6:</a:t>
            </a:r>
            <a:r>
              <a:rPr b="0" lang="en-IN" sz="2800" spc="-123" strike="noStrike">
                <a:solidFill>
                  <a:srgbClr val="000000"/>
                </a:solidFill>
                <a:latin typeface="Times New Roman"/>
              </a:rPr>
              <a:t> </a:t>
            </a:r>
            <a:r>
              <a:rPr b="0" lang="en-IN" sz="2800" spc="-137" strike="noStrike">
                <a:solidFill>
                  <a:srgbClr val="000000"/>
                </a:solidFill>
                <a:latin typeface="Times New Roman"/>
              </a:rPr>
              <a:t>10 Gbps</a:t>
            </a:r>
            <a:endParaRPr b="0" lang="en-IN" sz="2800" spc="-1" strike="noStrike">
              <a:latin typeface="Arial"/>
            </a:endParaRPr>
          </a:p>
        </p:txBody>
      </p:sp>
      <p:sp>
        <p:nvSpPr>
          <p:cNvPr id="1017" name="CustomShape 3"/>
          <p:cNvSpPr/>
          <p:nvPr/>
        </p:nvSpPr>
        <p:spPr>
          <a:xfrm>
            <a:off x="6858000" y="5029200"/>
            <a:ext cx="1843560" cy="1516320"/>
          </a:xfrm>
          <a:prstGeom prst="rect">
            <a:avLst/>
          </a:prstGeom>
          <a:blipFill rotWithShape="0">
            <a:blip r:embed="rId1"/>
            <a:stretch>
              <a:fillRect/>
            </a:stretch>
          </a:blipFill>
          <a:ln>
            <a:noFill/>
          </a:ln>
        </p:spPr>
        <p:style>
          <a:lnRef idx="0"/>
          <a:fillRef idx="0"/>
          <a:effectRef idx="0"/>
          <a:fontRef idx="minor"/>
        </p:style>
      </p:sp>
      <p:pic>
        <p:nvPicPr>
          <p:cNvPr id="1018" name="Picture 2" descr=""/>
          <p:cNvPicPr/>
          <p:nvPr/>
        </p:nvPicPr>
        <p:blipFill>
          <a:blip r:embed="rId2"/>
          <a:stretch/>
        </p:blipFill>
        <p:spPr>
          <a:xfrm>
            <a:off x="5766840" y="4267080"/>
            <a:ext cx="3161880" cy="285480"/>
          </a:xfrm>
          <a:prstGeom prst="rect">
            <a:avLst/>
          </a:prstGeom>
          <a:ln>
            <a:noFill/>
          </a:ln>
        </p:spPr>
      </p:pic>
    </p:spTree>
  </p:cSld>
</p:sld>
</file>

<file path=ppt/slides/slide6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19" name="TextShape 1"/>
          <p:cNvSpPr txBox="1"/>
          <p:nvPr/>
        </p:nvSpPr>
        <p:spPr>
          <a:xfrm>
            <a:off x="2800440" y="192240"/>
            <a:ext cx="3543120" cy="1231560"/>
          </a:xfrm>
          <a:prstGeom prst="rect">
            <a:avLst/>
          </a:prstGeom>
          <a:noFill/>
          <a:ln>
            <a:noFill/>
          </a:ln>
        </p:spPr>
        <p:txBody>
          <a:bodyPr lIns="0" rIns="0" tIns="12240" bIns="0"/>
          <a:p>
            <a:pPr marL="12600">
              <a:lnSpc>
                <a:spcPct val="100000"/>
              </a:lnSpc>
              <a:spcBef>
                <a:spcPts val="96"/>
              </a:spcBef>
            </a:pPr>
            <a:r>
              <a:rPr b="1" lang="en-US" sz="4000" spc="-267" strike="noStrike">
                <a:solidFill>
                  <a:srgbClr val="000000"/>
                </a:solidFill>
                <a:latin typeface="Trebuchet MS"/>
              </a:rPr>
              <a:t>Twisted </a:t>
            </a:r>
            <a:r>
              <a:rPr b="1" lang="en-US" sz="4000" spc="-239" strike="noStrike">
                <a:solidFill>
                  <a:srgbClr val="000000"/>
                </a:solidFill>
                <a:latin typeface="Trebuchet MS"/>
              </a:rPr>
              <a:t>Pair</a:t>
            </a:r>
            <a:r>
              <a:rPr b="1" lang="en-US" sz="4000" spc="-398" strike="noStrike">
                <a:solidFill>
                  <a:srgbClr val="000000"/>
                </a:solidFill>
                <a:latin typeface="Trebuchet MS"/>
              </a:rPr>
              <a:t> </a:t>
            </a:r>
            <a:r>
              <a:rPr b="1" lang="en-US" sz="4000" spc="-284" strike="noStrike">
                <a:solidFill>
                  <a:srgbClr val="000000"/>
                </a:solidFill>
                <a:latin typeface="Trebuchet MS"/>
              </a:rPr>
              <a:t>(TP)</a:t>
            </a:r>
            <a:endParaRPr b="0" lang="en-US" sz="4000" spc="-1" strike="noStrike">
              <a:solidFill>
                <a:srgbClr val="000000"/>
              </a:solidFill>
              <a:latin typeface="Calibri"/>
            </a:endParaRPr>
          </a:p>
        </p:txBody>
      </p:sp>
      <p:sp>
        <p:nvSpPr>
          <p:cNvPr id="1020" name="CustomShape 2"/>
          <p:cNvSpPr/>
          <p:nvPr/>
        </p:nvSpPr>
        <p:spPr>
          <a:xfrm>
            <a:off x="0" y="827280"/>
            <a:ext cx="9143640" cy="5245560"/>
          </a:xfrm>
          <a:prstGeom prst="rect">
            <a:avLst/>
          </a:prstGeom>
          <a:noFill/>
          <a:ln>
            <a:noFill/>
          </a:ln>
        </p:spPr>
        <p:style>
          <a:lnRef idx="0"/>
          <a:fillRef idx="0"/>
          <a:effectRef idx="0"/>
          <a:fontRef idx="minor"/>
        </p:style>
        <p:txBody>
          <a:bodyPr lIns="0" rIns="0" tIns="110520" bIns="0"/>
          <a:p>
            <a:pPr marL="355680" indent="-342720">
              <a:lnSpc>
                <a:spcPct val="100000"/>
              </a:lnSpc>
              <a:spcBef>
                <a:spcPts val="870"/>
              </a:spcBef>
              <a:buClr>
                <a:srgbClr val="000000"/>
              </a:buClr>
              <a:buFont typeface="Symbol" charset="2"/>
              <a:buChar char=""/>
            </a:pPr>
            <a:r>
              <a:rPr b="0" lang="en-IN" sz="2800" spc="-1" strike="noStrike">
                <a:solidFill>
                  <a:srgbClr val="000000"/>
                </a:solidFill>
                <a:latin typeface="Times New Roman"/>
              </a:rPr>
              <a:t>Twisted pair consists of two insulated copper wires, each about 1 mm thick, arranged in a regular spiral pattern; </a:t>
            </a:r>
            <a:endParaRPr b="0" lang="en-IN" sz="2800" spc="-1" strike="noStrike">
              <a:latin typeface="Arial"/>
            </a:endParaRPr>
          </a:p>
          <a:p>
            <a:pPr marL="355680" indent="-342720">
              <a:lnSpc>
                <a:spcPct val="100000"/>
              </a:lnSpc>
              <a:spcBef>
                <a:spcPts val="870"/>
              </a:spcBef>
              <a:buClr>
                <a:srgbClr val="000000"/>
              </a:buClr>
              <a:buFont typeface="Symbol" charset="2"/>
              <a:buChar char=""/>
            </a:pPr>
            <a:r>
              <a:rPr b="0" lang="en-IN" sz="2800" spc="-1" strike="noStrike">
                <a:solidFill>
                  <a:srgbClr val="000000"/>
                </a:solidFill>
                <a:latin typeface="Times New Roman"/>
              </a:rPr>
              <a:t>a number of pairs are bundled together in a cable by wrapping the pairs in a protective shield. A wire pair constitutes a single communication link.</a:t>
            </a:r>
            <a:endParaRPr b="0" lang="en-IN" sz="2800" spc="-1" strike="noStrike">
              <a:latin typeface="Arial"/>
            </a:endParaRPr>
          </a:p>
          <a:p>
            <a:pPr marL="355680" indent="-342720">
              <a:lnSpc>
                <a:spcPct val="100000"/>
              </a:lnSpc>
              <a:spcBef>
                <a:spcPts val="870"/>
              </a:spcBef>
              <a:buClr>
                <a:srgbClr val="000000"/>
              </a:buClr>
              <a:buFont typeface="Symbol" charset="2"/>
              <a:buChar char=""/>
            </a:pPr>
            <a:r>
              <a:rPr b="1" lang="en-IN" sz="2800" spc="-1" strike="noStrike">
                <a:solidFill>
                  <a:srgbClr val="000000"/>
                </a:solidFill>
                <a:latin typeface="Times New Roman"/>
              </a:rPr>
              <a:t>Two types of UTP </a:t>
            </a:r>
            <a:r>
              <a:rPr b="0" lang="en-IN" sz="2800" spc="-1" strike="noStrike">
                <a:solidFill>
                  <a:srgbClr val="000000"/>
                </a:solidFill>
                <a:latin typeface="Times New Roman"/>
              </a:rPr>
              <a:t>are common in LANs: category 3 and category 5.</a:t>
            </a:r>
            <a:endParaRPr b="0" lang="en-IN" sz="2800" spc="-1" strike="noStrike">
              <a:latin typeface="Arial"/>
            </a:endParaRPr>
          </a:p>
          <a:p>
            <a:pPr marL="355680" indent="-342720">
              <a:lnSpc>
                <a:spcPct val="100000"/>
              </a:lnSpc>
              <a:spcBef>
                <a:spcPts val="870"/>
              </a:spcBef>
              <a:buClr>
                <a:srgbClr val="000000"/>
              </a:buClr>
              <a:buFont typeface="Symbol" charset="2"/>
              <a:buChar char=""/>
            </a:pPr>
            <a:r>
              <a:rPr b="0" lang="en-IN" sz="2800" spc="-1" strike="noStrike">
                <a:solidFill>
                  <a:srgbClr val="000000"/>
                </a:solidFill>
                <a:latin typeface="Times New Roman"/>
              </a:rPr>
              <a:t>Category 3 corresponds to voice-grade twisted pair, commonly found in office buildings.   10 Mbps Ethernet</a:t>
            </a:r>
            <a:endParaRPr b="0" lang="en-IN" sz="2800" spc="-1" strike="noStrike">
              <a:latin typeface="Arial"/>
            </a:endParaRPr>
          </a:p>
          <a:p>
            <a:pPr marL="355680" indent="-342720">
              <a:lnSpc>
                <a:spcPct val="100000"/>
              </a:lnSpc>
              <a:spcBef>
                <a:spcPts val="870"/>
              </a:spcBef>
              <a:buClr>
                <a:srgbClr val="000000"/>
              </a:buClr>
              <a:buFont typeface="Symbol" charset="2"/>
              <a:buChar char=""/>
            </a:pPr>
            <a:r>
              <a:rPr b="0" lang="en-IN" sz="2800" spc="-1" strike="noStrike">
                <a:solidFill>
                  <a:srgbClr val="000000"/>
                </a:solidFill>
                <a:latin typeface="Times New Roman"/>
              </a:rPr>
              <a:t>Category 5, with its more twists per centimeter and Teflon insulation, can handle higher bit rates. 100 Mbps Ethernet </a:t>
            </a:r>
            <a:endParaRPr b="0" lang="en-IN" sz="2800" spc="-1" strike="noStrike">
              <a:latin typeface="Arial"/>
            </a:endParaRPr>
          </a:p>
        </p:txBody>
      </p:sp>
    </p:spTree>
  </p:cSld>
</p:sld>
</file>

<file path=ppt/slides/slide6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21" name="TextShape 1"/>
          <p:cNvSpPr txBox="1"/>
          <p:nvPr/>
        </p:nvSpPr>
        <p:spPr>
          <a:xfrm>
            <a:off x="673920" y="461880"/>
            <a:ext cx="7795440" cy="696240"/>
          </a:xfrm>
          <a:prstGeom prst="rect">
            <a:avLst/>
          </a:prstGeom>
          <a:noFill/>
          <a:ln>
            <a:noFill/>
          </a:ln>
        </p:spPr>
        <p:txBody>
          <a:bodyPr lIns="0" rIns="0" tIns="0" bIns="0"/>
          <a:p>
            <a:endParaRPr b="0" lang="en-US" sz="1800" spc="-1" strike="noStrike">
              <a:solidFill>
                <a:srgbClr val="000000"/>
              </a:solidFill>
              <a:latin typeface="Calibri"/>
            </a:endParaRPr>
          </a:p>
        </p:txBody>
      </p:sp>
      <p:sp>
        <p:nvSpPr>
          <p:cNvPr id="1022" name="TextShape 2"/>
          <p:cNvSpPr txBox="1"/>
          <p:nvPr/>
        </p:nvSpPr>
        <p:spPr>
          <a:xfrm>
            <a:off x="533880" y="1523160"/>
            <a:ext cx="8075520" cy="4230000"/>
          </a:xfrm>
          <a:prstGeom prst="rect">
            <a:avLst/>
          </a:prstGeom>
          <a:noFill/>
          <a:ln>
            <a:noFill/>
          </a:ln>
        </p:spPr>
        <p:txBody>
          <a:bodyPr lIns="0" rIns="0" tIns="0" bIns="0"/>
          <a:p>
            <a:endParaRPr b="0" lang="en-US" sz="1800" spc="-1" strike="noStrike">
              <a:solidFill>
                <a:srgbClr val="000000"/>
              </a:solidFill>
              <a:latin typeface="Calibri"/>
            </a:endParaRPr>
          </a:p>
        </p:txBody>
      </p:sp>
      <p:pic>
        <p:nvPicPr>
          <p:cNvPr id="1023" name="Picture 2" descr=""/>
          <p:cNvPicPr/>
          <p:nvPr/>
        </p:nvPicPr>
        <p:blipFill>
          <a:blip r:embed="rId1"/>
          <a:stretch/>
        </p:blipFill>
        <p:spPr>
          <a:xfrm>
            <a:off x="533880" y="1523160"/>
            <a:ext cx="4791240" cy="4403880"/>
          </a:xfrm>
          <a:prstGeom prst="rect">
            <a:avLst/>
          </a:prstGeom>
          <a:ln>
            <a:noFill/>
          </a:ln>
        </p:spPr>
      </p:pic>
    </p:spTree>
  </p:cSld>
</p:sld>
</file>

<file path=ppt/slides/slide6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24" name="TextShape 1"/>
          <p:cNvSpPr txBox="1"/>
          <p:nvPr/>
        </p:nvSpPr>
        <p:spPr>
          <a:xfrm>
            <a:off x="673920" y="461880"/>
            <a:ext cx="7795440" cy="696240"/>
          </a:xfrm>
          <a:prstGeom prst="rect">
            <a:avLst/>
          </a:prstGeom>
          <a:noFill/>
          <a:ln>
            <a:noFill/>
          </a:ln>
        </p:spPr>
        <p:txBody>
          <a:bodyPr lIns="0" rIns="0" tIns="0" bIns="0"/>
          <a:p>
            <a:pPr>
              <a:lnSpc>
                <a:spcPct val="100000"/>
              </a:lnSpc>
            </a:pPr>
            <a:r>
              <a:rPr b="0" lang="en-US" sz="3600" spc="-1" strike="noStrike">
                <a:solidFill>
                  <a:srgbClr val="000000"/>
                </a:solidFill>
                <a:latin typeface="Times New Roman"/>
              </a:rPr>
              <a:t>2.</a:t>
            </a:r>
            <a:r>
              <a:rPr b="1" i="1" lang="en-US" sz="4400" spc="-1" strike="noStrike">
                <a:solidFill>
                  <a:srgbClr val="000000"/>
                </a:solidFill>
                <a:latin typeface="Times New Roman"/>
              </a:rPr>
              <a:t> Coaxial-Cable</a:t>
            </a:r>
            <a:endParaRPr b="0" lang="en-US" sz="4400" spc="-1" strike="noStrike">
              <a:solidFill>
                <a:srgbClr val="000000"/>
              </a:solidFill>
              <a:latin typeface="Calibri"/>
            </a:endParaRPr>
          </a:p>
        </p:txBody>
      </p:sp>
      <p:sp>
        <p:nvSpPr>
          <p:cNvPr id="1025" name="TextShape 2"/>
          <p:cNvSpPr txBox="1"/>
          <p:nvPr/>
        </p:nvSpPr>
        <p:spPr>
          <a:xfrm>
            <a:off x="152280" y="1523160"/>
            <a:ext cx="8838720" cy="4924080"/>
          </a:xfrm>
          <a:prstGeom prst="rect">
            <a:avLst/>
          </a:prstGeom>
          <a:noFill/>
          <a:ln>
            <a:noFill/>
          </a:ln>
        </p:spPr>
        <p:txBody>
          <a:bodyPr lIns="0" rIns="0" tIns="0" bIns="0"/>
          <a:p>
            <a:pPr marL="457200" indent="-456840">
              <a:lnSpc>
                <a:spcPct val="100000"/>
              </a:lnSpc>
              <a:buClr>
                <a:srgbClr val="000000"/>
              </a:buClr>
              <a:buFont typeface="Arial"/>
              <a:buChar char="•"/>
            </a:pPr>
            <a:r>
              <a:rPr b="0" lang="en-US" sz="3200" spc="-1" strike="noStrike">
                <a:solidFill>
                  <a:srgbClr val="000000"/>
                </a:solidFill>
                <a:latin typeface="Times New Roman"/>
              </a:rPr>
              <a:t>Like twisted pair, coaxial cable consists of </a:t>
            </a:r>
            <a:r>
              <a:rPr b="1" lang="en-US" sz="3200" spc="-1" strike="noStrike">
                <a:solidFill>
                  <a:srgbClr val="000000"/>
                </a:solidFill>
                <a:latin typeface="Times New Roman"/>
              </a:rPr>
              <a:t>two copper conductors</a:t>
            </a:r>
            <a:r>
              <a:rPr b="0" lang="en-US" sz="3200" spc="-1" strike="noStrike">
                <a:solidFill>
                  <a:srgbClr val="000000"/>
                </a:solidFill>
                <a:latin typeface="Times New Roman"/>
              </a:rPr>
              <a:t>, but the two conductors are </a:t>
            </a:r>
            <a:r>
              <a:rPr b="1" lang="en-US" sz="3200" spc="-1" strike="noStrike">
                <a:solidFill>
                  <a:srgbClr val="000000"/>
                </a:solidFill>
                <a:latin typeface="Times New Roman"/>
              </a:rPr>
              <a:t>concentric</a:t>
            </a:r>
            <a:r>
              <a:rPr b="0" lang="en-US" sz="3200" spc="-1" strike="noStrike">
                <a:solidFill>
                  <a:srgbClr val="000000"/>
                </a:solidFill>
                <a:latin typeface="Times New Roman"/>
              </a:rPr>
              <a:t> rather than parallel. With this construction and a special insulation and shielding.</a:t>
            </a:r>
            <a:endParaRPr b="0" lang="en-US" sz="3200" spc="-1" strike="noStrike">
              <a:solidFill>
                <a:srgbClr val="000000"/>
              </a:solidFill>
              <a:latin typeface="Calibri"/>
            </a:endParaRPr>
          </a:p>
          <a:p>
            <a:pPr marL="457200" indent="-456840">
              <a:lnSpc>
                <a:spcPct val="100000"/>
              </a:lnSpc>
              <a:buClr>
                <a:srgbClr val="000000"/>
              </a:buClr>
              <a:buFont typeface="Arial"/>
              <a:buChar char="•"/>
            </a:pPr>
            <a:r>
              <a:rPr b="0" lang="en-US" sz="3200" spc="-1" strike="noStrike">
                <a:solidFill>
                  <a:srgbClr val="000000"/>
                </a:solidFill>
                <a:latin typeface="Times New Roman"/>
              </a:rPr>
              <a:t> </a:t>
            </a:r>
            <a:r>
              <a:rPr b="0" lang="en-US" sz="3200" spc="-1" strike="noStrike">
                <a:solidFill>
                  <a:srgbClr val="000000"/>
                </a:solidFill>
                <a:latin typeface="Times New Roman"/>
              </a:rPr>
              <a:t>coaxial cable can have higher bit rates than twisted pair. </a:t>
            </a:r>
            <a:endParaRPr b="0" lang="en-US" sz="3200" spc="-1" strike="noStrike">
              <a:solidFill>
                <a:srgbClr val="000000"/>
              </a:solidFill>
              <a:latin typeface="Calibri"/>
            </a:endParaRPr>
          </a:p>
          <a:p>
            <a:pPr marL="457200" indent="-456840">
              <a:lnSpc>
                <a:spcPct val="100000"/>
              </a:lnSpc>
              <a:buClr>
                <a:srgbClr val="000000"/>
              </a:buClr>
              <a:buFont typeface="Arial"/>
              <a:buChar char="•"/>
            </a:pPr>
            <a:r>
              <a:rPr b="0" lang="en-US" sz="3200" spc="-1" strike="noStrike">
                <a:solidFill>
                  <a:srgbClr val="000000"/>
                </a:solidFill>
                <a:latin typeface="Times New Roman"/>
              </a:rPr>
              <a:t>Coaxial cable comes in two varieties: </a:t>
            </a:r>
            <a:r>
              <a:rPr b="1" lang="en-US" sz="3200" spc="-1" strike="noStrike">
                <a:solidFill>
                  <a:srgbClr val="000000"/>
                </a:solidFill>
                <a:latin typeface="Times New Roman"/>
              </a:rPr>
              <a:t>baseband coaxial cable</a:t>
            </a:r>
            <a:r>
              <a:rPr b="0" lang="en-US" sz="3200" spc="-1" strike="noStrike">
                <a:solidFill>
                  <a:srgbClr val="000000"/>
                </a:solidFill>
                <a:latin typeface="Times New Roman"/>
              </a:rPr>
              <a:t> and </a:t>
            </a:r>
            <a:r>
              <a:rPr b="1" lang="en-US" sz="3200" spc="-1" strike="noStrike">
                <a:solidFill>
                  <a:srgbClr val="000000"/>
                </a:solidFill>
                <a:latin typeface="Times New Roman"/>
              </a:rPr>
              <a:t>broadband coaxial cable</a:t>
            </a:r>
            <a:r>
              <a:rPr b="0" lang="en-US" sz="3200" spc="-1" strike="noStrike">
                <a:solidFill>
                  <a:srgbClr val="000000"/>
                </a:solidFill>
                <a:latin typeface="Times New Roman"/>
              </a:rPr>
              <a:t>.</a:t>
            </a:r>
            <a:endParaRPr b="0" lang="en-US" sz="3200" spc="-1" strike="noStrike">
              <a:solidFill>
                <a:srgbClr val="000000"/>
              </a:solidFill>
              <a:latin typeface="Calibri"/>
            </a:endParaRPr>
          </a:p>
          <a:p>
            <a:pPr marL="457200" indent="-456840">
              <a:lnSpc>
                <a:spcPct val="100000"/>
              </a:lnSpc>
              <a:buClr>
                <a:srgbClr val="0000cc"/>
              </a:buClr>
              <a:buFont typeface="Arial"/>
              <a:buChar char="•"/>
            </a:pPr>
            <a:r>
              <a:rPr b="0" lang="en-US" sz="3200" spc="-1" strike="noStrike">
                <a:solidFill>
                  <a:srgbClr val="0000cc"/>
                </a:solidFill>
                <a:latin typeface="Times New Roman"/>
              </a:rPr>
              <a:t>Both baseband and broadband coaxial cable can be used as a guided </a:t>
            </a:r>
            <a:r>
              <a:rPr b="1" lang="en-US" sz="3200" spc="-1" strike="noStrike">
                <a:solidFill>
                  <a:srgbClr val="0000cc"/>
                </a:solidFill>
                <a:latin typeface="Times New Roman"/>
              </a:rPr>
              <a:t>shared medium</a:t>
            </a:r>
            <a:r>
              <a:rPr b="0" lang="en-US" sz="3200" spc="-1" strike="noStrike">
                <a:solidFill>
                  <a:srgbClr val="0000cc"/>
                </a:solidFill>
                <a:latin typeface="Times New Roman"/>
              </a:rPr>
              <a:t>.</a:t>
            </a:r>
            <a:endParaRPr b="0" lang="en-US" sz="3200" spc="-1" strike="noStrike">
              <a:solidFill>
                <a:srgbClr val="000000"/>
              </a:solidFill>
              <a:latin typeface="Calibri"/>
            </a:endParaRPr>
          </a:p>
        </p:txBody>
      </p:sp>
    </p:spTree>
  </p:cSld>
</p:sld>
</file>

<file path=ppt/slides/slide6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26" name="TextShape 1"/>
          <p:cNvSpPr txBox="1"/>
          <p:nvPr/>
        </p:nvSpPr>
        <p:spPr>
          <a:xfrm>
            <a:off x="228600" y="352080"/>
            <a:ext cx="6167160" cy="1157760"/>
          </a:xfrm>
          <a:prstGeom prst="rect">
            <a:avLst/>
          </a:prstGeom>
          <a:noFill/>
          <a:ln>
            <a:noFill/>
          </a:ln>
        </p:spPr>
        <p:txBody>
          <a:bodyPr lIns="0" rIns="0" tIns="12600" bIns="0"/>
          <a:p>
            <a:pPr marL="12600">
              <a:lnSpc>
                <a:spcPct val="100000"/>
              </a:lnSpc>
              <a:spcBef>
                <a:spcPts val="99"/>
              </a:spcBef>
            </a:pPr>
            <a:r>
              <a:rPr b="0" lang="en-US" sz="3600" spc="-1" strike="noStrike">
                <a:solidFill>
                  <a:srgbClr val="000000"/>
                </a:solidFill>
                <a:latin typeface="Times New Roman"/>
              </a:rPr>
              <a:t>2.</a:t>
            </a:r>
            <a:r>
              <a:rPr b="1" i="1" lang="en-US" sz="4400" spc="-1" strike="noStrike">
                <a:solidFill>
                  <a:srgbClr val="000000"/>
                </a:solidFill>
                <a:latin typeface="Times New Roman"/>
              </a:rPr>
              <a:t> Coaxial-Cable</a:t>
            </a:r>
            <a:endParaRPr b="0" lang="en-US" sz="4400" spc="-1" strike="noStrike">
              <a:solidFill>
                <a:srgbClr val="000000"/>
              </a:solidFill>
              <a:latin typeface="Calibri"/>
            </a:endParaRPr>
          </a:p>
        </p:txBody>
      </p:sp>
      <p:sp>
        <p:nvSpPr>
          <p:cNvPr id="1027" name="CustomShape 2"/>
          <p:cNvSpPr/>
          <p:nvPr/>
        </p:nvSpPr>
        <p:spPr>
          <a:xfrm>
            <a:off x="3555000" y="1567440"/>
            <a:ext cx="4936320" cy="3043440"/>
          </a:xfrm>
          <a:prstGeom prst="rect">
            <a:avLst/>
          </a:prstGeom>
          <a:blipFill rotWithShape="0">
            <a:blip r:embed="rId1"/>
            <a:stretch>
              <a:fillRect/>
            </a:stretch>
          </a:blipFill>
          <a:ln>
            <a:noFill/>
          </a:ln>
        </p:spPr>
        <p:style>
          <a:lnRef idx="0"/>
          <a:fillRef idx="0"/>
          <a:effectRef idx="0"/>
          <a:fontRef idx="minor"/>
        </p:style>
      </p:sp>
      <p:sp>
        <p:nvSpPr>
          <p:cNvPr id="1028" name="CustomShape 3"/>
          <p:cNvSpPr/>
          <p:nvPr/>
        </p:nvSpPr>
        <p:spPr>
          <a:xfrm>
            <a:off x="228600" y="1273320"/>
            <a:ext cx="4815360" cy="4263840"/>
          </a:xfrm>
          <a:prstGeom prst="rect">
            <a:avLst/>
          </a:prstGeom>
          <a:noFill/>
          <a:ln>
            <a:noFill/>
          </a:ln>
        </p:spPr>
        <p:style>
          <a:lnRef idx="0"/>
          <a:fillRef idx="0"/>
          <a:effectRef idx="0"/>
          <a:fontRef idx="minor"/>
        </p:style>
        <p:txBody>
          <a:bodyPr lIns="0" rIns="0" tIns="118800" bIns="0"/>
          <a:p>
            <a:pPr marL="12600">
              <a:lnSpc>
                <a:spcPct val="100000"/>
              </a:lnSpc>
              <a:spcBef>
                <a:spcPts val="935"/>
              </a:spcBef>
            </a:pPr>
            <a:r>
              <a:rPr b="0" i="1" lang="en-IN" sz="3200" spc="-157" strike="noStrike">
                <a:solidFill>
                  <a:srgbClr val="cc0000"/>
                </a:solidFill>
                <a:latin typeface="Trebuchet MS"/>
              </a:rPr>
              <a:t>coaxial</a:t>
            </a:r>
            <a:r>
              <a:rPr b="0" i="1" lang="en-IN" sz="3200" spc="-233" strike="noStrike">
                <a:solidFill>
                  <a:srgbClr val="cc0000"/>
                </a:solidFill>
                <a:latin typeface="Trebuchet MS"/>
              </a:rPr>
              <a:t> </a:t>
            </a:r>
            <a:r>
              <a:rPr b="0" i="1" lang="en-IN" sz="3200" spc="-194" strike="noStrike">
                <a:solidFill>
                  <a:srgbClr val="cc0000"/>
                </a:solidFill>
                <a:latin typeface="Trebuchet MS"/>
              </a:rPr>
              <a:t>cable:</a:t>
            </a:r>
            <a:endParaRPr b="0" lang="en-IN" sz="3200" spc="-1" strike="noStrike">
              <a:latin typeface="Arial"/>
            </a:endParaRPr>
          </a:p>
          <a:p>
            <a:pPr marL="355680" indent="-342720">
              <a:lnSpc>
                <a:spcPct val="100000"/>
              </a:lnSpc>
              <a:spcBef>
                <a:spcPts val="621"/>
              </a:spcBef>
              <a:buClr>
                <a:srgbClr val="000000"/>
              </a:buClr>
              <a:buSzPct val="75000"/>
              <a:buFont typeface="Symbol" charset="2"/>
              <a:buChar char=""/>
            </a:pPr>
            <a:r>
              <a:rPr b="0" lang="en-IN" sz="2400" spc="4" strike="noStrike">
                <a:solidFill>
                  <a:srgbClr val="000000"/>
                </a:solidFill>
                <a:latin typeface="Arial"/>
              </a:rPr>
              <a:t>two </a:t>
            </a:r>
            <a:r>
              <a:rPr b="0" lang="en-IN" sz="2400" spc="-77" strike="noStrike">
                <a:solidFill>
                  <a:srgbClr val="000000"/>
                </a:solidFill>
                <a:latin typeface="Arial"/>
              </a:rPr>
              <a:t>concentric  </a:t>
            </a:r>
            <a:r>
              <a:rPr b="0" lang="en-IN" sz="2400" spc="-94" strike="noStrike">
                <a:solidFill>
                  <a:srgbClr val="000000"/>
                </a:solidFill>
                <a:latin typeface="Arial"/>
              </a:rPr>
              <a:t>copper</a:t>
            </a:r>
            <a:r>
              <a:rPr b="0" lang="en-IN" sz="2400" spc="-182" strike="noStrike">
                <a:solidFill>
                  <a:srgbClr val="000000"/>
                </a:solidFill>
                <a:latin typeface="Arial"/>
              </a:rPr>
              <a:t> </a:t>
            </a:r>
            <a:r>
              <a:rPr b="0" lang="en-IN" sz="2400" spc="-94" strike="noStrike">
                <a:solidFill>
                  <a:srgbClr val="000000"/>
                </a:solidFill>
                <a:latin typeface="Arial"/>
              </a:rPr>
              <a:t>conductors</a:t>
            </a:r>
            <a:endParaRPr b="0" lang="en-IN" sz="2400" spc="-1" strike="noStrike">
              <a:latin typeface="Arial"/>
            </a:endParaRPr>
          </a:p>
          <a:p>
            <a:pPr marL="355680" indent="-342720">
              <a:lnSpc>
                <a:spcPct val="100000"/>
              </a:lnSpc>
              <a:spcBef>
                <a:spcPts val="575"/>
              </a:spcBef>
              <a:buClr>
                <a:srgbClr val="000000"/>
              </a:buClr>
              <a:buSzPct val="75000"/>
              <a:buFont typeface="Symbol" charset="2"/>
              <a:buChar char=""/>
            </a:pPr>
            <a:r>
              <a:rPr b="0" lang="en-IN" sz="2400" spc="-49" strike="noStrike">
                <a:solidFill>
                  <a:srgbClr val="000000"/>
                </a:solidFill>
                <a:latin typeface="Arial"/>
              </a:rPr>
              <a:t>bidirectional</a:t>
            </a:r>
            <a:endParaRPr b="0" lang="en-IN" sz="2400" spc="-1" strike="noStrike">
              <a:latin typeface="Arial"/>
            </a:endParaRPr>
          </a:p>
          <a:p>
            <a:pPr marL="355680" indent="-342720">
              <a:lnSpc>
                <a:spcPct val="100000"/>
              </a:lnSpc>
              <a:spcBef>
                <a:spcPts val="581"/>
              </a:spcBef>
              <a:buClr>
                <a:srgbClr val="000000"/>
              </a:buClr>
              <a:buSzPct val="75000"/>
              <a:buFont typeface="Symbol" charset="2"/>
              <a:buChar char=""/>
            </a:pPr>
            <a:r>
              <a:rPr b="0" lang="en-IN" sz="2400" spc="-89" strike="noStrike">
                <a:solidFill>
                  <a:srgbClr val="000000"/>
                </a:solidFill>
                <a:latin typeface="Arial"/>
              </a:rPr>
              <a:t>broadband:</a:t>
            </a:r>
            <a:endParaRPr b="0" lang="en-IN" sz="2400" spc="-1" strike="noStrike">
              <a:latin typeface="Arial"/>
            </a:endParaRPr>
          </a:p>
          <a:p>
            <a:pPr lvl="1" marL="756360" indent="-286200">
              <a:lnSpc>
                <a:spcPct val="100000"/>
              </a:lnSpc>
              <a:spcBef>
                <a:spcPts val="510"/>
              </a:spcBef>
              <a:buClr>
                <a:srgbClr val="000000"/>
              </a:buClr>
              <a:buFont typeface="Symbol" charset="2"/>
              <a:buChar char=""/>
            </a:pPr>
            <a:r>
              <a:rPr b="0" lang="en-IN" sz="2000" spc="-18" strike="noStrike">
                <a:solidFill>
                  <a:srgbClr val="000000"/>
                </a:solidFill>
                <a:latin typeface="Arial"/>
              </a:rPr>
              <a:t>multiple</a:t>
            </a:r>
            <a:r>
              <a:rPr b="0" lang="en-IN" sz="2000" spc="-168" strike="noStrike">
                <a:solidFill>
                  <a:srgbClr val="000000"/>
                </a:solidFill>
                <a:latin typeface="Arial"/>
              </a:rPr>
              <a:t> </a:t>
            </a:r>
            <a:r>
              <a:rPr b="0" lang="en-IN" sz="2000" spc="-97" strike="noStrike">
                <a:solidFill>
                  <a:srgbClr val="000000"/>
                </a:solidFill>
                <a:latin typeface="Arial"/>
              </a:rPr>
              <a:t>channels  </a:t>
            </a:r>
            <a:r>
              <a:rPr b="0" lang="en-IN" sz="2000" spc="-58" strike="noStrike">
                <a:solidFill>
                  <a:srgbClr val="000000"/>
                </a:solidFill>
                <a:latin typeface="Arial"/>
              </a:rPr>
              <a:t>on</a:t>
            </a:r>
            <a:r>
              <a:rPr b="0" lang="en-IN" sz="2000" spc="-128" strike="noStrike">
                <a:solidFill>
                  <a:srgbClr val="000000"/>
                </a:solidFill>
                <a:latin typeface="Arial"/>
              </a:rPr>
              <a:t> </a:t>
            </a:r>
            <a:r>
              <a:rPr b="0" lang="en-IN" sz="2000" spc="-94" strike="noStrike">
                <a:solidFill>
                  <a:srgbClr val="000000"/>
                </a:solidFill>
                <a:latin typeface="Arial"/>
              </a:rPr>
              <a:t>cable</a:t>
            </a:r>
            <a:endParaRPr b="0" lang="en-IN" sz="2000" spc="-1" strike="noStrike">
              <a:latin typeface="Arial"/>
            </a:endParaRPr>
          </a:p>
          <a:p>
            <a:pPr lvl="1" marL="756360" indent="-286200">
              <a:lnSpc>
                <a:spcPct val="100000"/>
              </a:lnSpc>
              <a:spcBef>
                <a:spcPts val="479"/>
              </a:spcBef>
              <a:buClr>
                <a:srgbClr val="000000"/>
              </a:buClr>
              <a:buFont typeface="Symbol" charset="2"/>
              <a:buChar char=""/>
            </a:pPr>
            <a:r>
              <a:rPr b="0" lang="en-IN" sz="2000" spc="-299" strike="noStrike">
                <a:solidFill>
                  <a:srgbClr val="000000"/>
                </a:solidFill>
                <a:latin typeface="Arial"/>
              </a:rPr>
              <a:t>HFC</a:t>
            </a:r>
            <a:endParaRPr b="0" lang="en-IN" sz="2000" spc="-1" strike="noStrike">
              <a:latin typeface="Arial"/>
            </a:endParaRPr>
          </a:p>
          <a:p>
            <a:pPr>
              <a:lnSpc>
                <a:spcPct val="100000"/>
              </a:lnSpc>
              <a:spcBef>
                <a:spcPts val="51"/>
              </a:spcBef>
            </a:pPr>
            <a:endParaRPr b="0" lang="en-IN" sz="2000" spc="-1" strike="noStrike">
              <a:latin typeface="Arial"/>
            </a:endParaRPr>
          </a:p>
          <a:p>
            <a:pPr marL="306720">
              <a:lnSpc>
                <a:spcPct val="100000"/>
              </a:lnSpc>
            </a:pPr>
            <a:r>
              <a:rPr b="0" lang="en-IN" sz="1800" spc="-77" strike="noStrike">
                <a:solidFill>
                  <a:srgbClr val="000000"/>
                </a:solidFill>
                <a:latin typeface="Arial"/>
              </a:rPr>
              <a:t>Higher </a:t>
            </a:r>
            <a:r>
              <a:rPr b="0" lang="en-IN" sz="1800" spc="-38" strike="noStrike">
                <a:solidFill>
                  <a:srgbClr val="000000"/>
                </a:solidFill>
                <a:latin typeface="Arial"/>
              </a:rPr>
              <a:t>bandwidth than </a:t>
            </a:r>
            <a:r>
              <a:rPr b="0" lang="en-IN" sz="1800" spc="-233" strike="noStrike">
                <a:solidFill>
                  <a:srgbClr val="000000"/>
                </a:solidFill>
                <a:latin typeface="Arial"/>
              </a:rPr>
              <a:t>UTP. </a:t>
            </a:r>
            <a:r>
              <a:rPr b="0" lang="en-IN" sz="1800" spc="-103" strike="noStrike">
                <a:solidFill>
                  <a:srgbClr val="000000"/>
                </a:solidFill>
                <a:latin typeface="Arial"/>
              </a:rPr>
              <a:t>Up </a:t>
            </a:r>
            <a:r>
              <a:rPr b="0" lang="en-IN" sz="1800" spc="12" strike="noStrike">
                <a:solidFill>
                  <a:srgbClr val="000000"/>
                </a:solidFill>
                <a:latin typeface="Arial"/>
              </a:rPr>
              <a:t>to </a:t>
            </a:r>
            <a:r>
              <a:rPr b="0" lang="en-IN" sz="1800" spc="-89" strike="noStrike">
                <a:solidFill>
                  <a:srgbClr val="000000"/>
                </a:solidFill>
                <a:latin typeface="Arial"/>
              </a:rPr>
              <a:t>500 </a:t>
            </a:r>
            <a:r>
              <a:rPr b="0" lang="en-IN" sz="1800" spc="-97" strike="noStrike">
                <a:solidFill>
                  <a:srgbClr val="000000"/>
                </a:solidFill>
                <a:latin typeface="Arial"/>
              </a:rPr>
              <a:t>MHz.  </a:t>
            </a:r>
            <a:r>
              <a:rPr b="0" lang="en-IN" sz="1800" spc="-128" strike="noStrike">
                <a:solidFill>
                  <a:srgbClr val="000000"/>
                </a:solidFill>
                <a:latin typeface="Arial"/>
              </a:rPr>
              <a:t>Used </a:t>
            </a:r>
            <a:r>
              <a:rPr b="0" lang="en-IN" sz="1800" spc="-24" strike="noStrike">
                <a:solidFill>
                  <a:srgbClr val="000000"/>
                </a:solidFill>
                <a:latin typeface="Arial"/>
              </a:rPr>
              <a:t>in </a:t>
            </a:r>
            <a:r>
              <a:rPr b="0" lang="en-IN" sz="1800" spc="-89" strike="noStrike">
                <a:solidFill>
                  <a:srgbClr val="000000"/>
                </a:solidFill>
                <a:latin typeface="Arial"/>
              </a:rPr>
              <a:t>cable</a:t>
            </a:r>
            <a:r>
              <a:rPr b="0" lang="en-IN" sz="1800" spc="-103" strike="noStrike">
                <a:solidFill>
                  <a:srgbClr val="000000"/>
                </a:solidFill>
                <a:latin typeface="Arial"/>
              </a:rPr>
              <a:t> </a:t>
            </a:r>
            <a:r>
              <a:rPr b="0" lang="en-IN" sz="1800" spc="-208" strike="noStrike">
                <a:solidFill>
                  <a:srgbClr val="000000"/>
                </a:solidFill>
                <a:latin typeface="Arial"/>
              </a:rPr>
              <a:t>TV</a:t>
            </a:r>
            <a:endParaRPr b="0" lang="en-IN" sz="1800" spc="-1" strike="noStrike">
              <a:latin typeface="Arial"/>
            </a:endParaRPr>
          </a:p>
        </p:txBody>
      </p:sp>
      <p:sp>
        <p:nvSpPr>
          <p:cNvPr id="1029" name="CustomShape 4"/>
          <p:cNvSpPr/>
          <p:nvPr/>
        </p:nvSpPr>
        <p:spPr>
          <a:xfrm>
            <a:off x="6155280" y="4076640"/>
            <a:ext cx="2436480" cy="2090520"/>
          </a:xfrm>
          <a:prstGeom prst="rect">
            <a:avLst/>
          </a:prstGeom>
          <a:blipFill rotWithShape="0">
            <a:blip r:embed="rId2"/>
            <a:stretch>
              <a:fillRect/>
            </a:stretch>
          </a:blipFill>
          <a:ln>
            <a:noFill/>
          </a:ln>
        </p:spPr>
        <p:style>
          <a:lnRef idx="0"/>
          <a:fillRef idx="0"/>
          <a:effectRef idx="0"/>
          <a:fontRef idx="minor"/>
        </p:style>
      </p:sp>
    </p:spTree>
  </p:cSld>
</p:sld>
</file>

<file path=ppt/slides/slide6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30" name="TextShape 1"/>
          <p:cNvSpPr txBox="1"/>
          <p:nvPr/>
        </p:nvSpPr>
        <p:spPr>
          <a:xfrm>
            <a:off x="0" y="115920"/>
            <a:ext cx="8289720" cy="1158480"/>
          </a:xfrm>
          <a:prstGeom prst="rect">
            <a:avLst/>
          </a:prstGeom>
          <a:noFill/>
          <a:ln>
            <a:noFill/>
          </a:ln>
        </p:spPr>
        <p:txBody>
          <a:bodyPr lIns="0" rIns="0" tIns="13320" bIns="0"/>
          <a:p>
            <a:pPr marL="12600">
              <a:lnSpc>
                <a:spcPct val="100000"/>
              </a:lnSpc>
              <a:spcBef>
                <a:spcPts val="105"/>
              </a:spcBef>
            </a:pPr>
            <a:r>
              <a:rPr b="1" lang="en-US" sz="4400" spc="-38" strike="noStrike">
                <a:solidFill>
                  <a:srgbClr val="000000"/>
                </a:solidFill>
                <a:latin typeface="Times New Roman"/>
              </a:rPr>
              <a:t>3.Fiber </a:t>
            </a:r>
            <a:r>
              <a:rPr b="1" i="1" lang="en-US" sz="4400" spc="-1" strike="noStrike">
                <a:solidFill>
                  <a:srgbClr val="000000"/>
                </a:solidFill>
                <a:latin typeface="Times New Roman"/>
              </a:rPr>
              <a:t>Optics</a:t>
            </a:r>
            <a:endParaRPr b="0" lang="en-US" sz="4400" spc="-1" strike="noStrike">
              <a:solidFill>
                <a:srgbClr val="000000"/>
              </a:solidFill>
              <a:latin typeface="Calibri"/>
            </a:endParaRPr>
          </a:p>
        </p:txBody>
      </p:sp>
      <p:sp>
        <p:nvSpPr>
          <p:cNvPr id="1031" name="CustomShape 2"/>
          <p:cNvSpPr/>
          <p:nvPr/>
        </p:nvSpPr>
        <p:spPr>
          <a:xfrm>
            <a:off x="536040" y="1252800"/>
            <a:ext cx="7205760" cy="5206320"/>
          </a:xfrm>
          <a:prstGeom prst="rect">
            <a:avLst/>
          </a:prstGeom>
          <a:noFill/>
          <a:ln>
            <a:noFill/>
          </a:ln>
        </p:spPr>
        <p:style>
          <a:lnRef idx="0"/>
          <a:fillRef idx="0"/>
          <a:effectRef idx="0"/>
          <a:fontRef idx="minor"/>
        </p:style>
        <p:txBody>
          <a:bodyPr lIns="0" rIns="0" tIns="38880" bIns="0"/>
          <a:p>
            <a:pPr marL="12600">
              <a:lnSpc>
                <a:spcPct val="100000"/>
              </a:lnSpc>
              <a:spcBef>
                <a:spcPts val="306"/>
              </a:spcBef>
            </a:pPr>
            <a:r>
              <a:rPr b="0" i="1" lang="en-IN" sz="2800" spc="-202" strike="noStrike">
                <a:solidFill>
                  <a:srgbClr val="cc0000"/>
                </a:solidFill>
                <a:latin typeface="Trebuchet MS"/>
              </a:rPr>
              <a:t>fiber </a:t>
            </a:r>
            <a:r>
              <a:rPr b="0" i="1" lang="en-IN" sz="2800" spc="-162" strike="noStrike">
                <a:solidFill>
                  <a:srgbClr val="cc0000"/>
                </a:solidFill>
                <a:latin typeface="Trebuchet MS"/>
              </a:rPr>
              <a:t>optic</a:t>
            </a:r>
            <a:r>
              <a:rPr b="0" i="1" lang="en-IN" sz="2800" spc="-214" strike="noStrike">
                <a:solidFill>
                  <a:srgbClr val="cc0000"/>
                </a:solidFill>
                <a:latin typeface="Trebuchet MS"/>
              </a:rPr>
              <a:t> </a:t>
            </a:r>
            <a:r>
              <a:rPr b="0" i="1" lang="en-IN" sz="2800" spc="-174" strike="noStrike">
                <a:solidFill>
                  <a:srgbClr val="cc0000"/>
                </a:solidFill>
                <a:latin typeface="Trebuchet MS"/>
              </a:rPr>
              <a:t>cable:</a:t>
            </a:r>
            <a:endParaRPr b="0" lang="en-IN" sz="2800" spc="-1" strike="noStrike">
              <a:latin typeface="Arial"/>
            </a:endParaRPr>
          </a:p>
          <a:p>
            <a:pPr marL="355680" indent="-342720">
              <a:lnSpc>
                <a:spcPct val="100000"/>
              </a:lnSpc>
              <a:spcBef>
                <a:spcPts val="201"/>
              </a:spcBef>
              <a:buClr>
                <a:srgbClr val="000099"/>
              </a:buClr>
              <a:buSzPct val="75000"/>
              <a:buFont typeface="Wingdings" charset="2"/>
              <a:buChar char=""/>
            </a:pPr>
            <a:r>
              <a:rPr b="0" lang="en-IN" sz="2800" spc="-214" strike="noStrike">
                <a:solidFill>
                  <a:srgbClr val="000000"/>
                </a:solidFill>
                <a:latin typeface="Arial"/>
              </a:rPr>
              <a:t>glass </a:t>
            </a:r>
            <a:r>
              <a:rPr b="0" lang="en-IN" sz="2800" spc="-29" strike="noStrike">
                <a:solidFill>
                  <a:srgbClr val="000000"/>
                </a:solidFill>
                <a:latin typeface="Arial"/>
              </a:rPr>
              <a:t>fiber </a:t>
            </a:r>
            <a:r>
              <a:rPr b="0" lang="en-IN" sz="2800" spc="-103" strike="noStrike">
                <a:solidFill>
                  <a:srgbClr val="000000"/>
                </a:solidFill>
                <a:latin typeface="Arial"/>
              </a:rPr>
              <a:t>carrying </a:t>
            </a:r>
            <a:r>
              <a:rPr b="0" lang="en-IN" sz="2800" spc="-32" strike="noStrike">
                <a:solidFill>
                  <a:srgbClr val="000000"/>
                </a:solidFill>
                <a:latin typeface="Arial"/>
              </a:rPr>
              <a:t>light </a:t>
            </a:r>
            <a:r>
              <a:rPr b="0" lang="en-IN" sz="2800" spc="-154" strike="noStrike">
                <a:solidFill>
                  <a:srgbClr val="000000"/>
                </a:solidFill>
                <a:latin typeface="Arial"/>
              </a:rPr>
              <a:t>pulses, </a:t>
            </a:r>
            <a:r>
              <a:rPr b="0" lang="en-IN" sz="2800" spc="-174" strike="noStrike">
                <a:solidFill>
                  <a:srgbClr val="000000"/>
                </a:solidFill>
                <a:latin typeface="Arial"/>
              </a:rPr>
              <a:t>each </a:t>
            </a:r>
            <a:r>
              <a:rPr b="0" lang="en-IN" sz="2800" spc="-134" strike="noStrike">
                <a:solidFill>
                  <a:srgbClr val="000000"/>
                </a:solidFill>
                <a:latin typeface="Arial"/>
              </a:rPr>
              <a:t>pulse </a:t>
            </a:r>
            <a:r>
              <a:rPr b="0" lang="en-IN" sz="2800" spc="-219" strike="noStrike">
                <a:solidFill>
                  <a:srgbClr val="000000"/>
                </a:solidFill>
                <a:latin typeface="Arial"/>
              </a:rPr>
              <a:t>a</a:t>
            </a:r>
            <a:r>
              <a:rPr b="0" lang="en-IN" sz="2800" spc="-202" strike="noStrike">
                <a:solidFill>
                  <a:srgbClr val="000000"/>
                </a:solidFill>
                <a:latin typeface="Arial"/>
              </a:rPr>
              <a:t> </a:t>
            </a:r>
            <a:r>
              <a:rPr b="0" lang="en-IN" sz="2800" spc="18" strike="noStrike">
                <a:solidFill>
                  <a:srgbClr val="000000"/>
                </a:solidFill>
                <a:latin typeface="Arial"/>
              </a:rPr>
              <a:t>bit</a:t>
            </a:r>
            <a:endParaRPr b="0" lang="en-IN" sz="2800" spc="-1" strike="noStrike">
              <a:latin typeface="Arial"/>
            </a:endParaRPr>
          </a:p>
          <a:p>
            <a:pPr marL="355680" indent="-342720">
              <a:lnSpc>
                <a:spcPts val="2860"/>
              </a:lnSpc>
              <a:spcBef>
                <a:spcPts val="680"/>
              </a:spcBef>
              <a:buClr>
                <a:srgbClr val="000099"/>
              </a:buClr>
              <a:buSzPct val="75000"/>
              <a:buFont typeface="Wingdings" charset="2"/>
              <a:buChar char=""/>
            </a:pPr>
            <a:r>
              <a:rPr b="0" lang="en-IN" sz="2800" spc="-202" strike="noStrike">
                <a:solidFill>
                  <a:srgbClr val="000000"/>
                </a:solidFill>
                <a:latin typeface="Arial"/>
              </a:rPr>
              <a:t>The </a:t>
            </a:r>
            <a:r>
              <a:rPr b="0" lang="en-IN" sz="2800" spc="-32" strike="noStrike">
                <a:solidFill>
                  <a:srgbClr val="000000"/>
                </a:solidFill>
                <a:latin typeface="Arial"/>
              </a:rPr>
              <a:t>light </a:t>
            </a:r>
            <a:r>
              <a:rPr b="0" lang="en-IN" sz="2800" spc="-162" strike="noStrike">
                <a:solidFill>
                  <a:srgbClr val="000000"/>
                </a:solidFill>
                <a:latin typeface="Arial"/>
              </a:rPr>
              <a:t>wave </a:t>
            </a:r>
            <a:r>
              <a:rPr b="0" lang="en-IN" sz="2800" spc="-117" strike="noStrike">
                <a:solidFill>
                  <a:srgbClr val="000000"/>
                </a:solidFill>
                <a:latin typeface="Arial"/>
              </a:rPr>
              <a:t>propagate </a:t>
            </a:r>
            <a:r>
              <a:rPr b="0" lang="en-IN" sz="2800" spc="-123" strike="noStrike">
                <a:solidFill>
                  <a:srgbClr val="000000"/>
                </a:solidFill>
                <a:latin typeface="Arial"/>
              </a:rPr>
              <a:t>by </a:t>
            </a:r>
            <a:r>
              <a:rPr b="1" lang="en-IN" sz="2800" spc="-148" strike="noStrike">
                <a:solidFill>
                  <a:srgbClr val="000000"/>
                </a:solidFill>
                <a:latin typeface="Trebuchet MS"/>
              </a:rPr>
              <a:t>continuous</a:t>
            </a:r>
            <a:r>
              <a:rPr b="1" lang="en-IN" sz="2800" spc="-293" strike="noStrike">
                <a:solidFill>
                  <a:srgbClr val="000000"/>
                </a:solidFill>
                <a:latin typeface="Trebuchet MS"/>
              </a:rPr>
              <a:t> </a:t>
            </a:r>
            <a:r>
              <a:rPr b="1" lang="en-IN" sz="2800" spc="-134" strike="noStrike">
                <a:solidFill>
                  <a:srgbClr val="000000"/>
                </a:solidFill>
                <a:latin typeface="Trebuchet MS"/>
              </a:rPr>
              <a:t>total  </a:t>
            </a:r>
            <a:r>
              <a:rPr b="1" lang="en-IN" sz="2800" spc="-168" strike="noStrike">
                <a:solidFill>
                  <a:srgbClr val="000000"/>
                </a:solidFill>
                <a:latin typeface="Trebuchet MS"/>
              </a:rPr>
              <a:t>internal </a:t>
            </a:r>
            <a:r>
              <a:rPr b="1" lang="en-IN" sz="2800" spc="-180" strike="noStrike">
                <a:solidFill>
                  <a:srgbClr val="000000"/>
                </a:solidFill>
                <a:latin typeface="Trebuchet MS"/>
              </a:rPr>
              <a:t>reflection </a:t>
            </a:r>
            <a:r>
              <a:rPr b="0" lang="en-IN" sz="2800" spc="-32" strike="noStrike">
                <a:solidFill>
                  <a:srgbClr val="000000"/>
                </a:solidFill>
                <a:latin typeface="Arial"/>
              </a:rPr>
              <a:t>in the</a:t>
            </a:r>
            <a:r>
              <a:rPr b="0" lang="en-IN" sz="2800" spc="-233" strike="noStrike">
                <a:solidFill>
                  <a:srgbClr val="000000"/>
                </a:solidFill>
                <a:latin typeface="Arial"/>
              </a:rPr>
              <a:t> </a:t>
            </a:r>
            <a:r>
              <a:rPr b="0" lang="en-IN" sz="2800" spc="-29" strike="noStrike">
                <a:solidFill>
                  <a:srgbClr val="000000"/>
                </a:solidFill>
                <a:latin typeface="Arial"/>
              </a:rPr>
              <a:t>fiber</a:t>
            </a:r>
            <a:endParaRPr b="0" lang="en-IN" sz="2800" spc="-1" strike="noStrike">
              <a:latin typeface="Arial"/>
            </a:endParaRPr>
          </a:p>
          <a:p>
            <a:pPr marL="355680" indent="-342720">
              <a:lnSpc>
                <a:spcPct val="100000"/>
              </a:lnSpc>
              <a:spcBef>
                <a:spcPts val="156"/>
              </a:spcBef>
              <a:buClr>
                <a:srgbClr val="000099"/>
              </a:buClr>
              <a:buSzPct val="75000"/>
              <a:buFont typeface="Wingdings" charset="2"/>
              <a:buChar char=""/>
            </a:pPr>
            <a:r>
              <a:rPr b="0" lang="en-IN" sz="2800" spc="-49" strike="noStrike">
                <a:solidFill>
                  <a:srgbClr val="000000"/>
                </a:solidFill>
                <a:latin typeface="Arial"/>
              </a:rPr>
              <a:t>Not </a:t>
            </a:r>
            <a:r>
              <a:rPr b="0" lang="en-IN" sz="2800" spc="-83" strike="noStrike">
                <a:solidFill>
                  <a:srgbClr val="000000"/>
                </a:solidFill>
                <a:latin typeface="Arial"/>
              </a:rPr>
              <a:t>affected </a:t>
            </a:r>
            <a:r>
              <a:rPr b="0" lang="en-IN" sz="2800" spc="-123" strike="noStrike">
                <a:solidFill>
                  <a:srgbClr val="000000"/>
                </a:solidFill>
                <a:latin typeface="Arial"/>
              </a:rPr>
              <a:t>by </a:t>
            </a:r>
            <a:r>
              <a:rPr b="0" lang="en-IN" sz="2800" spc="-83" strike="noStrike">
                <a:solidFill>
                  <a:srgbClr val="000000"/>
                </a:solidFill>
                <a:latin typeface="Arial"/>
              </a:rPr>
              <a:t>external</a:t>
            </a:r>
            <a:r>
              <a:rPr b="0" lang="en-IN" sz="2800" spc="-344" strike="noStrike">
                <a:solidFill>
                  <a:srgbClr val="000000"/>
                </a:solidFill>
                <a:latin typeface="Arial"/>
              </a:rPr>
              <a:t> </a:t>
            </a:r>
            <a:r>
              <a:rPr b="0" lang="en-IN" sz="2800" spc="-72" strike="noStrike">
                <a:solidFill>
                  <a:srgbClr val="000000"/>
                </a:solidFill>
                <a:latin typeface="Arial"/>
              </a:rPr>
              <a:t>interference</a:t>
            </a:r>
            <a:endParaRPr b="0" lang="en-IN" sz="2800" spc="-1" strike="noStrike">
              <a:latin typeface="Arial"/>
            </a:endParaRPr>
          </a:p>
          <a:p>
            <a:pPr marL="355680" indent="-342720">
              <a:lnSpc>
                <a:spcPct val="100000"/>
              </a:lnSpc>
              <a:spcBef>
                <a:spcPts val="170"/>
              </a:spcBef>
              <a:buClr>
                <a:srgbClr val="000099"/>
              </a:buClr>
              <a:buSzPct val="75000"/>
              <a:buFont typeface="Wingdings" charset="2"/>
              <a:buChar char=""/>
            </a:pPr>
            <a:r>
              <a:rPr b="0" lang="en-IN" sz="2800" spc="-134" strike="noStrike">
                <a:solidFill>
                  <a:srgbClr val="000000"/>
                </a:solidFill>
                <a:latin typeface="Arial"/>
              </a:rPr>
              <a:t>high-speed</a:t>
            </a:r>
            <a:r>
              <a:rPr b="0" lang="en-IN" sz="2800" spc="-103" strike="noStrike">
                <a:solidFill>
                  <a:srgbClr val="000000"/>
                </a:solidFill>
                <a:latin typeface="Arial"/>
              </a:rPr>
              <a:t> </a:t>
            </a:r>
            <a:r>
              <a:rPr b="0" lang="en-IN" sz="2800" spc="-63" strike="noStrike">
                <a:solidFill>
                  <a:srgbClr val="000000"/>
                </a:solidFill>
                <a:latin typeface="Arial"/>
              </a:rPr>
              <a:t>operation:</a:t>
            </a:r>
            <a:endParaRPr b="0" lang="en-IN" sz="2800" spc="-1" strike="noStrike">
              <a:latin typeface="Arial"/>
            </a:endParaRPr>
          </a:p>
          <a:p>
            <a:pPr lvl="1" marL="756360" indent="-286200">
              <a:lnSpc>
                <a:spcPts val="2880"/>
              </a:lnSpc>
              <a:spcBef>
                <a:spcPts val="666"/>
              </a:spcBef>
              <a:buClr>
                <a:srgbClr val="000099"/>
              </a:buClr>
              <a:buFont typeface="Wingdings" charset="2"/>
              <a:buChar char=""/>
            </a:pPr>
            <a:r>
              <a:rPr b="0" lang="en-IN" sz="2800" spc="-134" strike="noStrike">
                <a:solidFill>
                  <a:srgbClr val="000000"/>
                </a:solidFill>
                <a:latin typeface="Arial"/>
              </a:rPr>
              <a:t>high-speed </a:t>
            </a:r>
            <a:r>
              <a:rPr b="0" lang="en-IN" sz="2800" spc="-29" strike="noStrike">
                <a:solidFill>
                  <a:srgbClr val="000000"/>
                </a:solidFill>
                <a:latin typeface="Arial"/>
              </a:rPr>
              <a:t>point-to-point </a:t>
            </a:r>
            <a:r>
              <a:rPr b="0" lang="en-IN" sz="2800" spc="-111" strike="noStrike">
                <a:solidFill>
                  <a:srgbClr val="000000"/>
                </a:solidFill>
                <a:latin typeface="Arial"/>
              </a:rPr>
              <a:t>transmission </a:t>
            </a:r>
            <a:r>
              <a:rPr b="0" lang="en-IN" sz="2800" spc="-117" strike="noStrike">
                <a:solidFill>
                  <a:srgbClr val="000000"/>
                </a:solidFill>
                <a:latin typeface="Arial"/>
              </a:rPr>
              <a:t>(e.g.,  </a:t>
            </a:r>
            <a:r>
              <a:rPr b="0" lang="en-IN" sz="2800" spc="9" strike="noStrike">
                <a:solidFill>
                  <a:srgbClr val="000000"/>
                </a:solidFill>
                <a:latin typeface="Arial"/>
              </a:rPr>
              <a:t>10’s-100’s </a:t>
            </a:r>
            <a:r>
              <a:rPr b="0" lang="en-IN" sz="2800" spc="-228" strike="noStrike">
                <a:solidFill>
                  <a:srgbClr val="000000"/>
                </a:solidFill>
                <a:latin typeface="Arial"/>
              </a:rPr>
              <a:t>Gbps </a:t>
            </a:r>
            <a:r>
              <a:rPr b="0" lang="en-IN" sz="2800" spc="-111" strike="noStrike">
                <a:solidFill>
                  <a:srgbClr val="000000"/>
                </a:solidFill>
                <a:latin typeface="Arial"/>
              </a:rPr>
              <a:t>transmission</a:t>
            </a:r>
            <a:r>
              <a:rPr b="0" lang="en-IN" sz="2800" spc="-83" strike="noStrike">
                <a:solidFill>
                  <a:srgbClr val="000000"/>
                </a:solidFill>
                <a:latin typeface="Arial"/>
              </a:rPr>
              <a:t> </a:t>
            </a:r>
            <a:r>
              <a:rPr b="0" lang="en-IN" sz="2800" spc="-77" strike="noStrike">
                <a:solidFill>
                  <a:srgbClr val="000000"/>
                </a:solidFill>
                <a:latin typeface="Arial"/>
              </a:rPr>
              <a:t>rate)</a:t>
            </a:r>
            <a:endParaRPr b="0" lang="en-IN" sz="2800" spc="-1" strike="noStrike">
              <a:latin typeface="Arial"/>
            </a:endParaRPr>
          </a:p>
          <a:p>
            <a:pPr marL="355680" indent="-342720">
              <a:lnSpc>
                <a:spcPct val="100000"/>
              </a:lnSpc>
              <a:spcBef>
                <a:spcPts val="130"/>
              </a:spcBef>
              <a:buClr>
                <a:srgbClr val="000099"/>
              </a:buClr>
              <a:buSzPct val="75000"/>
              <a:buFont typeface="Wingdings" charset="2"/>
              <a:buChar char=""/>
            </a:pPr>
            <a:r>
              <a:rPr b="0" lang="en-IN" sz="2800" spc="-38" strike="noStrike">
                <a:solidFill>
                  <a:srgbClr val="000000"/>
                </a:solidFill>
                <a:latin typeface="Arial"/>
              </a:rPr>
              <a:t>low error</a:t>
            </a:r>
            <a:r>
              <a:rPr b="0" lang="en-IN" sz="2800" spc="-242" strike="noStrike">
                <a:solidFill>
                  <a:srgbClr val="000000"/>
                </a:solidFill>
                <a:latin typeface="Arial"/>
              </a:rPr>
              <a:t> </a:t>
            </a:r>
            <a:r>
              <a:rPr b="0" lang="en-IN" sz="2800" spc="-69" strike="noStrike">
                <a:solidFill>
                  <a:srgbClr val="000000"/>
                </a:solidFill>
                <a:latin typeface="Arial"/>
              </a:rPr>
              <a:t>rate:</a:t>
            </a:r>
            <a:endParaRPr b="0" lang="en-IN" sz="2800" spc="-1" strike="noStrike">
              <a:latin typeface="Arial"/>
            </a:endParaRPr>
          </a:p>
          <a:p>
            <a:pPr lvl="1" marL="756360" indent="-286200">
              <a:lnSpc>
                <a:spcPct val="100000"/>
              </a:lnSpc>
              <a:spcBef>
                <a:spcPts val="164"/>
              </a:spcBef>
              <a:buClr>
                <a:srgbClr val="000099"/>
              </a:buClr>
              <a:buFont typeface="Wingdings" charset="2"/>
              <a:buChar char=""/>
            </a:pPr>
            <a:r>
              <a:rPr b="0" lang="en-IN" sz="2800" spc="-111" strike="noStrike">
                <a:solidFill>
                  <a:srgbClr val="000000"/>
                </a:solidFill>
                <a:latin typeface="Arial"/>
              </a:rPr>
              <a:t>repeaters </a:t>
            </a:r>
            <a:r>
              <a:rPr b="0" lang="en-IN" sz="2800" spc="-182" strike="noStrike">
                <a:solidFill>
                  <a:srgbClr val="000000"/>
                </a:solidFill>
                <a:latin typeface="Arial"/>
              </a:rPr>
              <a:t>spaced </a:t>
            </a:r>
            <a:r>
              <a:rPr b="0" lang="en-IN" sz="2800" spc="-52" strike="noStrike">
                <a:solidFill>
                  <a:srgbClr val="000000"/>
                </a:solidFill>
                <a:latin typeface="Arial"/>
              </a:rPr>
              <a:t>far</a:t>
            </a:r>
            <a:r>
              <a:rPr b="0" lang="en-IN" sz="2800" spc="-137" strike="noStrike">
                <a:solidFill>
                  <a:srgbClr val="000000"/>
                </a:solidFill>
                <a:latin typeface="Arial"/>
              </a:rPr>
              <a:t> </a:t>
            </a:r>
            <a:r>
              <a:rPr b="0" lang="en-IN" sz="2800" spc="-63" strike="noStrike">
                <a:solidFill>
                  <a:srgbClr val="000000"/>
                </a:solidFill>
                <a:latin typeface="Arial"/>
              </a:rPr>
              <a:t>apart</a:t>
            </a:r>
            <a:endParaRPr b="0" lang="en-IN" sz="2800" spc="-1" strike="noStrike">
              <a:latin typeface="Arial"/>
            </a:endParaRPr>
          </a:p>
          <a:p>
            <a:pPr lvl="1" marL="756360" indent="-286200">
              <a:lnSpc>
                <a:spcPct val="100000"/>
              </a:lnSpc>
              <a:spcBef>
                <a:spcPts val="170"/>
              </a:spcBef>
              <a:buClr>
                <a:srgbClr val="000099"/>
              </a:buClr>
              <a:buFont typeface="Wingdings" charset="2"/>
              <a:buChar char=""/>
            </a:pPr>
            <a:r>
              <a:rPr b="0" lang="en-IN" sz="2800" spc="-94" strike="noStrike">
                <a:solidFill>
                  <a:srgbClr val="000000"/>
                </a:solidFill>
                <a:latin typeface="Arial"/>
              </a:rPr>
              <a:t>immune </a:t>
            </a:r>
            <a:r>
              <a:rPr b="0" lang="en-IN" sz="2800" spc="18" strike="noStrike">
                <a:solidFill>
                  <a:srgbClr val="000000"/>
                </a:solidFill>
                <a:latin typeface="Arial"/>
              </a:rPr>
              <a:t>to </a:t>
            </a:r>
            <a:r>
              <a:rPr b="0" lang="en-IN" sz="2800" spc="-94" strike="noStrike">
                <a:solidFill>
                  <a:srgbClr val="000000"/>
                </a:solidFill>
                <a:latin typeface="Arial"/>
              </a:rPr>
              <a:t>electromagnetic</a:t>
            </a:r>
            <a:r>
              <a:rPr b="0" lang="en-IN" sz="2800" spc="-338" strike="noStrike">
                <a:solidFill>
                  <a:srgbClr val="000000"/>
                </a:solidFill>
                <a:latin typeface="Arial"/>
              </a:rPr>
              <a:t> </a:t>
            </a:r>
            <a:r>
              <a:rPr b="0" lang="en-IN" sz="2800" spc="-134" strike="noStrike">
                <a:solidFill>
                  <a:srgbClr val="000000"/>
                </a:solidFill>
                <a:latin typeface="Arial"/>
              </a:rPr>
              <a:t>noise</a:t>
            </a:r>
            <a:endParaRPr b="0" lang="en-IN" sz="2800" spc="-1" strike="noStrike">
              <a:latin typeface="Arial"/>
            </a:endParaRPr>
          </a:p>
        </p:txBody>
      </p:sp>
      <p:sp>
        <p:nvSpPr>
          <p:cNvPr id="1032" name="CustomShape 3"/>
          <p:cNvSpPr/>
          <p:nvPr/>
        </p:nvSpPr>
        <p:spPr>
          <a:xfrm>
            <a:off x="6372000" y="4703040"/>
            <a:ext cx="2520360" cy="1605960"/>
          </a:xfrm>
          <a:prstGeom prst="rect">
            <a:avLst/>
          </a:prstGeom>
          <a:blipFill rotWithShape="0">
            <a:blip r:embed="rId1"/>
            <a:stretch>
              <a:fillRect/>
            </a:stretch>
          </a:blipFill>
          <a:ln>
            <a:noFill/>
          </a:ln>
        </p:spPr>
        <p:style>
          <a:lnRef idx="0"/>
          <a:fillRef idx="0"/>
          <a:effectRef idx="0"/>
          <a:fontRef idx="minor"/>
        </p:style>
      </p:sp>
      <p:sp>
        <p:nvSpPr>
          <p:cNvPr id="1033" name="TextShape 4"/>
          <p:cNvSpPr txBox="1"/>
          <p:nvPr/>
        </p:nvSpPr>
        <p:spPr>
          <a:xfrm>
            <a:off x="8302320" y="6465240"/>
            <a:ext cx="318240" cy="3977640"/>
          </a:xfrm>
          <a:prstGeom prst="rect">
            <a:avLst/>
          </a:prstGeom>
          <a:noFill/>
          <a:ln>
            <a:noFill/>
          </a:ln>
        </p:spPr>
        <p:txBody>
          <a:bodyPr lIns="0" rIns="0" tIns="0" bIns="0"/>
          <a:p>
            <a:pPr marL="137160">
              <a:lnSpc>
                <a:spcPts val="1239"/>
              </a:lnSpc>
            </a:pPr>
            <a:fld id="{3212E45C-251C-442E-BEE6-6EFB4FE3D75E}" type="slidenum">
              <a:rPr b="0" lang="en-IN" sz="1200" spc="-58" strike="noStrike">
                <a:solidFill>
                  <a:srgbClr val="888888"/>
                </a:solidFill>
                <a:latin typeface="Arial"/>
              </a:rPr>
              <a:t>&lt;number&gt;</a:t>
            </a:fld>
            <a:endParaRPr b="0" lang="en-IN" sz="1200" spc="-1" strike="noStrike">
              <a:latin typeface="Times New Roman"/>
            </a:endParaRPr>
          </a:p>
        </p:txBody>
      </p:sp>
    </p:spTree>
  </p:cSld>
</p:sld>
</file>

<file path=ppt/slides/slide6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34" name="TextShape 1"/>
          <p:cNvSpPr txBox="1"/>
          <p:nvPr/>
        </p:nvSpPr>
        <p:spPr>
          <a:xfrm>
            <a:off x="228600" y="228600"/>
            <a:ext cx="8241120" cy="929520"/>
          </a:xfrm>
          <a:prstGeom prst="rect">
            <a:avLst/>
          </a:prstGeom>
          <a:noFill/>
          <a:ln>
            <a:noFill/>
          </a:ln>
        </p:spPr>
        <p:txBody>
          <a:bodyPr lIns="0" rIns="0" tIns="0" bIns="0"/>
          <a:p>
            <a:pPr>
              <a:lnSpc>
                <a:spcPct val="100000"/>
              </a:lnSpc>
            </a:pPr>
            <a:r>
              <a:rPr b="1" lang="en-US" sz="4400" spc="-38" strike="noStrike">
                <a:solidFill>
                  <a:srgbClr val="000000"/>
                </a:solidFill>
                <a:latin typeface="Times New Roman"/>
              </a:rPr>
              <a:t>3.Fiber </a:t>
            </a:r>
            <a:r>
              <a:rPr b="1" i="1" lang="en-US" sz="4400" spc="-1" strike="noStrike">
                <a:solidFill>
                  <a:srgbClr val="000000"/>
                </a:solidFill>
                <a:latin typeface="Times New Roman"/>
              </a:rPr>
              <a:t>Optics</a:t>
            </a:r>
            <a:endParaRPr b="0" lang="en-US" sz="4400" spc="-1" strike="noStrike">
              <a:solidFill>
                <a:srgbClr val="000000"/>
              </a:solidFill>
              <a:latin typeface="Calibri"/>
            </a:endParaRPr>
          </a:p>
        </p:txBody>
      </p:sp>
      <p:sp>
        <p:nvSpPr>
          <p:cNvPr id="1035" name="TextShape 2"/>
          <p:cNvSpPr txBox="1"/>
          <p:nvPr/>
        </p:nvSpPr>
        <p:spPr>
          <a:xfrm>
            <a:off x="228600" y="1523160"/>
            <a:ext cx="8381160" cy="5029560"/>
          </a:xfrm>
          <a:prstGeom prst="rect">
            <a:avLst/>
          </a:prstGeom>
          <a:noFill/>
          <a:ln>
            <a:noFill/>
          </a:ln>
        </p:spPr>
        <p:txBody>
          <a:bodyPr lIns="0" rIns="0" tIns="0" bIns="0"/>
          <a:p>
            <a:pPr marL="457200" indent="-456840">
              <a:lnSpc>
                <a:spcPct val="100000"/>
              </a:lnSpc>
              <a:buClr>
                <a:srgbClr val="000000"/>
              </a:buClr>
              <a:buFont typeface="Arial"/>
              <a:buChar char="•"/>
            </a:pPr>
            <a:r>
              <a:rPr b="0" lang="en-US" sz="3200" spc="-1" strike="noStrike">
                <a:solidFill>
                  <a:srgbClr val="000000"/>
                </a:solidFill>
                <a:latin typeface="Times New Roman"/>
              </a:rPr>
              <a:t>An optical fiber is a thin, flexible medium that conducts pulses of light, with each pulse representing a bit. </a:t>
            </a:r>
            <a:endParaRPr b="0" lang="en-US" sz="3200" spc="-1" strike="noStrike">
              <a:solidFill>
                <a:srgbClr val="000000"/>
              </a:solidFill>
              <a:latin typeface="Calibri"/>
            </a:endParaRPr>
          </a:p>
          <a:p>
            <a:pPr marL="457200" indent="-456840">
              <a:lnSpc>
                <a:spcPct val="100000"/>
              </a:lnSpc>
              <a:buClr>
                <a:srgbClr val="000000"/>
              </a:buClr>
              <a:buFont typeface="Arial"/>
              <a:buChar char="•"/>
            </a:pPr>
            <a:r>
              <a:rPr b="0" lang="en-US" sz="3200" spc="-1" strike="noStrike">
                <a:solidFill>
                  <a:srgbClr val="000000"/>
                </a:solidFill>
                <a:latin typeface="Times New Roman"/>
              </a:rPr>
              <a:t>A single optical fiber can support tremendous bit rates, up to tens or even hundreds of gigabits per second. </a:t>
            </a:r>
            <a:endParaRPr b="0" lang="en-US" sz="3200" spc="-1" strike="noStrike">
              <a:solidFill>
                <a:srgbClr val="000000"/>
              </a:solidFill>
              <a:latin typeface="Calibri"/>
            </a:endParaRPr>
          </a:p>
          <a:p>
            <a:pPr marL="457200" indent="-456840">
              <a:lnSpc>
                <a:spcPct val="100000"/>
              </a:lnSpc>
              <a:buClr>
                <a:srgbClr val="000000"/>
              </a:buClr>
              <a:buFont typeface="Arial"/>
              <a:buChar char="•"/>
            </a:pPr>
            <a:r>
              <a:rPr b="0" lang="en-US" sz="3200" spc="-1" strike="noStrike">
                <a:solidFill>
                  <a:srgbClr val="000000"/>
                </a:solidFill>
                <a:latin typeface="Times New Roman"/>
              </a:rPr>
              <a:t>They are immune to electromagnetic interference, have very low signal attenuation up to 100 kilometers, and are very hard to tap. </a:t>
            </a:r>
            <a:endParaRPr b="0" lang="en-US" sz="3200" spc="-1" strike="noStrike">
              <a:solidFill>
                <a:srgbClr val="000000"/>
              </a:solidFill>
              <a:latin typeface="Calibri"/>
            </a:endParaRPr>
          </a:p>
        </p:txBody>
      </p:sp>
    </p:spTree>
  </p:cSld>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0" name="TextShape 1"/>
          <p:cNvSpPr txBox="1"/>
          <p:nvPr/>
        </p:nvSpPr>
        <p:spPr>
          <a:xfrm>
            <a:off x="457200" y="228600"/>
            <a:ext cx="8069040" cy="1158480"/>
          </a:xfrm>
          <a:prstGeom prst="rect">
            <a:avLst/>
          </a:prstGeom>
          <a:noFill/>
          <a:ln>
            <a:noFill/>
          </a:ln>
        </p:spPr>
        <p:txBody>
          <a:bodyPr lIns="0" rIns="0" tIns="13320" bIns="0"/>
          <a:p>
            <a:pPr marL="12600">
              <a:lnSpc>
                <a:spcPct val="100000"/>
              </a:lnSpc>
              <a:spcBef>
                <a:spcPts val="105"/>
              </a:spcBef>
            </a:pPr>
            <a:r>
              <a:rPr b="1" lang="en-US" sz="4400" spc="-174" strike="noStrike">
                <a:solidFill>
                  <a:srgbClr val="000000"/>
                </a:solidFill>
                <a:latin typeface="Times New Roman"/>
              </a:rPr>
              <a:t>Computer</a:t>
            </a:r>
            <a:r>
              <a:rPr b="1" lang="en-US" sz="4400" spc="-299" strike="noStrike">
                <a:solidFill>
                  <a:srgbClr val="000000"/>
                </a:solidFill>
                <a:latin typeface="Times New Roman"/>
              </a:rPr>
              <a:t> </a:t>
            </a:r>
            <a:r>
              <a:rPr b="1" lang="en-US" sz="4400" spc="-97" strike="noStrike">
                <a:solidFill>
                  <a:srgbClr val="000000"/>
                </a:solidFill>
                <a:latin typeface="Times New Roman"/>
              </a:rPr>
              <a:t>Network</a:t>
            </a:r>
            <a:endParaRPr b="0" lang="en-US" sz="4400" spc="-1" strike="noStrike">
              <a:solidFill>
                <a:srgbClr val="000000"/>
              </a:solidFill>
              <a:latin typeface="Calibri"/>
            </a:endParaRPr>
          </a:p>
        </p:txBody>
      </p:sp>
      <p:sp>
        <p:nvSpPr>
          <p:cNvPr id="231" name="CustomShape 2"/>
          <p:cNvSpPr/>
          <p:nvPr/>
        </p:nvSpPr>
        <p:spPr>
          <a:xfrm>
            <a:off x="228600" y="1177920"/>
            <a:ext cx="6696000" cy="1123560"/>
          </a:xfrm>
          <a:prstGeom prst="rect">
            <a:avLst/>
          </a:prstGeom>
          <a:noFill/>
          <a:ln>
            <a:noFill/>
          </a:ln>
        </p:spPr>
        <p:style>
          <a:lnRef idx="0"/>
          <a:fillRef idx="0"/>
          <a:effectRef idx="0"/>
          <a:fontRef idx="minor"/>
        </p:style>
        <p:txBody>
          <a:bodyPr lIns="0" rIns="0" tIns="12240" bIns="0"/>
          <a:p>
            <a:pPr marL="244440" indent="-231480">
              <a:lnSpc>
                <a:spcPct val="100000"/>
              </a:lnSpc>
              <a:spcBef>
                <a:spcPts val="96"/>
              </a:spcBef>
              <a:buClr>
                <a:srgbClr val="000000"/>
              </a:buClr>
              <a:buSzPct val="75000"/>
              <a:buFont typeface="Symbol" charset="2"/>
              <a:buChar char=""/>
            </a:pPr>
            <a:r>
              <a:rPr b="0" lang="en-IN" sz="2200" spc="-52" strike="noStrike">
                <a:solidFill>
                  <a:srgbClr val="000000"/>
                </a:solidFill>
                <a:latin typeface="Times New Roman"/>
              </a:rPr>
              <a:t>millions </a:t>
            </a:r>
            <a:r>
              <a:rPr b="0" lang="en-IN" sz="2200" spc="-4" strike="noStrike">
                <a:solidFill>
                  <a:srgbClr val="000000"/>
                </a:solidFill>
                <a:latin typeface="Times New Roman"/>
              </a:rPr>
              <a:t>of </a:t>
            </a:r>
            <a:r>
              <a:rPr b="0" lang="en-IN" sz="2200" spc="-94" strike="noStrike">
                <a:solidFill>
                  <a:srgbClr val="000000"/>
                </a:solidFill>
                <a:latin typeface="Times New Roman"/>
              </a:rPr>
              <a:t>connected </a:t>
            </a:r>
            <a:r>
              <a:rPr b="0" lang="en-IN" sz="2200" spc="-69" strike="noStrike">
                <a:solidFill>
                  <a:srgbClr val="000000"/>
                </a:solidFill>
                <a:latin typeface="Times New Roman"/>
              </a:rPr>
              <a:t>computing</a:t>
            </a:r>
            <a:r>
              <a:rPr b="0" lang="en-IN" sz="2200" spc="-279" strike="noStrike">
                <a:solidFill>
                  <a:srgbClr val="000000"/>
                </a:solidFill>
                <a:latin typeface="Times New Roman"/>
              </a:rPr>
              <a:t> </a:t>
            </a:r>
            <a:r>
              <a:rPr b="0" lang="en-IN" sz="2200" spc="-111" strike="noStrike">
                <a:solidFill>
                  <a:srgbClr val="000000"/>
                </a:solidFill>
                <a:latin typeface="Times New Roman"/>
              </a:rPr>
              <a:t>devices:</a:t>
            </a:r>
            <a:endParaRPr b="0" lang="en-IN" sz="2200" spc="-1" strike="noStrike">
              <a:latin typeface="Arial"/>
            </a:endParaRPr>
          </a:p>
          <a:p>
            <a:pPr lvl="1" marL="645120" indent="-231480">
              <a:lnSpc>
                <a:spcPct val="100000"/>
              </a:lnSpc>
              <a:spcBef>
                <a:spcPts val="71"/>
              </a:spcBef>
              <a:buClr>
                <a:srgbClr val="cc0000"/>
              </a:buClr>
              <a:buSzPct val="75000"/>
              <a:buFont typeface="Arial"/>
              <a:buChar char="–"/>
            </a:pPr>
            <a:r>
              <a:rPr b="0" i="1" lang="en-IN" sz="2600" spc="-219" strike="noStrike">
                <a:solidFill>
                  <a:srgbClr val="cc0000"/>
                </a:solidFill>
                <a:latin typeface="Times New Roman"/>
              </a:rPr>
              <a:t>hosts </a:t>
            </a:r>
            <a:r>
              <a:rPr b="0" i="1" lang="en-IN" sz="2600" spc="154" strike="noStrike">
                <a:solidFill>
                  <a:srgbClr val="000000"/>
                </a:solidFill>
                <a:latin typeface="Times New Roman"/>
              </a:rPr>
              <a:t>= </a:t>
            </a:r>
            <a:r>
              <a:rPr b="0" i="1" lang="en-IN" sz="2600" spc="-228" strike="noStrike">
                <a:solidFill>
                  <a:srgbClr val="cc0000"/>
                </a:solidFill>
                <a:latin typeface="Times New Roman"/>
              </a:rPr>
              <a:t>end</a:t>
            </a:r>
            <a:r>
              <a:rPr b="0" i="1" lang="en-IN" sz="2600" spc="-123" strike="noStrike">
                <a:solidFill>
                  <a:srgbClr val="cc0000"/>
                </a:solidFill>
                <a:latin typeface="Times New Roman"/>
              </a:rPr>
              <a:t> </a:t>
            </a:r>
            <a:r>
              <a:rPr b="0" i="1" lang="en-IN" sz="2600" spc="-222" strike="noStrike">
                <a:solidFill>
                  <a:srgbClr val="cc0000"/>
                </a:solidFill>
                <a:latin typeface="Times New Roman"/>
              </a:rPr>
              <a:t>systems</a:t>
            </a:r>
            <a:endParaRPr b="0" lang="en-IN" sz="2600" spc="-1" strike="noStrike">
              <a:latin typeface="Arial"/>
            </a:endParaRPr>
          </a:p>
          <a:p>
            <a:pPr marL="244440" indent="-231480">
              <a:lnSpc>
                <a:spcPct val="100000"/>
              </a:lnSpc>
              <a:spcBef>
                <a:spcPts val="281"/>
              </a:spcBef>
              <a:buClr>
                <a:srgbClr val="002939"/>
              </a:buClr>
              <a:buFont typeface="Symbol" charset="2"/>
              <a:buChar char=""/>
            </a:pPr>
            <a:r>
              <a:rPr b="0" lang="en-IN" sz="2200" spc="-49" strike="noStrike">
                <a:solidFill>
                  <a:srgbClr val="002939"/>
                </a:solidFill>
                <a:latin typeface="Times New Roman"/>
              </a:rPr>
              <a:t>Billion </a:t>
            </a:r>
            <a:r>
              <a:rPr b="0" lang="en-IN" sz="2200" spc="-4" strike="noStrike">
                <a:solidFill>
                  <a:srgbClr val="002939"/>
                </a:solidFill>
                <a:latin typeface="Times New Roman"/>
              </a:rPr>
              <a:t>of</a:t>
            </a:r>
            <a:r>
              <a:rPr b="0" lang="en-IN" sz="2200" spc="-199" strike="noStrike">
                <a:solidFill>
                  <a:srgbClr val="002939"/>
                </a:solidFill>
                <a:latin typeface="Times New Roman"/>
              </a:rPr>
              <a:t> </a:t>
            </a:r>
            <a:r>
              <a:rPr b="0" lang="en-IN" sz="2200" spc="-137" strike="noStrike">
                <a:solidFill>
                  <a:srgbClr val="002939"/>
                </a:solidFill>
                <a:latin typeface="Times New Roman"/>
              </a:rPr>
              <a:t>users</a:t>
            </a:r>
            <a:endParaRPr b="0" lang="en-IN" sz="2200" spc="-1" strike="noStrike">
              <a:latin typeface="Arial"/>
            </a:endParaRPr>
          </a:p>
        </p:txBody>
      </p:sp>
      <p:sp>
        <p:nvSpPr>
          <p:cNvPr id="232" name="CustomShape 3"/>
          <p:cNvSpPr/>
          <p:nvPr/>
        </p:nvSpPr>
        <p:spPr>
          <a:xfrm>
            <a:off x="228600" y="2520720"/>
            <a:ext cx="7635600" cy="1632960"/>
          </a:xfrm>
          <a:prstGeom prst="rect">
            <a:avLst/>
          </a:prstGeom>
          <a:noFill/>
          <a:ln>
            <a:noFill/>
          </a:ln>
        </p:spPr>
        <p:style>
          <a:lnRef idx="0"/>
          <a:fillRef idx="0"/>
          <a:effectRef idx="0"/>
          <a:fontRef idx="minor"/>
        </p:style>
        <p:txBody>
          <a:bodyPr lIns="0" rIns="0" tIns="57960" bIns="0"/>
          <a:p>
            <a:pPr marL="645120" indent="-231480">
              <a:lnSpc>
                <a:spcPts val="2809"/>
              </a:lnSpc>
              <a:spcBef>
                <a:spcPts val="456"/>
              </a:spcBef>
              <a:buClr>
                <a:srgbClr val="002939"/>
              </a:buClr>
              <a:buSzPct val="63000"/>
              <a:buFont typeface="Symbol" charset="2"/>
              <a:buChar char=""/>
            </a:pPr>
            <a:r>
              <a:rPr b="0" lang="en-IN" sz="2600" spc="-324" strike="noStrike">
                <a:solidFill>
                  <a:srgbClr val="002939"/>
                </a:solidFill>
                <a:latin typeface="Times New Roman"/>
              </a:rPr>
              <a:t>PC, </a:t>
            </a:r>
            <a:r>
              <a:rPr b="0" lang="en-IN" sz="2600" spc="-83" strike="noStrike">
                <a:solidFill>
                  <a:srgbClr val="002939"/>
                </a:solidFill>
                <a:latin typeface="Times New Roman"/>
              </a:rPr>
              <a:t>laptops, </a:t>
            </a:r>
            <a:r>
              <a:rPr b="0" lang="en-IN" sz="2600" spc="-63" strike="noStrike">
                <a:solidFill>
                  <a:srgbClr val="002939"/>
                </a:solidFill>
                <a:latin typeface="Times New Roman"/>
              </a:rPr>
              <a:t>tablets, </a:t>
            </a:r>
            <a:r>
              <a:rPr b="0" lang="en-IN" sz="2600" spc="-123" strike="noStrike">
                <a:solidFill>
                  <a:srgbClr val="002939"/>
                </a:solidFill>
                <a:latin typeface="Times New Roman"/>
              </a:rPr>
              <a:t>Smartphones, </a:t>
            </a:r>
            <a:r>
              <a:rPr b="0" lang="en-IN" sz="2600" spc="-117" strike="noStrike">
                <a:solidFill>
                  <a:srgbClr val="002939"/>
                </a:solidFill>
                <a:latin typeface="Times New Roman"/>
              </a:rPr>
              <a:t>ipads, </a:t>
            </a:r>
            <a:r>
              <a:rPr b="0" lang="en-IN" sz="2600" spc="-188" strike="noStrike">
                <a:solidFill>
                  <a:srgbClr val="002939"/>
                </a:solidFill>
                <a:latin typeface="Times New Roman"/>
              </a:rPr>
              <a:t>Sensors,  </a:t>
            </a:r>
            <a:r>
              <a:rPr b="0" lang="en-IN" sz="2600" spc="-143" strike="noStrike">
                <a:solidFill>
                  <a:srgbClr val="002939"/>
                </a:solidFill>
                <a:latin typeface="Times New Roman"/>
              </a:rPr>
              <a:t>webcams,</a:t>
            </a:r>
            <a:endParaRPr b="0" lang="en-IN" sz="2600" spc="-1" strike="noStrike">
              <a:latin typeface="Arial"/>
            </a:endParaRPr>
          </a:p>
          <a:p>
            <a:pPr marL="645120" indent="-231480">
              <a:lnSpc>
                <a:spcPts val="3016"/>
              </a:lnSpc>
              <a:spcBef>
                <a:spcPts val="269"/>
              </a:spcBef>
              <a:buClr>
                <a:srgbClr val="002939"/>
              </a:buClr>
              <a:buSzPct val="63000"/>
              <a:buFont typeface="Symbol" charset="2"/>
              <a:buChar char=""/>
            </a:pPr>
            <a:r>
              <a:rPr b="0" lang="en-IN" sz="2600" spc="-202" strike="noStrike">
                <a:solidFill>
                  <a:srgbClr val="002939"/>
                </a:solidFill>
                <a:latin typeface="Times New Roman"/>
              </a:rPr>
              <a:t>Game </a:t>
            </a:r>
            <a:r>
              <a:rPr b="0" lang="en-IN" sz="2600" spc="-137" strike="noStrike">
                <a:solidFill>
                  <a:srgbClr val="002939"/>
                </a:solidFill>
                <a:latin typeface="Times New Roman"/>
              </a:rPr>
              <a:t>consoles, </a:t>
            </a:r>
            <a:r>
              <a:rPr b="0" lang="en-IN" sz="2600" spc="-89" strike="noStrike">
                <a:solidFill>
                  <a:srgbClr val="002939"/>
                </a:solidFill>
                <a:latin typeface="Times New Roman"/>
              </a:rPr>
              <a:t>Picture </a:t>
            </a:r>
            <a:r>
              <a:rPr b="0" lang="en-IN" sz="2600" spc="-103" strike="noStrike">
                <a:solidFill>
                  <a:srgbClr val="002939"/>
                </a:solidFill>
                <a:latin typeface="Times New Roman"/>
              </a:rPr>
              <a:t>frames, </a:t>
            </a:r>
            <a:r>
              <a:rPr b="0" lang="en-IN" sz="2600" spc="-327" strike="noStrike">
                <a:solidFill>
                  <a:srgbClr val="002939"/>
                </a:solidFill>
                <a:latin typeface="Times New Roman"/>
              </a:rPr>
              <a:t>TVs</a:t>
            </a:r>
            <a:r>
              <a:rPr b="0" lang="en-IN" sz="2600" spc="-253" strike="noStrike">
                <a:solidFill>
                  <a:srgbClr val="002939"/>
                </a:solidFill>
                <a:latin typeface="Times New Roman"/>
              </a:rPr>
              <a:t> </a:t>
            </a:r>
            <a:r>
              <a:rPr b="0" lang="en-IN" sz="2600" spc="-77" strike="noStrike">
                <a:solidFill>
                  <a:srgbClr val="002939"/>
                </a:solidFill>
                <a:latin typeface="Times New Roman"/>
              </a:rPr>
              <a:t>etc.</a:t>
            </a:r>
            <a:endParaRPr b="0" lang="en-IN" sz="2600" spc="-1" strike="noStrike">
              <a:latin typeface="Arial"/>
            </a:endParaRPr>
          </a:p>
          <a:p>
            <a:pPr marL="268560" indent="-255600">
              <a:lnSpc>
                <a:spcPts val="3495"/>
              </a:lnSpc>
              <a:buClr>
                <a:srgbClr val="000099"/>
              </a:buClr>
              <a:buSzPct val="71000"/>
              <a:buFont typeface="Wingdings" charset="2"/>
              <a:buChar char=""/>
            </a:pPr>
            <a:r>
              <a:rPr b="0" i="1" lang="en-IN" sz="3000" spc="-279" strike="noStrike">
                <a:solidFill>
                  <a:srgbClr val="cc0000"/>
                </a:solidFill>
                <a:latin typeface="Times New Roman"/>
              </a:rPr>
              <a:t>communication</a:t>
            </a:r>
            <a:r>
              <a:rPr b="0" i="1" lang="en-IN" sz="3000" spc="-49" strike="noStrike">
                <a:solidFill>
                  <a:srgbClr val="cc0000"/>
                </a:solidFill>
                <a:latin typeface="Times New Roman"/>
              </a:rPr>
              <a:t> </a:t>
            </a:r>
            <a:r>
              <a:rPr b="0" i="1" lang="en-IN" sz="3000" spc="-259" strike="noStrike">
                <a:solidFill>
                  <a:srgbClr val="cc0000"/>
                </a:solidFill>
                <a:latin typeface="Times New Roman"/>
              </a:rPr>
              <a:t>links</a:t>
            </a:r>
            <a:endParaRPr b="0" lang="en-IN" sz="3000" spc="-1" strike="noStrike">
              <a:latin typeface="Arial"/>
            </a:endParaRPr>
          </a:p>
        </p:txBody>
      </p:sp>
      <p:sp>
        <p:nvSpPr>
          <p:cNvPr id="233" name="CustomShape 4"/>
          <p:cNvSpPr/>
          <p:nvPr/>
        </p:nvSpPr>
        <p:spPr>
          <a:xfrm>
            <a:off x="457200" y="4293000"/>
            <a:ext cx="5519160" cy="1231920"/>
          </a:xfrm>
          <a:prstGeom prst="rect">
            <a:avLst/>
          </a:prstGeom>
          <a:noFill/>
          <a:ln>
            <a:noFill/>
          </a:ln>
        </p:spPr>
        <p:style>
          <a:lnRef idx="0"/>
          <a:fillRef idx="0"/>
          <a:effectRef idx="0"/>
          <a:fontRef idx="minor"/>
        </p:style>
        <p:txBody>
          <a:bodyPr lIns="0" rIns="0" tIns="12600" bIns="0"/>
          <a:p>
            <a:pPr marL="244440" indent="-231480">
              <a:lnSpc>
                <a:spcPts val="3300"/>
              </a:lnSpc>
              <a:spcBef>
                <a:spcPts val="99"/>
              </a:spcBef>
              <a:buClr>
                <a:srgbClr val="000099"/>
              </a:buClr>
              <a:buFont typeface="Wingdings" charset="2"/>
              <a:buChar char=""/>
            </a:pPr>
            <a:r>
              <a:rPr b="0" lang="en-IN" sz="3200" spc="-248" strike="noStrike">
                <a:solidFill>
                  <a:srgbClr val="000000"/>
                </a:solidFill>
                <a:latin typeface="Times New Roman"/>
              </a:rPr>
              <a:t>Fiber  optics,</a:t>
            </a:r>
            <a:r>
              <a:rPr b="0" lang="en-IN" sz="3200" spc="-358" strike="noStrike">
                <a:solidFill>
                  <a:srgbClr val="000000"/>
                </a:solidFill>
                <a:latin typeface="Times New Roman"/>
              </a:rPr>
              <a:t> </a:t>
            </a:r>
            <a:r>
              <a:rPr b="0" lang="en-IN" sz="3200" spc="-1" strike="noStrike">
                <a:solidFill>
                  <a:srgbClr val="000000"/>
                </a:solidFill>
                <a:latin typeface="Times New Roman"/>
              </a:rPr>
              <a:t>Coaxial cables</a:t>
            </a:r>
            <a:r>
              <a:rPr b="0" lang="en-IN" sz="3200" spc="-109" strike="noStrike">
                <a:solidFill>
                  <a:srgbClr val="000000"/>
                </a:solidFill>
                <a:latin typeface="Times New Roman"/>
              </a:rPr>
              <a:t> </a:t>
            </a:r>
            <a:endParaRPr b="0" lang="en-IN" sz="3200" spc="-1" strike="noStrike">
              <a:latin typeface="Arial"/>
            </a:endParaRPr>
          </a:p>
          <a:p>
            <a:pPr marL="244440" indent="-231480">
              <a:lnSpc>
                <a:spcPts val="2999"/>
              </a:lnSpc>
              <a:buClr>
                <a:srgbClr val="000099"/>
              </a:buClr>
              <a:buFont typeface="Wingdings" charset="2"/>
              <a:buChar char=""/>
            </a:pPr>
            <a:r>
              <a:rPr b="0" lang="en-IN" sz="3200" spc="-180" strike="noStrike">
                <a:solidFill>
                  <a:srgbClr val="000000"/>
                </a:solidFill>
                <a:latin typeface="Times New Roman"/>
              </a:rPr>
              <a:t>Radio,</a:t>
            </a:r>
            <a:r>
              <a:rPr b="0" lang="en-IN" sz="3200" spc="-372" strike="noStrike">
                <a:solidFill>
                  <a:srgbClr val="000000"/>
                </a:solidFill>
                <a:latin typeface="Times New Roman"/>
              </a:rPr>
              <a:t> </a:t>
            </a:r>
            <a:r>
              <a:rPr b="0" lang="en-IN" sz="3200" spc="-202" strike="noStrike">
                <a:solidFill>
                  <a:srgbClr val="000000"/>
                </a:solidFill>
                <a:latin typeface="Times New Roman"/>
              </a:rPr>
              <a:t>satellite</a:t>
            </a:r>
            <a:endParaRPr b="0" lang="en-IN" sz="3200" spc="-1" strike="noStrike">
              <a:latin typeface="Arial"/>
            </a:endParaRPr>
          </a:p>
          <a:p>
            <a:pPr marL="244440" indent="-231480">
              <a:lnSpc>
                <a:spcPts val="3300"/>
              </a:lnSpc>
              <a:buClr>
                <a:srgbClr val="000099"/>
              </a:buClr>
              <a:buFont typeface="Wingdings" charset="2"/>
              <a:buChar char=""/>
            </a:pPr>
            <a:r>
              <a:rPr b="0" lang="en-IN" sz="3200" spc="-134" strike="noStrike">
                <a:solidFill>
                  <a:srgbClr val="000000"/>
                </a:solidFill>
                <a:latin typeface="Times New Roman"/>
              </a:rPr>
              <a:t>Transmission </a:t>
            </a:r>
            <a:r>
              <a:rPr b="0" lang="en-IN" sz="3200" spc="-222" strike="noStrike">
                <a:solidFill>
                  <a:srgbClr val="000000"/>
                </a:solidFill>
                <a:latin typeface="Times New Roman"/>
              </a:rPr>
              <a:t>rate:</a:t>
            </a:r>
            <a:r>
              <a:rPr b="0" lang="en-IN" sz="3200" spc="-313" strike="noStrike">
                <a:solidFill>
                  <a:srgbClr val="000000"/>
                </a:solidFill>
                <a:latin typeface="Times New Roman"/>
              </a:rPr>
              <a:t> </a:t>
            </a:r>
            <a:r>
              <a:rPr b="0" i="1" lang="en-IN" sz="3200" spc="-299" strike="noStrike">
                <a:solidFill>
                  <a:srgbClr val="cc0000"/>
                </a:solidFill>
                <a:latin typeface="Times New Roman"/>
              </a:rPr>
              <a:t>bandwidth</a:t>
            </a:r>
            <a:endParaRPr b="0" lang="en-IN" sz="3200" spc="-1" strike="noStrike">
              <a:latin typeface="Arial"/>
            </a:endParaRPr>
          </a:p>
        </p:txBody>
      </p:sp>
      <p:sp>
        <p:nvSpPr>
          <p:cNvPr id="234" name="CustomShape 5"/>
          <p:cNvSpPr/>
          <p:nvPr/>
        </p:nvSpPr>
        <p:spPr>
          <a:xfrm>
            <a:off x="7632360" y="1450080"/>
            <a:ext cx="210960" cy="439200"/>
          </a:xfrm>
          <a:prstGeom prst="rect">
            <a:avLst/>
          </a:prstGeom>
          <a:noFill/>
          <a:ln>
            <a:noFill/>
          </a:ln>
        </p:spPr>
        <p:style>
          <a:lnRef idx="0"/>
          <a:fillRef idx="0"/>
          <a:effectRef idx="0"/>
          <a:fontRef idx="minor"/>
        </p:style>
        <p:txBody>
          <a:bodyPr lIns="0" rIns="0" tIns="13320" bIns="0"/>
          <a:p>
            <a:pPr marL="12600">
              <a:lnSpc>
                <a:spcPct val="100000"/>
              </a:lnSpc>
              <a:spcBef>
                <a:spcPts val="105"/>
              </a:spcBef>
            </a:pPr>
            <a:r>
              <a:rPr b="0" lang="en-IN" sz="1400" spc="-248" strike="noStrike">
                <a:solidFill>
                  <a:srgbClr val="000000"/>
                </a:solidFill>
                <a:latin typeface="Arial"/>
              </a:rPr>
              <a:t>PC</a:t>
            </a:r>
            <a:endParaRPr b="0" lang="en-IN" sz="1400" spc="-1" strike="noStrike">
              <a:latin typeface="Arial"/>
            </a:endParaRPr>
          </a:p>
        </p:txBody>
      </p:sp>
      <p:sp>
        <p:nvSpPr>
          <p:cNvPr id="235" name="CustomShape 6"/>
          <p:cNvSpPr/>
          <p:nvPr/>
        </p:nvSpPr>
        <p:spPr>
          <a:xfrm>
            <a:off x="7368120" y="1805760"/>
            <a:ext cx="743400" cy="439200"/>
          </a:xfrm>
          <a:prstGeom prst="rect">
            <a:avLst/>
          </a:prstGeom>
          <a:noFill/>
          <a:ln>
            <a:noFill/>
          </a:ln>
        </p:spPr>
        <p:style>
          <a:lnRef idx="0"/>
          <a:fillRef idx="0"/>
          <a:effectRef idx="0"/>
          <a:fontRef idx="minor"/>
        </p:style>
        <p:txBody>
          <a:bodyPr lIns="0" rIns="0" tIns="13320" bIns="0"/>
          <a:p>
            <a:pPr marL="12600">
              <a:lnSpc>
                <a:spcPct val="100000"/>
              </a:lnSpc>
              <a:spcBef>
                <a:spcPts val="105"/>
              </a:spcBef>
            </a:pPr>
            <a:r>
              <a:rPr b="0" lang="en-IN" sz="1400" spc="-72" strike="noStrike" u="heavy">
                <a:solidFill>
                  <a:srgbClr val="000000"/>
                </a:solidFill>
                <a:uFill>
                  <a:solidFill>
                    <a:srgbClr val="000000"/>
                  </a:solidFill>
                </a:uFill>
                <a:latin typeface="Arial"/>
              </a:rPr>
              <a:t>  </a:t>
            </a:r>
            <a:r>
              <a:rPr b="0" lang="en-IN" sz="1400" spc="83" strike="noStrike" u="heavy">
                <a:solidFill>
                  <a:srgbClr val="000000"/>
                </a:solidFill>
                <a:uFill>
                  <a:solidFill>
                    <a:srgbClr val="000000"/>
                  </a:solidFill>
                </a:uFill>
                <a:latin typeface="Arial"/>
              </a:rPr>
              <a:t> </a:t>
            </a:r>
            <a:r>
              <a:rPr b="0" lang="en-IN" sz="1400" spc="-1" strike="noStrike">
                <a:solidFill>
                  <a:srgbClr val="000000"/>
                </a:solidFill>
                <a:latin typeface="Arial"/>
              </a:rPr>
              <a:t> </a:t>
            </a:r>
            <a:r>
              <a:rPr b="0" lang="en-IN" sz="1400" spc="128" strike="noStrike">
                <a:solidFill>
                  <a:srgbClr val="000000"/>
                </a:solidFill>
                <a:latin typeface="Arial"/>
              </a:rPr>
              <a:t> </a:t>
            </a:r>
            <a:r>
              <a:rPr b="0" lang="en-IN" sz="1400" spc="-83" strike="noStrike">
                <a:solidFill>
                  <a:srgbClr val="000000"/>
                </a:solidFill>
                <a:latin typeface="Arial"/>
              </a:rPr>
              <a:t>se</a:t>
            </a:r>
            <a:r>
              <a:rPr b="0" lang="en-IN" sz="1400" spc="-38" strike="noStrike">
                <a:solidFill>
                  <a:srgbClr val="000000"/>
                </a:solidFill>
                <a:latin typeface="Arial"/>
              </a:rPr>
              <a:t>r</a:t>
            </a:r>
            <a:r>
              <a:rPr b="0" lang="en-IN" sz="1400" spc="-83" strike="noStrike">
                <a:solidFill>
                  <a:srgbClr val="000000"/>
                </a:solidFill>
                <a:latin typeface="Arial"/>
              </a:rPr>
              <a:t>v</a:t>
            </a:r>
            <a:r>
              <a:rPr b="0" lang="en-IN" sz="1400" spc="-29" strike="noStrike">
                <a:solidFill>
                  <a:srgbClr val="000000"/>
                </a:solidFill>
                <a:latin typeface="Arial"/>
              </a:rPr>
              <a:t>er</a:t>
            </a:r>
            <a:endParaRPr b="0" lang="en-IN" sz="1400" spc="-1" strike="noStrike">
              <a:latin typeface="Arial"/>
            </a:endParaRPr>
          </a:p>
        </p:txBody>
      </p:sp>
      <p:sp>
        <p:nvSpPr>
          <p:cNvPr id="236" name="CustomShape 7"/>
          <p:cNvSpPr/>
          <p:nvPr/>
        </p:nvSpPr>
        <p:spPr>
          <a:xfrm>
            <a:off x="7619760" y="2226960"/>
            <a:ext cx="906480" cy="1037880"/>
          </a:xfrm>
          <a:prstGeom prst="rect">
            <a:avLst/>
          </a:prstGeom>
          <a:noFill/>
          <a:ln>
            <a:noFill/>
          </a:ln>
        </p:spPr>
        <p:style>
          <a:lnRef idx="0"/>
          <a:fillRef idx="0"/>
          <a:effectRef idx="0"/>
          <a:fontRef idx="minor"/>
        </p:style>
        <p:txBody>
          <a:bodyPr lIns="0" rIns="0" tIns="66600" bIns="0"/>
          <a:p>
            <a:pPr marL="34920">
              <a:lnSpc>
                <a:spcPct val="75000"/>
              </a:lnSpc>
              <a:spcBef>
                <a:spcPts val="524"/>
              </a:spcBef>
            </a:pPr>
            <a:r>
              <a:rPr b="0" lang="en-IN" sz="1400" spc="-1" strike="noStrike">
                <a:solidFill>
                  <a:srgbClr val="000000"/>
                </a:solidFill>
                <a:latin typeface="Arial"/>
              </a:rPr>
              <a:t>wi</a:t>
            </a:r>
            <a:r>
              <a:rPr b="0" lang="en-IN" sz="1400" spc="-4" strike="noStrike">
                <a:solidFill>
                  <a:srgbClr val="000000"/>
                </a:solidFill>
                <a:latin typeface="Arial"/>
              </a:rPr>
              <a:t>r</a:t>
            </a:r>
            <a:r>
              <a:rPr b="0" lang="en-IN" sz="1400" spc="-43" strike="noStrike">
                <a:solidFill>
                  <a:srgbClr val="000000"/>
                </a:solidFill>
                <a:latin typeface="Arial"/>
              </a:rPr>
              <a:t>el</a:t>
            </a:r>
            <a:r>
              <a:rPr b="0" lang="en-IN" sz="1400" spc="-69" strike="noStrike">
                <a:solidFill>
                  <a:srgbClr val="000000"/>
                </a:solidFill>
                <a:latin typeface="Arial"/>
              </a:rPr>
              <a:t>e</a:t>
            </a:r>
            <a:r>
              <a:rPr b="0" lang="en-IN" sz="1400" spc="-123" strike="noStrike">
                <a:solidFill>
                  <a:srgbClr val="000000"/>
                </a:solidFill>
                <a:latin typeface="Arial"/>
              </a:rPr>
              <a:t>ss  </a:t>
            </a:r>
            <a:r>
              <a:rPr b="0" lang="en-IN" sz="1400" spc="-29" strike="noStrike">
                <a:solidFill>
                  <a:srgbClr val="000000"/>
                </a:solidFill>
                <a:latin typeface="Arial"/>
              </a:rPr>
              <a:t>laptop</a:t>
            </a:r>
            <a:endParaRPr b="0" lang="en-IN" sz="1400" spc="-1" strike="noStrike">
              <a:latin typeface="Arial"/>
            </a:endParaRPr>
          </a:p>
          <a:p>
            <a:pPr marL="12600">
              <a:lnSpc>
                <a:spcPct val="100000"/>
              </a:lnSpc>
              <a:spcBef>
                <a:spcPts val="519"/>
              </a:spcBef>
            </a:pPr>
            <a:r>
              <a:rPr b="0" lang="en-IN" sz="1400" spc="-43" strike="noStrike">
                <a:solidFill>
                  <a:srgbClr val="000000"/>
                </a:solidFill>
                <a:latin typeface="Arial"/>
              </a:rPr>
              <a:t>smart</a:t>
            </a:r>
            <a:r>
              <a:rPr b="0" lang="en-IN" sz="1400" spc="-52" strike="noStrike">
                <a:solidFill>
                  <a:srgbClr val="000000"/>
                </a:solidFill>
                <a:latin typeface="Arial"/>
              </a:rPr>
              <a:t>ph</a:t>
            </a:r>
            <a:r>
              <a:rPr b="0" lang="en-IN" sz="1400" spc="-58" strike="noStrike">
                <a:solidFill>
                  <a:srgbClr val="000000"/>
                </a:solidFill>
                <a:latin typeface="Arial"/>
              </a:rPr>
              <a:t>one</a:t>
            </a:r>
            <a:endParaRPr b="0" lang="en-IN" sz="1400" spc="-1" strike="noStrike">
              <a:latin typeface="Arial"/>
            </a:endParaRPr>
          </a:p>
        </p:txBody>
      </p:sp>
      <p:sp>
        <p:nvSpPr>
          <p:cNvPr id="237" name="CustomShape 8"/>
          <p:cNvSpPr/>
          <p:nvPr/>
        </p:nvSpPr>
        <p:spPr>
          <a:xfrm>
            <a:off x="7217640" y="1412640"/>
            <a:ext cx="414000" cy="372960"/>
          </a:xfrm>
          <a:prstGeom prst="rect">
            <a:avLst/>
          </a:prstGeom>
          <a:blipFill rotWithShape="0">
            <a:blip r:embed="rId1"/>
            <a:stretch>
              <a:fillRect/>
            </a:stretch>
          </a:blipFill>
          <a:ln>
            <a:noFill/>
          </a:ln>
        </p:spPr>
        <p:style>
          <a:lnRef idx="0"/>
          <a:fillRef idx="0"/>
          <a:effectRef idx="0"/>
          <a:fontRef idx="minor"/>
        </p:style>
      </p:sp>
      <p:sp>
        <p:nvSpPr>
          <p:cNvPr id="238" name="CustomShape 9"/>
          <p:cNvSpPr/>
          <p:nvPr/>
        </p:nvSpPr>
        <p:spPr>
          <a:xfrm>
            <a:off x="7395840" y="1548360"/>
            <a:ext cx="194760" cy="170280"/>
          </a:xfrm>
          <a:prstGeom prst="rect">
            <a:avLst/>
          </a:prstGeom>
          <a:blipFill rotWithShape="0">
            <a:blip r:embed="rId2"/>
            <a:stretch>
              <a:fillRect/>
            </a:stretch>
          </a:blipFill>
          <a:ln>
            <a:noFill/>
          </a:ln>
        </p:spPr>
        <p:style>
          <a:lnRef idx="0"/>
          <a:fillRef idx="0"/>
          <a:effectRef idx="0"/>
          <a:fontRef idx="minor"/>
        </p:style>
      </p:sp>
      <p:sp>
        <p:nvSpPr>
          <p:cNvPr id="239" name="CustomShape 10"/>
          <p:cNvSpPr/>
          <p:nvPr/>
        </p:nvSpPr>
        <p:spPr>
          <a:xfrm>
            <a:off x="7302960" y="2758320"/>
            <a:ext cx="371520" cy="275400"/>
          </a:xfrm>
          <a:prstGeom prst="rect">
            <a:avLst/>
          </a:prstGeom>
          <a:blipFill rotWithShape="0">
            <a:blip r:embed="rId3"/>
            <a:stretch>
              <a:fillRect/>
            </a:stretch>
          </a:blipFill>
          <a:ln>
            <a:noFill/>
          </a:ln>
        </p:spPr>
        <p:style>
          <a:lnRef idx="0"/>
          <a:fillRef idx="0"/>
          <a:effectRef idx="0"/>
          <a:fontRef idx="minor"/>
        </p:style>
      </p:sp>
      <p:sp>
        <p:nvSpPr>
          <p:cNvPr id="240" name="CustomShape 11"/>
          <p:cNvSpPr/>
          <p:nvPr/>
        </p:nvSpPr>
        <p:spPr>
          <a:xfrm>
            <a:off x="7164360" y="2261520"/>
            <a:ext cx="471960" cy="205200"/>
          </a:xfrm>
          <a:prstGeom prst="rect">
            <a:avLst/>
          </a:prstGeom>
          <a:blipFill rotWithShape="0">
            <a:blip r:embed="rId4"/>
            <a:stretch>
              <a:fillRect/>
            </a:stretch>
          </a:blipFill>
          <a:ln>
            <a:noFill/>
          </a:ln>
        </p:spPr>
        <p:style>
          <a:lnRef idx="0"/>
          <a:fillRef idx="0"/>
          <a:effectRef idx="0"/>
          <a:fontRef idx="minor"/>
        </p:style>
      </p:sp>
      <p:sp>
        <p:nvSpPr>
          <p:cNvPr id="241" name="CustomShape 12"/>
          <p:cNvSpPr/>
          <p:nvPr/>
        </p:nvSpPr>
        <p:spPr>
          <a:xfrm>
            <a:off x="7184160" y="2484000"/>
            <a:ext cx="394920" cy="159120"/>
          </a:xfrm>
          <a:prstGeom prst="rect">
            <a:avLst/>
          </a:prstGeom>
          <a:blipFill rotWithShape="0">
            <a:blip r:embed="rId5"/>
            <a:stretch>
              <a:fillRect/>
            </a:stretch>
          </a:blipFill>
          <a:ln>
            <a:noFill/>
          </a:ln>
        </p:spPr>
        <p:style>
          <a:lnRef idx="0"/>
          <a:fillRef idx="0"/>
          <a:effectRef idx="0"/>
          <a:fontRef idx="minor"/>
        </p:style>
      </p:sp>
      <p:sp>
        <p:nvSpPr>
          <p:cNvPr id="242" name="CustomShape 13"/>
          <p:cNvSpPr/>
          <p:nvPr/>
        </p:nvSpPr>
        <p:spPr>
          <a:xfrm>
            <a:off x="7310520" y="2343960"/>
            <a:ext cx="322560" cy="199440"/>
          </a:xfrm>
          <a:prstGeom prst="rect">
            <a:avLst/>
          </a:prstGeom>
          <a:blipFill rotWithShape="0">
            <a:blip r:embed="rId6"/>
            <a:stretch>
              <a:fillRect/>
            </a:stretch>
          </a:blipFill>
          <a:ln>
            <a:noFill/>
          </a:ln>
        </p:spPr>
        <p:style>
          <a:lnRef idx="0"/>
          <a:fillRef idx="0"/>
          <a:effectRef idx="0"/>
          <a:fontRef idx="minor"/>
        </p:style>
      </p:sp>
      <p:sp>
        <p:nvSpPr>
          <p:cNvPr id="243" name="CustomShape 14"/>
          <p:cNvSpPr/>
          <p:nvPr/>
        </p:nvSpPr>
        <p:spPr>
          <a:xfrm>
            <a:off x="7373160" y="2340720"/>
            <a:ext cx="264960" cy="197640"/>
          </a:xfrm>
          <a:prstGeom prst="rect">
            <a:avLst/>
          </a:prstGeom>
          <a:blipFill rotWithShape="0">
            <a:blip r:embed="rId7"/>
            <a:stretch>
              <a:fillRect/>
            </a:stretch>
          </a:blipFill>
          <a:ln>
            <a:noFill/>
          </a:ln>
        </p:spPr>
        <p:style>
          <a:lnRef idx="0"/>
          <a:fillRef idx="0"/>
          <a:effectRef idx="0"/>
          <a:fontRef idx="minor"/>
        </p:style>
      </p:sp>
      <p:sp>
        <p:nvSpPr>
          <p:cNvPr id="244" name="CustomShape 15"/>
          <p:cNvSpPr/>
          <p:nvPr/>
        </p:nvSpPr>
        <p:spPr>
          <a:xfrm>
            <a:off x="7313760" y="2340720"/>
            <a:ext cx="73440" cy="147600"/>
          </a:xfrm>
          <a:custGeom>
            <a:avLst/>
            <a:gdLst/>
            <a:ahLst/>
            <a:rect l="l" t="t" r="r" b="b"/>
            <a:pathLst>
              <a:path w="73659" h="147955">
                <a:moveTo>
                  <a:pt x="60325" y="0"/>
                </a:moveTo>
                <a:lnTo>
                  <a:pt x="0" y="145923"/>
                </a:lnTo>
                <a:lnTo>
                  <a:pt x="11938" y="147827"/>
                </a:lnTo>
                <a:lnTo>
                  <a:pt x="73151" y="3937"/>
                </a:lnTo>
                <a:lnTo>
                  <a:pt x="60325" y="0"/>
                </a:lnTo>
                <a:close/>
              </a:path>
            </a:pathLst>
          </a:custGeom>
          <a:solidFill>
            <a:srgbClr val="000099"/>
          </a:solidFill>
          <a:ln>
            <a:noFill/>
          </a:ln>
        </p:spPr>
        <p:style>
          <a:lnRef idx="0"/>
          <a:fillRef idx="0"/>
          <a:effectRef idx="0"/>
          <a:fontRef idx="minor"/>
        </p:style>
      </p:sp>
      <p:sp>
        <p:nvSpPr>
          <p:cNvPr id="245" name="CustomShape 16"/>
          <p:cNvSpPr/>
          <p:nvPr/>
        </p:nvSpPr>
        <p:spPr>
          <a:xfrm>
            <a:off x="7312320" y="2481120"/>
            <a:ext cx="271440" cy="59040"/>
          </a:xfrm>
          <a:prstGeom prst="rect">
            <a:avLst/>
          </a:prstGeom>
          <a:blipFill rotWithShape="0">
            <a:blip r:embed="rId8"/>
            <a:stretch>
              <a:fillRect/>
            </a:stretch>
          </a:blipFill>
          <a:ln>
            <a:noFill/>
          </a:ln>
        </p:spPr>
        <p:style>
          <a:lnRef idx="0"/>
          <a:fillRef idx="0"/>
          <a:effectRef idx="0"/>
          <a:fontRef idx="minor"/>
        </p:style>
      </p:sp>
      <p:sp>
        <p:nvSpPr>
          <p:cNvPr id="246" name="CustomShape 17"/>
          <p:cNvSpPr/>
          <p:nvPr/>
        </p:nvSpPr>
        <p:spPr>
          <a:xfrm>
            <a:off x="7566480" y="2369880"/>
            <a:ext cx="75960" cy="172440"/>
          </a:xfrm>
          <a:custGeom>
            <a:avLst/>
            <a:gdLst/>
            <a:ahLst/>
            <a:rect l="l" t="t" r="r" b="b"/>
            <a:pathLst>
              <a:path w="76200" h="172719">
                <a:moveTo>
                  <a:pt x="76200" y="0"/>
                </a:moveTo>
                <a:lnTo>
                  <a:pt x="73533" y="0"/>
                </a:lnTo>
                <a:lnTo>
                  <a:pt x="0" y="170941"/>
                </a:lnTo>
                <a:lnTo>
                  <a:pt x="8128" y="172212"/>
                </a:lnTo>
                <a:lnTo>
                  <a:pt x="76200" y="0"/>
                </a:lnTo>
                <a:close/>
              </a:path>
            </a:pathLst>
          </a:custGeom>
          <a:solidFill>
            <a:srgbClr val="4d4d4d"/>
          </a:solidFill>
          <a:ln>
            <a:noFill/>
          </a:ln>
        </p:spPr>
        <p:style>
          <a:lnRef idx="0"/>
          <a:fillRef idx="0"/>
          <a:effectRef idx="0"/>
          <a:fontRef idx="minor"/>
        </p:style>
      </p:sp>
      <p:sp>
        <p:nvSpPr>
          <p:cNvPr id="247" name="CustomShape 18"/>
          <p:cNvSpPr/>
          <p:nvPr/>
        </p:nvSpPr>
        <p:spPr>
          <a:xfrm>
            <a:off x="7312320" y="2488680"/>
            <a:ext cx="260280" cy="57600"/>
          </a:xfrm>
          <a:prstGeom prst="rect">
            <a:avLst/>
          </a:prstGeom>
          <a:blipFill rotWithShape="0">
            <a:blip r:embed="rId9"/>
            <a:stretch>
              <a:fillRect/>
            </a:stretch>
          </a:blipFill>
          <a:ln>
            <a:noFill/>
          </a:ln>
        </p:spPr>
        <p:style>
          <a:lnRef idx="0"/>
          <a:fillRef idx="0"/>
          <a:effectRef idx="0"/>
          <a:fontRef idx="minor"/>
        </p:style>
      </p:sp>
      <p:sp>
        <p:nvSpPr>
          <p:cNvPr id="248" name="CustomShape 19"/>
          <p:cNvSpPr/>
          <p:nvPr/>
        </p:nvSpPr>
        <p:spPr>
          <a:xfrm>
            <a:off x="7309080" y="2551320"/>
            <a:ext cx="86760" cy="33120"/>
          </a:xfrm>
          <a:custGeom>
            <a:avLst/>
            <a:gdLst/>
            <a:ahLst/>
            <a:rect l="l" t="t" r="r" b="b"/>
            <a:pathLst>
              <a:path w="86995" h="33655">
                <a:moveTo>
                  <a:pt x="33909" y="0"/>
                </a:moveTo>
                <a:lnTo>
                  <a:pt x="0" y="18796"/>
                </a:lnTo>
                <a:lnTo>
                  <a:pt x="54228" y="33527"/>
                </a:lnTo>
                <a:lnTo>
                  <a:pt x="86868" y="12700"/>
                </a:lnTo>
                <a:lnTo>
                  <a:pt x="33909" y="0"/>
                </a:lnTo>
                <a:close/>
              </a:path>
            </a:pathLst>
          </a:custGeom>
          <a:solidFill>
            <a:srgbClr val="000099"/>
          </a:solidFill>
          <a:ln>
            <a:noFill/>
          </a:ln>
        </p:spPr>
        <p:style>
          <a:lnRef idx="0"/>
          <a:fillRef idx="0"/>
          <a:effectRef idx="0"/>
          <a:fontRef idx="minor"/>
        </p:style>
      </p:sp>
      <p:sp>
        <p:nvSpPr>
          <p:cNvPr id="249" name="CustomShape 20"/>
          <p:cNvSpPr/>
          <p:nvPr/>
        </p:nvSpPr>
        <p:spPr>
          <a:xfrm>
            <a:off x="7310520" y="2551320"/>
            <a:ext cx="83520" cy="31680"/>
          </a:xfrm>
          <a:prstGeom prst="rect">
            <a:avLst/>
          </a:prstGeom>
          <a:blipFill rotWithShape="0">
            <a:blip r:embed="rId10"/>
            <a:stretch>
              <a:fillRect/>
            </a:stretch>
          </a:blipFill>
          <a:ln>
            <a:noFill/>
          </a:ln>
        </p:spPr>
        <p:style>
          <a:lnRef idx="0"/>
          <a:fillRef idx="0"/>
          <a:effectRef idx="0"/>
          <a:fontRef idx="minor"/>
        </p:style>
      </p:sp>
      <p:sp>
        <p:nvSpPr>
          <p:cNvPr id="250" name="CustomShape 21"/>
          <p:cNvSpPr/>
          <p:nvPr/>
        </p:nvSpPr>
        <p:spPr>
          <a:xfrm>
            <a:off x="7316640" y="2563200"/>
            <a:ext cx="30240" cy="9000"/>
          </a:xfrm>
          <a:custGeom>
            <a:avLst/>
            <a:gdLst/>
            <a:ahLst/>
            <a:rect l="l" t="t" r="r" b="b"/>
            <a:pathLst>
              <a:path w="30479" h="9525">
                <a:moveTo>
                  <a:pt x="8890" y="0"/>
                </a:moveTo>
                <a:lnTo>
                  <a:pt x="0" y="4064"/>
                </a:lnTo>
                <a:lnTo>
                  <a:pt x="21590" y="9144"/>
                </a:lnTo>
                <a:lnTo>
                  <a:pt x="30479" y="4572"/>
                </a:lnTo>
                <a:lnTo>
                  <a:pt x="8890" y="0"/>
                </a:lnTo>
                <a:close/>
              </a:path>
            </a:pathLst>
          </a:custGeom>
          <a:solidFill>
            <a:srgbClr val="4f81bc"/>
          </a:solidFill>
          <a:ln>
            <a:noFill/>
          </a:ln>
        </p:spPr>
        <p:style>
          <a:lnRef idx="0"/>
          <a:fillRef idx="0"/>
          <a:effectRef idx="0"/>
          <a:fontRef idx="minor"/>
        </p:style>
      </p:sp>
      <p:sp>
        <p:nvSpPr>
          <p:cNvPr id="251" name="CustomShape 22"/>
          <p:cNvSpPr/>
          <p:nvPr/>
        </p:nvSpPr>
        <p:spPr>
          <a:xfrm>
            <a:off x="7315200" y="2567880"/>
            <a:ext cx="22680" cy="7200"/>
          </a:xfrm>
          <a:custGeom>
            <a:avLst/>
            <a:gdLst/>
            <a:ahLst/>
            <a:rect l="l" t="t" r="r" b="b"/>
            <a:pathLst>
              <a:path w="22859" h="7619">
                <a:moveTo>
                  <a:pt x="1397" y="0"/>
                </a:moveTo>
                <a:lnTo>
                  <a:pt x="0" y="1143"/>
                </a:lnTo>
                <a:lnTo>
                  <a:pt x="21208" y="7620"/>
                </a:lnTo>
                <a:lnTo>
                  <a:pt x="22859" y="6350"/>
                </a:lnTo>
                <a:lnTo>
                  <a:pt x="1397" y="0"/>
                </a:lnTo>
                <a:close/>
              </a:path>
            </a:pathLst>
          </a:custGeom>
          <a:solidFill>
            <a:srgbClr val="000099"/>
          </a:solidFill>
          <a:ln>
            <a:noFill/>
          </a:ln>
        </p:spPr>
        <p:style>
          <a:lnRef idx="0"/>
          <a:fillRef idx="0"/>
          <a:effectRef idx="0"/>
          <a:fontRef idx="minor"/>
        </p:style>
      </p:sp>
      <p:sp>
        <p:nvSpPr>
          <p:cNvPr id="252" name="CustomShape 23"/>
          <p:cNvSpPr/>
          <p:nvPr/>
        </p:nvSpPr>
        <p:spPr>
          <a:xfrm>
            <a:off x="7341120" y="2569320"/>
            <a:ext cx="28800" cy="12240"/>
          </a:xfrm>
          <a:custGeom>
            <a:avLst/>
            <a:gdLst/>
            <a:ahLst/>
            <a:rect l="l" t="t" r="r" b="b"/>
            <a:pathLst>
              <a:path w="29209" h="12700">
                <a:moveTo>
                  <a:pt x="8000" y="0"/>
                </a:moveTo>
                <a:lnTo>
                  <a:pt x="0" y="5461"/>
                </a:lnTo>
                <a:lnTo>
                  <a:pt x="20574" y="12191"/>
                </a:lnTo>
                <a:lnTo>
                  <a:pt x="28956" y="6223"/>
                </a:lnTo>
                <a:lnTo>
                  <a:pt x="8000" y="0"/>
                </a:lnTo>
                <a:close/>
              </a:path>
            </a:pathLst>
          </a:custGeom>
          <a:solidFill>
            <a:srgbClr val="4f81bc"/>
          </a:solidFill>
          <a:ln>
            <a:noFill/>
          </a:ln>
        </p:spPr>
        <p:style>
          <a:lnRef idx="0"/>
          <a:fillRef idx="0"/>
          <a:effectRef idx="0"/>
          <a:fontRef idx="minor"/>
        </p:style>
      </p:sp>
      <p:sp>
        <p:nvSpPr>
          <p:cNvPr id="253" name="CustomShape 24"/>
          <p:cNvSpPr/>
          <p:nvPr/>
        </p:nvSpPr>
        <p:spPr>
          <a:xfrm>
            <a:off x="7341120" y="2575440"/>
            <a:ext cx="21240" cy="6120"/>
          </a:xfrm>
          <a:custGeom>
            <a:avLst/>
            <a:gdLst/>
            <a:ahLst/>
            <a:rect l="l" t="t" r="r" b="b"/>
            <a:pathLst>
              <a:path w="21590" h="6350">
                <a:moveTo>
                  <a:pt x="1270" y="0"/>
                </a:moveTo>
                <a:lnTo>
                  <a:pt x="0" y="888"/>
                </a:lnTo>
                <a:lnTo>
                  <a:pt x="19812" y="6095"/>
                </a:lnTo>
                <a:lnTo>
                  <a:pt x="21336" y="5079"/>
                </a:lnTo>
                <a:lnTo>
                  <a:pt x="1270" y="0"/>
                </a:lnTo>
                <a:close/>
              </a:path>
            </a:pathLst>
          </a:custGeom>
          <a:solidFill>
            <a:srgbClr val="000099"/>
          </a:solidFill>
          <a:ln>
            <a:noFill/>
          </a:ln>
        </p:spPr>
        <p:style>
          <a:lnRef idx="0"/>
          <a:fillRef idx="0"/>
          <a:effectRef idx="0"/>
          <a:fontRef idx="minor"/>
        </p:style>
      </p:sp>
      <p:sp>
        <p:nvSpPr>
          <p:cNvPr id="254" name="CustomShape 25"/>
          <p:cNvSpPr/>
          <p:nvPr/>
        </p:nvSpPr>
        <p:spPr>
          <a:xfrm>
            <a:off x="7459920" y="2555640"/>
            <a:ext cx="106200" cy="74520"/>
          </a:xfrm>
          <a:custGeom>
            <a:avLst/>
            <a:gdLst/>
            <a:ahLst/>
            <a:rect l="l" t="t" r="r" b="b"/>
            <a:pathLst>
              <a:path w="106679" h="74930">
                <a:moveTo>
                  <a:pt x="106679" y="0"/>
                </a:moveTo>
                <a:lnTo>
                  <a:pt x="380" y="69596"/>
                </a:lnTo>
                <a:lnTo>
                  <a:pt x="0" y="74675"/>
                </a:lnTo>
                <a:lnTo>
                  <a:pt x="106299" y="5714"/>
                </a:lnTo>
                <a:lnTo>
                  <a:pt x="106679" y="0"/>
                </a:lnTo>
                <a:close/>
              </a:path>
            </a:pathLst>
          </a:custGeom>
          <a:solidFill>
            <a:srgbClr val="000099"/>
          </a:solidFill>
          <a:ln>
            <a:noFill/>
          </a:ln>
        </p:spPr>
        <p:style>
          <a:lnRef idx="0"/>
          <a:fillRef idx="0"/>
          <a:effectRef idx="0"/>
          <a:fontRef idx="minor"/>
        </p:style>
      </p:sp>
      <p:sp>
        <p:nvSpPr>
          <p:cNvPr id="255" name="CustomShape 26"/>
          <p:cNvSpPr/>
          <p:nvPr/>
        </p:nvSpPr>
        <p:spPr>
          <a:xfrm>
            <a:off x="7187040" y="2561760"/>
            <a:ext cx="272520" cy="66960"/>
          </a:xfrm>
          <a:custGeom>
            <a:avLst/>
            <a:gdLst/>
            <a:ahLst/>
            <a:rect l="l" t="t" r="r" b="b"/>
            <a:pathLst>
              <a:path w="273050" h="67310">
                <a:moveTo>
                  <a:pt x="3937" y="0"/>
                </a:moveTo>
                <a:lnTo>
                  <a:pt x="635" y="0"/>
                </a:lnTo>
                <a:lnTo>
                  <a:pt x="0" y="2285"/>
                </a:lnTo>
                <a:lnTo>
                  <a:pt x="272415" y="67055"/>
                </a:lnTo>
                <a:lnTo>
                  <a:pt x="272796" y="62864"/>
                </a:lnTo>
                <a:lnTo>
                  <a:pt x="3937" y="0"/>
                </a:lnTo>
                <a:close/>
              </a:path>
            </a:pathLst>
          </a:custGeom>
          <a:solidFill>
            <a:srgbClr val="000099"/>
          </a:solidFill>
          <a:ln>
            <a:noFill/>
          </a:ln>
        </p:spPr>
        <p:style>
          <a:lnRef idx="0"/>
          <a:fillRef idx="0"/>
          <a:effectRef idx="0"/>
          <a:fontRef idx="minor"/>
        </p:style>
      </p:sp>
      <p:sp>
        <p:nvSpPr>
          <p:cNvPr id="256" name="CustomShape 27"/>
          <p:cNvSpPr/>
          <p:nvPr/>
        </p:nvSpPr>
        <p:spPr>
          <a:xfrm>
            <a:off x="7187040" y="2493360"/>
            <a:ext cx="126000" cy="68400"/>
          </a:xfrm>
          <a:prstGeom prst="rect">
            <a:avLst/>
          </a:prstGeom>
          <a:blipFill rotWithShape="0">
            <a:blip r:embed="rId11"/>
            <a:stretch>
              <a:fillRect/>
            </a:stretch>
          </a:blipFill>
          <a:ln>
            <a:noFill/>
          </a:ln>
        </p:spPr>
        <p:style>
          <a:lnRef idx="0"/>
          <a:fillRef idx="0"/>
          <a:effectRef idx="0"/>
          <a:fontRef idx="minor"/>
        </p:style>
      </p:sp>
      <p:sp>
        <p:nvSpPr>
          <p:cNvPr id="257" name="CustomShape 28"/>
          <p:cNvSpPr/>
          <p:nvPr/>
        </p:nvSpPr>
        <p:spPr>
          <a:xfrm>
            <a:off x="7196400" y="2552760"/>
            <a:ext cx="258840" cy="65520"/>
          </a:xfrm>
          <a:custGeom>
            <a:avLst/>
            <a:gdLst/>
            <a:ahLst/>
            <a:rect l="l" t="t" r="r" b="b"/>
            <a:pathLst>
              <a:path w="259079" h="66039">
                <a:moveTo>
                  <a:pt x="3682" y="0"/>
                </a:moveTo>
                <a:lnTo>
                  <a:pt x="635" y="0"/>
                </a:lnTo>
                <a:lnTo>
                  <a:pt x="0" y="2159"/>
                </a:lnTo>
                <a:lnTo>
                  <a:pt x="258825" y="65532"/>
                </a:lnTo>
                <a:lnTo>
                  <a:pt x="259079" y="61467"/>
                </a:lnTo>
                <a:lnTo>
                  <a:pt x="3682" y="0"/>
                </a:lnTo>
                <a:close/>
              </a:path>
            </a:pathLst>
          </a:custGeom>
          <a:solidFill>
            <a:srgbClr val="000099"/>
          </a:solidFill>
          <a:ln>
            <a:noFill/>
          </a:ln>
        </p:spPr>
        <p:style>
          <a:lnRef idx="0"/>
          <a:fillRef idx="0"/>
          <a:effectRef idx="0"/>
          <a:fontRef idx="minor"/>
        </p:style>
      </p:sp>
      <p:sp>
        <p:nvSpPr>
          <p:cNvPr id="258" name="CustomShape 29"/>
          <p:cNvSpPr/>
          <p:nvPr/>
        </p:nvSpPr>
        <p:spPr>
          <a:xfrm>
            <a:off x="7455240" y="2548080"/>
            <a:ext cx="103680" cy="66960"/>
          </a:xfrm>
          <a:custGeom>
            <a:avLst/>
            <a:gdLst/>
            <a:ahLst/>
            <a:rect l="l" t="t" r="r" b="b"/>
            <a:pathLst>
              <a:path w="104140" h="67310">
                <a:moveTo>
                  <a:pt x="103505" y="0"/>
                </a:moveTo>
                <a:lnTo>
                  <a:pt x="0" y="64770"/>
                </a:lnTo>
                <a:lnTo>
                  <a:pt x="253" y="67056"/>
                </a:lnTo>
                <a:lnTo>
                  <a:pt x="1524" y="67056"/>
                </a:lnTo>
                <a:lnTo>
                  <a:pt x="103632" y="4191"/>
                </a:lnTo>
                <a:lnTo>
                  <a:pt x="103505" y="0"/>
                </a:lnTo>
                <a:close/>
              </a:path>
            </a:pathLst>
          </a:custGeom>
          <a:solidFill>
            <a:srgbClr val="000099"/>
          </a:solidFill>
          <a:ln>
            <a:noFill/>
          </a:ln>
        </p:spPr>
        <p:style>
          <a:lnRef idx="0"/>
          <a:fillRef idx="0"/>
          <a:effectRef idx="0"/>
          <a:fontRef idx="minor"/>
        </p:style>
      </p:sp>
      <p:sp>
        <p:nvSpPr>
          <p:cNvPr id="259" name="CustomShape 30"/>
          <p:cNvSpPr/>
          <p:nvPr/>
        </p:nvSpPr>
        <p:spPr>
          <a:xfrm>
            <a:off x="7380720" y="1830240"/>
            <a:ext cx="235800" cy="388440"/>
          </a:xfrm>
          <a:prstGeom prst="rect">
            <a:avLst/>
          </a:prstGeom>
          <a:blipFill rotWithShape="0">
            <a:blip r:embed="rId12"/>
            <a:stretch>
              <a:fillRect/>
            </a:stretch>
          </a:blipFill>
          <a:ln>
            <a:noFill/>
          </a:ln>
        </p:spPr>
        <p:style>
          <a:lnRef idx="0"/>
          <a:fillRef idx="0"/>
          <a:effectRef idx="0"/>
          <a:fontRef idx="minor"/>
        </p:style>
      </p:sp>
      <p:sp>
        <p:nvSpPr>
          <p:cNvPr id="260" name="CustomShape 31"/>
          <p:cNvSpPr/>
          <p:nvPr/>
        </p:nvSpPr>
        <p:spPr>
          <a:xfrm>
            <a:off x="7382160" y="1877400"/>
            <a:ext cx="105120" cy="360"/>
          </a:xfrm>
          <a:custGeom>
            <a:avLst/>
            <a:gdLst/>
            <a:ahLst/>
            <a:rect l="l" t="t" r="r" b="b"/>
            <a:pathLst>
              <a:path w="105409" h="0">
                <a:moveTo>
                  <a:pt x="0" y="0"/>
                </a:moveTo>
                <a:lnTo>
                  <a:pt x="105155" y="0"/>
                </a:lnTo>
              </a:path>
            </a:pathLst>
          </a:custGeom>
          <a:noFill/>
          <a:ln w="9000">
            <a:solidFill>
              <a:srgbClr val="000000"/>
            </a:solidFill>
            <a:round/>
          </a:ln>
        </p:spPr>
        <p:style>
          <a:lnRef idx="0"/>
          <a:fillRef idx="0"/>
          <a:effectRef idx="0"/>
          <a:fontRef idx="minor"/>
        </p:style>
      </p:sp>
      <p:sp>
        <p:nvSpPr>
          <p:cNvPr id="261" name="CustomShape 32"/>
          <p:cNvSpPr/>
          <p:nvPr/>
        </p:nvSpPr>
        <p:spPr>
          <a:xfrm>
            <a:off x="7377840" y="1877400"/>
            <a:ext cx="114120" cy="360"/>
          </a:xfrm>
          <a:custGeom>
            <a:avLst/>
            <a:gdLst/>
            <a:ahLst/>
            <a:rect l="l" t="t" r="r" b="b"/>
            <a:pathLst>
              <a:path w="114300" h="0">
                <a:moveTo>
                  <a:pt x="0" y="0"/>
                </a:moveTo>
                <a:lnTo>
                  <a:pt x="114300" y="0"/>
                </a:lnTo>
              </a:path>
            </a:pathLst>
          </a:custGeom>
          <a:noFill/>
          <a:ln w="18360">
            <a:solidFill>
              <a:srgbClr val="000000"/>
            </a:solidFill>
            <a:round/>
          </a:ln>
        </p:spPr>
        <p:style>
          <a:lnRef idx="0"/>
          <a:fillRef idx="0"/>
          <a:effectRef idx="0"/>
          <a:fontRef idx="minor"/>
        </p:style>
      </p:sp>
      <p:sp>
        <p:nvSpPr>
          <p:cNvPr id="262" name="CustomShape 33"/>
          <p:cNvSpPr/>
          <p:nvPr/>
        </p:nvSpPr>
        <p:spPr>
          <a:xfrm>
            <a:off x="7476840" y="1869840"/>
            <a:ext cx="101880" cy="25560"/>
          </a:xfrm>
          <a:custGeom>
            <a:avLst/>
            <a:gdLst/>
            <a:ahLst/>
            <a:rect l="l" t="t" r="r" b="b"/>
            <a:pathLst>
              <a:path w="102234" h="26035">
                <a:moveTo>
                  <a:pt x="96265" y="0"/>
                </a:moveTo>
                <a:lnTo>
                  <a:pt x="5841" y="0"/>
                </a:lnTo>
                <a:lnTo>
                  <a:pt x="0" y="5841"/>
                </a:lnTo>
                <a:lnTo>
                  <a:pt x="0" y="20065"/>
                </a:lnTo>
                <a:lnTo>
                  <a:pt x="5841" y="25907"/>
                </a:lnTo>
                <a:lnTo>
                  <a:pt x="96265" y="25907"/>
                </a:lnTo>
                <a:lnTo>
                  <a:pt x="102107" y="20065"/>
                </a:lnTo>
                <a:lnTo>
                  <a:pt x="102107" y="5841"/>
                </a:lnTo>
                <a:lnTo>
                  <a:pt x="96265" y="0"/>
                </a:lnTo>
                <a:close/>
              </a:path>
            </a:pathLst>
          </a:custGeom>
          <a:solidFill>
            <a:srgbClr val="000000"/>
          </a:solidFill>
          <a:ln>
            <a:noFill/>
          </a:ln>
        </p:spPr>
        <p:style>
          <a:lnRef idx="0"/>
          <a:fillRef idx="0"/>
          <a:effectRef idx="0"/>
          <a:fontRef idx="minor"/>
        </p:style>
      </p:sp>
      <p:sp>
        <p:nvSpPr>
          <p:cNvPr id="263" name="CustomShape 34"/>
          <p:cNvSpPr/>
          <p:nvPr/>
        </p:nvSpPr>
        <p:spPr>
          <a:xfrm>
            <a:off x="7476840" y="1873080"/>
            <a:ext cx="97200" cy="19440"/>
          </a:xfrm>
          <a:prstGeom prst="rect">
            <a:avLst/>
          </a:prstGeom>
          <a:blipFill rotWithShape="0">
            <a:blip r:embed="rId13"/>
            <a:stretch>
              <a:fillRect/>
            </a:stretch>
          </a:blipFill>
          <a:ln>
            <a:noFill/>
          </a:ln>
        </p:spPr>
        <p:style>
          <a:lnRef idx="0"/>
          <a:fillRef idx="0"/>
          <a:effectRef idx="0"/>
          <a:fontRef idx="minor"/>
        </p:style>
      </p:sp>
      <p:sp>
        <p:nvSpPr>
          <p:cNvPr id="264" name="CustomShape 35"/>
          <p:cNvSpPr/>
          <p:nvPr/>
        </p:nvSpPr>
        <p:spPr>
          <a:xfrm>
            <a:off x="7383960" y="1934640"/>
            <a:ext cx="105120" cy="360"/>
          </a:xfrm>
          <a:custGeom>
            <a:avLst/>
            <a:gdLst/>
            <a:ahLst/>
            <a:rect l="l" t="t" r="r" b="b"/>
            <a:pathLst>
              <a:path w="105409" h="0">
                <a:moveTo>
                  <a:pt x="0" y="0"/>
                </a:moveTo>
                <a:lnTo>
                  <a:pt x="105155" y="0"/>
                </a:lnTo>
              </a:path>
            </a:pathLst>
          </a:custGeom>
          <a:noFill/>
          <a:ln w="7560">
            <a:solidFill>
              <a:srgbClr val="000000"/>
            </a:solidFill>
            <a:round/>
          </a:ln>
        </p:spPr>
        <p:style>
          <a:lnRef idx="0"/>
          <a:fillRef idx="0"/>
          <a:effectRef idx="0"/>
          <a:fontRef idx="minor"/>
        </p:style>
      </p:sp>
      <p:sp>
        <p:nvSpPr>
          <p:cNvPr id="265" name="CustomShape 36"/>
          <p:cNvSpPr/>
          <p:nvPr/>
        </p:nvSpPr>
        <p:spPr>
          <a:xfrm>
            <a:off x="7379280" y="1934640"/>
            <a:ext cx="114120" cy="360"/>
          </a:xfrm>
          <a:custGeom>
            <a:avLst/>
            <a:gdLst/>
            <a:ahLst/>
            <a:rect l="l" t="t" r="r" b="b"/>
            <a:pathLst>
              <a:path w="114300" h="0">
                <a:moveTo>
                  <a:pt x="0" y="0"/>
                </a:moveTo>
                <a:lnTo>
                  <a:pt x="114300" y="0"/>
                </a:lnTo>
              </a:path>
            </a:pathLst>
          </a:custGeom>
          <a:noFill/>
          <a:ln w="16920">
            <a:solidFill>
              <a:srgbClr val="000000"/>
            </a:solidFill>
            <a:round/>
          </a:ln>
        </p:spPr>
        <p:style>
          <a:lnRef idx="0"/>
          <a:fillRef idx="0"/>
          <a:effectRef idx="0"/>
          <a:fontRef idx="minor"/>
        </p:style>
      </p:sp>
      <p:sp>
        <p:nvSpPr>
          <p:cNvPr id="266" name="CustomShape 37"/>
          <p:cNvSpPr/>
          <p:nvPr/>
        </p:nvSpPr>
        <p:spPr>
          <a:xfrm>
            <a:off x="7475040" y="1924920"/>
            <a:ext cx="101880" cy="22680"/>
          </a:xfrm>
          <a:custGeom>
            <a:avLst/>
            <a:gdLst/>
            <a:ahLst/>
            <a:rect l="l" t="t" r="r" b="b"/>
            <a:pathLst>
              <a:path w="102234" h="22860">
                <a:moveTo>
                  <a:pt x="97027" y="0"/>
                </a:moveTo>
                <a:lnTo>
                  <a:pt x="5079" y="0"/>
                </a:lnTo>
                <a:lnTo>
                  <a:pt x="0" y="5079"/>
                </a:lnTo>
                <a:lnTo>
                  <a:pt x="0" y="17779"/>
                </a:lnTo>
                <a:lnTo>
                  <a:pt x="5079" y="22860"/>
                </a:lnTo>
                <a:lnTo>
                  <a:pt x="97027" y="22860"/>
                </a:lnTo>
                <a:lnTo>
                  <a:pt x="102107" y="17779"/>
                </a:lnTo>
                <a:lnTo>
                  <a:pt x="102107" y="5079"/>
                </a:lnTo>
                <a:lnTo>
                  <a:pt x="97027" y="0"/>
                </a:lnTo>
                <a:close/>
              </a:path>
            </a:pathLst>
          </a:custGeom>
          <a:solidFill>
            <a:srgbClr val="000000"/>
          </a:solidFill>
          <a:ln>
            <a:noFill/>
          </a:ln>
        </p:spPr>
        <p:style>
          <a:lnRef idx="0"/>
          <a:fillRef idx="0"/>
          <a:effectRef idx="0"/>
          <a:fontRef idx="minor"/>
        </p:style>
      </p:sp>
      <p:sp>
        <p:nvSpPr>
          <p:cNvPr id="267" name="CustomShape 38"/>
          <p:cNvSpPr/>
          <p:nvPr/>
        </p:nvSpPr>
        <p:spPr>
          <a:xfrm>
            <a:off x="7476840" y="1927800"/>
            <a:ext cx="97200" cy="16560"/>
          </a:xfrm>
          <a:prstGeom prst="rect">
            <a:avLst/>
          </a:prstGeom>
          <a:blipFill rotWithShape="0">
            <a:blip r:embed="rId14"/>
            <a:stretch>
              <a:fillRect/>
            </a:stretch>
          </a:blipFill>
          <a:ln>
            <a:noFill/>
          </a:ln>
        </p:spPr>
        <p:style>
          <a:lnRef idx="0"/>
          <a:fillRef idx="0"/>
          <a:effectRef idx="0"/>
          <a:fontRef idx="minor"/>
        </p:style>
      </p:sp>
      <p:sp>
        <p:nvSpPr>
          <p:cNvPr id="268" name="CustomShape 39"/>
          <p:cNvSpPr/>
          <p:nvPr/>
        </p:nvSpPr>
        <p:spPr>
          <a:xfrm>
            <a:off x="7382160" y="1992600"/>
            <a:ext cx="105120" cy="360"/>
          </a:xfrm>
          <a:custGeom>
            <a:avLst/>
            <a:gdLst/>
            <a:ahLst/>
            <a:rect l="l" t="t" r="r" b="b"/>
            <a:pathLst>
              <a:path w="105409" h="0">
                <a:moveTo>
                  <a:pt x="0" y="0"/>
                </a:moveTo>
                <a:lnTo>
                  <a:pt x="105155" y="0"/>
                </a:lnTo>
              </a:path>
            </a:pathLst>
          </a:custGeom>
          <a:noFill/>
          <a:ln w="7560">
            <a:solidFill>
              <a:srgbClr val="000000"/>
            </a:solidFill>
            <a:round/>
          </a:ln>
        </p:spPr>
        <p:style>
          <a:lnRef idx="0"/>
          <a:fillRef idx="0"/>
          <a:effectRef idx="0"/>
          <a:fontRef idx="minor"/>
        </p:style>
      </p:sp>
      <p:sp>
        <p:nvSpPr>
          <p:cNvPr id="269" name="CustomShape 40"/>
          <p:cNvSpPr/>
          <p:nvPr/>
        </p:nvSpPr>
        <p:spPr>
          <a:xfrm>
            <a:off x="7377840" y="1992600"/>
            <a:ext cx="114120" cy="360"/>
          </a:xfrm>
          <a:custGeom>
            <a:avLst/>
            <a:gdLst/>
            <a:ahLst/>
            <a:rect l="l" t="t" r="r" b="b"/>
            <a:pathLst>
              <a:path w="114300" h="0">
                <a:moveTo>
                  <a:pt x="0" y="0"/>
                </a:moveTo>
                <a:lnTo>
                  <a:pt x="114300" y="0"/>
                </a:lnTo>
              </a:path>
            </a:pathLst>
          </a:custGeom>
          <a:noFill/>
          <a:ln w="16920">
            <a:solidFill>
              <a:srgbClr val="000000"/>
            </a:solidFill>
            <a:round/>
          </a:ln>
        </p:spPr>
        <p:style>
          <a:lnRef idx="0"/>
          <a:fillRef idx="0"/>
          <a:effectRef idx="0"/>
          <a:fontRef idx="minor"/>
        </p:style>
      </p:sp>
      <p:sp>
        <p:nvSpPr>
          <p:cNvPr id="270" name="CustomShape 41"/>
          <p:cNvSpPr/>
          <p:nvPr/>
        </p:nvSpPr>
        <p:spPr>
          <a:xfrm>
            <a:off x="7472160" y="2034360"/>
            <a:ext cx="105120" cy="25560"/>
          </a:xfrm>
          <a:custGeom>
            <a:avLst/>
            <a:gdLst/>
            <a:ahLst/>
            <a:rect l="l" t="t" r="r" b="b"/>
            <a:pathLst>
              <a:path w="105409" h="26035">
                <a:moveTo>
                  <a:pt x="99313" y="0"/>
                </a:moveTo>
                <a:lnTo>
                  <a:pt x="5842" y="0"/>
                </a:lnTo>
                <a:lnTo>
                  <a:pt x="0" y="5842"/>
                </a:lnTo>
                <a:lnTo>
                  <a:pt x="0" y="20065"/>
                </a:lnTo>
                <a:lnTo>
                  <a:pt x="5842" y="25908"/>
                </a:lnTo>
                <a:lnTo>
                  <a:pt x="99313" y="25908"/>
                </a:lnTo>
                <a:lnTo>
                  <a:pt x="105155" y="20065"/>
                </a:lnTo>
                <a:lnTo>
                  <a:pt x="105155" y="5842"/>
                </a:lnTo>
                <a:lnTo>
                  <a:pt x="99313" y="0"/>
                </a:lnTo>
                <a:close/>
              </a:path>
            </a:pathLst>
          </a:custGeom>
          <a:solidFill>
            <a:srgbClr val="000000"/>
          </a:solidFill>
          <a:ln>
            <a:noFill/>
          </a:ln>
        </p:spPr>
        <p:style>
          <a:lnRef idx="0"/>
          <a:fillRef idx="0"/>
          <a:effectRef idx="0"/>
          <a:fontRef idx="minor"/>
        </p:style>
      </p:sp>
      <p:sp>
        <p:nvSpPr>
          <p:cNvPr id="271" name="CustomShape 42"/>
          <p:cNvSpPr/>
          <p:nvPr/>
        </p:nvSpPr>
        <p:spPr>
          <a:xfrm>
            <a:off x="7472160" y="2036160"/>
            <a:ext cx="98640" cy="18000"/>
          </a:xfrm>
          <a:prstGeom prst="rect">
            <a:avLst/>
          </a:prstGeom>
          <a:blipFill rotWithShape="0">
            <a:blip r:embed="rId15"/>
            <a:stretch>
              <a:fillRect/>
            </a:stretch>
          </a:blipFill>
          <a:ln>
            <a:noFill/>
          </a:ln>
        </p:spPr>
        <p:style>
          <a:lnRef idx="0"/>
          <a:fillRef idx="0"/>
          <a:effectRef idx="0"/>
          <a:fontRef idx="minor"/>
        </p:style>
      </p:sp>
      <p:sp>
        <p:nvSpPr>
          <p:cNvPr id="272" name="CustomShape 43"/>
          <p:cNvSpPr/>
          <p:nvPr/>
        </p:nvSpPr>
        <p:spPr>
          <a:xfrm>
            <a:off x="7472160" y="1982880"/>
            <a:ext cx="105120" cy="24480"/>
          </a:xfrm>
          <a:custGeom>
            <a:avLst/>
            <a:gdLst/>
            <a:ahLst/>
            <a:rect l="l" t="t" r="r" b="b"/>
            <a:pathLst>
              <a:path w="105409" h="24764">
                <a:moveTo>
                  <a:pt x="99695" y="0"/>
                </a:moveTo>
                <a:lnTo>
                  <a:pt x="5460" y="0"/>
                </a:lnTo>
                <a:lnTo>
                  <a:pt x="0" y="5461"/>
                </a:lnTo>
                <a:lnTo>
                  <a:pt x="0" y="18923"/>
                </a:lnTo>
                <a:lnTo>
                  <a:pt x="5460" y="24384"/>
                </a:lnTo>
                <a:lnTo>
                  <a:pt x="99695" y="24384"/>
                </a:lnTo>
                <a:lnTo>
                  <a:pt x="105155" y="18923"/>
                </a:lnTo>
                <a:lnTo>
                  <a:pt x="105155" y="5461"/>
                </a:lnTo>
                <a:lnTo>
                  <a:pt x="99695" y="0"/>
                </a:lnTo>
                <a:close/>
              </a:path>
            </a:pathLst>
          </a:custGeom>
          <a:solidFill>
            <a:srgbClr val="000000"/>
          </a:solidFill>
          <a:ln>
            <a:noFill/>
          </a:ln>
        </p:spPr>
        <p:style>
          <a:lnRef idx="0"/>
          <a:fillRef idx="0"/>
          <a:effectRef idx="0"/>
          <a:fontRef idx="minor"/>
        </p:style>
      </p:sp>
      <p:sp>
        <p:nvSpPr>
          <p:cNvPr id="273" name="CustomShape 44"/>
          <p:cNvSpPr/>
          <p:nvPr/>
        </p:nvSpPr>
        <p:spPr>
          <a:xfrm>
            <a:off x="7472160" y="1830240"/>
            <a:ext cx="104760" cy="388440"/>
          </a:xfrm>
          <a:prstGeom prst="rect">
            <a:avLst/>
          </a:prstGeom>
          <a:blipFill rotWithShape="0">
            <a:blip r:embed="rId16"/>
            <a:stretch>
              <a:fillRect/>
            </a:stretch>
          </a:blipFill>
          <a:ln>
            <a:noFill/>
          </a:ln>
        </p:spPr>
        <p:style>
          <a:lnRef idx="0"/>
          <a:fillRef idx="0"/>
          <a:effectRef idx="0"/>
          <a:fontRef idx="minor"/>
        </p:style>
      </p:sp>
      <p:sp>
        <p:nvSpPr>
          <p:cNvPr id="274" name="CustomShape 45"/>
          <p:cNvSpPr/>
          <p:nvPr/>
        </p:nvSpPr>
        <p:spPr>
          <a:xfrm>
            <a:off x="7557480" y="1825920"/>
            <a:ext cx="24480" cy="397800"/>
          </a:xfrm>
          <a:custGeom>
            <a:avLst/>
            <a:gdLst/>
            <a:ahLst/>
            <a:rect l="l" t="t" r="r" b="b"/>
            <a:pathLst>
              <a:path w="24765" h="398144">
                <a:moveTo>
                  <a:pt x="0" y="397764"/>
                </a:moveTo>
                <a:lnTo>
                  <a:pt x="24384" y="397764"/>
                </a:lnTo>
                <a:lnTo>
                  <a:pt x="24384" y="0"/>
                </a:lnTo>
                <a:lnTo>
                  <a:pt x="0" y="0"/>
                </a:lnTo>
                <a:lnTo>
                  <a:pt x="0" y="397764"/>
                </a:lnTo>
                <a:close/>
              </a:path>
            </a:pathLst>
          </a:custGeom>
          <a:solidFill>
            <a:srgbClr val="000000"/>
          </a:solidFill>
          <a:ln>
            <a:noFill/>
          </a:ln>
        </p:spPr>
        <p:style>
          <a:lnRef idx="0"/>
          <a:fillRef idx="0"/>
          <a:effectRef idx="0"/>
          <a:fontRef idx="minor"/>
        </p:style>
      </p:sp>
      <p:sp>
        <p:nvSpPr>
          <p:cNvPr id="275" name="CustomShape 46"/>
          <p:cNvSpPr/>
          <p:nvPr/>
        </p:nvSpPr>
        <p:spPr>
          <a:xfrm>
            <a:off x="7575840" y="1927800"/>
            <a:ext cx="40680" cy="36360"/>
          </a:xfrm>
          <a:prstGeom prst="rect">
            <a:avLst/>
          </a:prstGeom>
          <a:blipFill rotWithShape="0">
            <a:blip r:embed="rId17"/>
            <a:stretch>
              <a:fillRect/>
            </a:stretch>
          </a:blipFill>
          <a:ln>
            <a:noFill/>
          </a:ln>
        </p:spPr>
        <p:style>
          <a:lnRef idx="0"/>
          <a:fillRef idx="0"/>
          <a:effectRef idx="0"/>
          <a:fontRef idx="minor"/>
        </p:style>
      </p:sp>
      <p:sp>
        <p:nvSpPr>
          <p:cNvPr id="276" name="CustomShape 47"/>
          <p:cNvSpPr/>
          <p:nvPr/>
        </p:nvSpPr>
        <p:spPr>
          <a:xfrm>
            <a:off x="7575840" y="1871640"/>
            <a:ext cx="42480" cy="40680"/>
          </a:xfrm>
          <a:prstGeom prst="rect">
            <a:avLst/>
          </a:prstGeom>
          <a:blipFill rotWithShape="0">
            <a:blip r:embed="rId18"/>
            <a:stretch>
              <a:fillRect/>
            </a:stretch>
          </a:blipFill>
          <a:ln>
            <a:noFill/>
          </a:ln>
        </p:spPr>
        <p:style>
          <a:lnRef idx="0"/>
          <a:fillRef idx="0"/>
          <a:effectRef idx="0"/>
          <a:fontRef idx="minor"/>
        </p:style>
      </p:sp>
      <p:sp>
        <p:nvSpPr>
          <p:cNvPr id="277" name="CustomShape 48"/>
          <p:cNvSpPr/>
          <p:nvPr/>
        </p:nvSpPr>
        <p:spPr>
          <a:xfrm>
            <a:off x="7574400" y="2202120"/>
            <a:ext cx="42840" cy="33120"/>
          </a:xfrm>
          <a:custGeom>
            <a:avLst/>
            <a:gdLst/>
            <a:ahLst/>
            <a:rect l="l" t="t" r="r" b="b"/>
            <a:pathLst>
              <a:path w="43179" h="33655">
                <a:moveTo>
                  <a:pt x="41783" y="0"/>
                </a:moveTo>
                <a:lnTo>
                  <a:pt x="0" y="14859"/>
                </a:lnTo>
                <a:lnTo>
                  <a:pt x="253" y="33528"/>
                </a:lnTo>
                <a:lnTo>
                  <a:pt x="42672" y="15367"/>
                </a:lnTo>
                <a:lnTo>
                  <a:pt x="41783" y="0"/>
                </a:lnTo>
                <a:close/>
              </a:path>
            </a:pathLst>
          </a:custGeom>
          <a:solidFill>
            <a:srgbClr val="333333"/>
          </a:solidFill>
          <a:ln>
            <a:noFill/>
          </a:ln>
        </p:spPr>
        <p:style>
          <a:lnRef idx="0"/>
          <a:fillRef idx="0"/>
          <a:effectRef idx="0"/>
          <a:fontRef idx="minor"/>
        </p:style>
      </p:sp>
      <p:sp>
        <p:nvSpPr>
          <p:cNvPr id="278" name="CustomShape 49"/>
          <p:cNvSpPr/>
          <p:nvPr/>
        </p:nvSpPr>
        <p:spPr>
          <a:xfrm>
            <a:off x="7368480" y="2211480"/>
            <a:ext cx="210600" cy="27720"/>
          </a:xfrm>
          <a:custGeom>
            <a:avLst/>
            <a:gdLst/>
            <a:ahLst/>
            <a:rect l="l" t="t" r="r" b="b"/>
            <a:pathLst>
              <a:path w="210820" h="27939">
                <a:moveTo>
                  <a:pt x="204215" y="0"/>
                </a:moveTo>
                <a:lnTo>
                  <a:pt x="6095" y="0"/>
                </a:lnTo>
                <a:lnTo>
                  <a:pt x="0" y="6096"/>
                </a:lnTo>
                <a:lnTo>
                  <a:pt x="0" y="21336"/>
                </a:lnTo>
                <a:lnTo>
                  <a:pt x="6095" y="27431"/>
                </a:lnTo>
                <a:lnTo>
                  <a:pt x="204215" y="27431"/>
                </a:lnTo>
                <a:lnTo>
                  <a:pt x="210311" y="21336"/>
                </a:lnTo>
                <a:lnTo>
                  <a:pt x="210311" y="6096"/>
                </a:lnTo>
                <a:lnTo>
                  <a:pt x="204215" y="0"/>
                </a:lnTo>
                <a:close/>
              </a:path>
            </a:pathLst>
          </a:custGeom>
          <a:solidFill>
            <a:srgbClr val="dddddd"/>
          </a:solidFill>
          <a:ln>
            <a:noFill/>
          </a:ln>
        </p:spPr>
        <p:style>
          <a:lnRef idx="0"/>
          <a:fillRef idx="0"/>
          <a:effectRef idx="0"/>
          <a:fontRef idx="minor"/>
        </p:style>
      </p:sp>
      <p:sp>
        <p:nvSpPr>
          <p:cNvPr id="279" name="CustomShape 50"/>
          <p:cNvSpPr/>
          <p:nvPr/>
        </p:nvSpPr>
        <p:spPr>
          <a:xfrm>
            <a:off x="7368480" y="2211480"/>
            <a:ext cx="210600" cy="27720"/>
          </a:xfrm>
          <a:custGeom>
            <a:avLst/>
            <a:gdLst/>
            <a:ahLst/>
            <a:rect l="l" t="t" r="r" b="b"/>
            <a:pathLst>
              <a:path w="210820" h="27939">
                <a:moveTo>
                  <a:pt x="0" y="13715"/>
                </a:moveTo>
                <a:lnTo>
                  <a:pt x="0" y="6096"/>
                </a:lnTo>
                <a:lnTo>
                  <a:pt x="6095" y="0"/>
                </a:lnTo>
                <a:lnTo>
                  <a:pt x="13715" y="0"/>
                </a:lnTo>
                <a:lnTo>
                  <a:pt x="196595" y="0"/>
                </a:lnTo>
                <a:lnTo>
                  <a:pt x="204215" y="0"/>
                </a:lnTo>
                <a:lnTo>
                  <a:pt x="210311" y="6096"/>
                </a:lnTo>
                <a:lnTo>
                  <a:pt x="210311" y="13715"/>
                </a:lnTo>
                <a:lnTo>
                  <a:pt x="210311" y="21336"/>
                </a:lnTo>
                <a:lnTo>
                  <a:pt x="204215" y="27431"/>
                </a:lnTo>
                <a:lnTo>
                  <a:pt x="196595" y="27431"/>
                </a:lnTo>
                <a:lnTo>
                  <a:pt x="13715" y="27431"/>
                </a:lnTo>
                <a:lnTo>
                  <a:pt x="6095" y="27431"/>
                </a:lnTo>
                <a:lnTo>
                  <a:pt x="0" y="21336"/>
                </a:lnTo>
                <a:lnTo>
                  <a:pt x="0" y="13715"/>
                </a:lnTo>
                <a:close/>
              </a:path>
            </a:pathLst>
          </a:custGeom>
          <a:noFill/>
          <a:ln w="9000">
            <a:solidFill>
              <a:srgbClr val="000000"/>
            </a:solidFill>
            <a:round/>
          </a:ln>
        </p:spPr>
        <p:style>
          <a:lnRef idx="0"/>
          <a:fillRef idx="0"/>
          <a:effectRef idx="0"/>
          <a:fontRef idx="minor"/>
        </p:style>
      </p:sp>
      <p:sp>
        <p:nvSpPr>
          <p:cNvPr id="280" name="CustomShape 51"/>
          <p:cNvSpPr/>
          <p:nvPr/>
        </p:nvSpPr>
        <p:spPr>
          <a:xfrm>
            <a:off x="7380720" y="2219040"/>
            <a:ext cx="187200" cy="14760"/>
          </a:xfrm>
          <a:prstGeom prst="rect">
            <a:avLst/>
          </a:prstGeom>
          <a:blipFill rotWithShape="0">
            <a:blip r:embed="rId19"/>
            <a:stretch>
              <a:fillRect/>
            </a:stretch>
          </a:blipFill>
          <a:ln>
            <a:noFill/>
          </a:ln>
        </p:spPr>
        <p:style>
          <a:lnRef idx="0"/>
          <a:fillRef idx="0"/>
          <a:effectRef idx="0"/>
          <a:fontRef idx="minor"/>
        </p:style>
      </p:sp>
      <p:sp>
        <p:nvSpPr>
          <p:cNvPr id="281" name="CustomShape 52"/>
          <p:cNvSpPr/>
          <p:nvPr/>
        </p:nvSpPr>
        <p:spPr>
          <a:xfrm>
            <a:off x="7380720" y="2219040"/>
            <a:ext cx="187560" cy="14760"/>
          </a:xfrm>
          <a:custGeom>
            <a:avLst/>
            <a:gdLst/>
            <a:ahLst/>
            <a:rect l="l" t="t" r="r" b="b"/>
            <a:pathLst>
              <a:path w="187959" h="15239">
                <a:moveTo>
                  <a:pt x="0" y="7619"/>
                </a:moveTo>
                <a:lnTo>
                  <a:pt x="0" y="3428"/>
                </a:lnTo>
                <a:lnTo>
                  <a:pt x="3428" y="0"/>
                </a:lnTo>
                <a:lnTo>
                  <a:pt x="7620" y="0"/>
                </a:lnTo>
                <a:lnTo>
                  <a:pt x="179832" y="0"/>
                </a:lnTo>
                <a:lnTo>
                  <a:pt x="184023" y="0"/>
                </a:lnTo>
                <a:lnTo>
                  <a:pt x="187451" y="3428"/>
                </a:lnTo>
                <a:lnTo>
                  <a:pt x="187451" y="7619"/>
                </a:lnTo>
                <a:lnTo>
                  <a:pt x="187451" y="11810"/>
                </a:lnTo>
                <a:lnTo>
                  <a:pt x="184023" y="15239"/>
                </a:lnTo>
                <a:lnTo>
                  <a:pt x="179832" y="15239"/>
                </a:lnTo>
                <a:lnTo>
                  <a:pt x="7620" y="15239"/>
                </a:lnTo>
                <a:lnTo>
                  <a:pt x="3428" y="15239"/>
                </a:lnTo>
                <a:lnTo>
                  <a:pt x="0" y="11810"/>
                </a:lnTo>
                <a:lnTo>
                  <a:pt x="0" y="7619"/>
                </a:lnTo>
                <a:close/>
              </a:path>
            </a:pathLst>
          </a:custGeom>
          <a:noFill/>
          <a:ln w="9000">
            <a:solidFill>
              <a:srgbClr val="000000"/>
            </a:solidFill>
            <a:round/>
          </a:ln>
        </p:spPr>
        <p:style>
          <a:lnRef idx="0"/>
          <a:fillRef idx="0"/>
          <a:effectRef idx="0"/>
          <a:fontRef idx="minor"/>
        </p:style>
      </p:sp>
      <p:sp>
        <p:nvSpPr>
          <p:cNvPr id="282" name="CustomShape 53"/>
          <p:cNvSpPr/>
          <p:nvPr/>
        </p:nvSpPr>
        <p:spPr>
          <a:xfrm>
            <a:off x="7397640" y="2161080"/>
            <a:ext cx="27720" cy="24480"/>
          </a:xfrm>
          <a:custGeom>
            <a:avLst/>
            <a:gdLst/>
            <a:ahLst/>
            <a:rect l="l" t="t" r="r" b="b"/>
            <a:pathLst>
              <a:path w="27940" h="24764">
                <a:moveTo>
                  <a:pt x="21335" y="0"/>
                </a:moveTo>
                <a:lnTo>
                  <a:pt x="6096" y="0"/>
                </a:lnTo>
                <a:lnTo>
                  <a:pt x="0" y="5460"/>
                </a:lnTo>
                <a:lnTo>
                  <a:pt x="0" y="18922"/>
                </a:lnTo>
                <a:lnTo>
                  <a:pt x="6096" y="24383"/>
                </a:lnTo>
                <a:lnTo>
                  <a:pt x="21335" y="24383"/>
                </a:lnTo>
                <a:lnTo>
                  <a:pt x="27431" y="18922"/>
                </a:lnTo>
                <a:lnTo>
                  <a:pt x="27431" y="5460"/>
                </a:lnTo>
                <a:lnTo>
                  <a:pt x="21335" y="0"/>
                </a:lnTo>
                <a:close/>
              </a:path>
            </a:pathLst>
          </a:custGeom>
          <a:solidFill>
            <a:srgbClr val="33cc33"/>
          </a:solidFill>
          <a:ln>
            <a:noFill/>
          </a:ln>
        </p:spPr>
        <p:style>
          <a:lnRef idx="0"/>
          <a:fillRef idx="0"/>
          <a:effectRef idx="0"/>
          <a:fontRef idx="minor"/>
        </p:style>
      </p:sp>
      <p:sp>
        <p:nvSpPr>
          <p:cNvPr id="283" name="CustomShape 54"/>
          <p:cNvSpPr/>
          <p:nvPr/>
        </p:nvSpPr>
        <p:spPr>
          <a:xfrm>
            <a:off x="7429680" y="2161080"/>
            <a:ext cx="27720" cy="24480"/>
          </a:xfrm>
          <a:custGeom>
            <a:avLst/>
            <a:gdLst/>
            <a:ahLst/>
            <a:rect l="l" t="t" r="r" b="b"/>
            <a:pathLst>
              <a:path w="27940" h="24764">
                <a:moveTo>
                  <a:pt x="21335" y="0"/>
                </a:moveTo>
                <a:lnTo>
                  <a:pt x="6096" y="0"/>
                </a:lnTo>
                <a:lnTo>
                  <a:pt x="0" y="5460"/>
                </a:lnTo>
                <a:lnTo>
                  <a:pt x="0" y="18922"/>
                </a:lnTo>
                <a:lnTo>
                  <a:pt x="6096" y="24383"/>
                </a:lnTo>
                <a:lnTo>
                  <a:pt x="21335" y="24383"/>
                </a:lnTo>
                <a:lnTo>
                  <a:pt x="27431" y="18922"/>
                </a:lnTo>
                <a:lnTo>
                  <a:pt x="27431" y="5460"/>
                </a:lnTo>
                <a:lnTo>
                  <a:pt x="21335" y="0"/>
                </a:lnTo>
                <a:close/>
              </a:path>
            </a:pathLst>
          </a:custGeom>
          <a:solidFill>
            <a:srgbClr val="ff0000"/>
          </a:solidFill>
          <a:ln>
            <a:noFill/>
          </a:ln>
        </p:spPr>
        <p:style>
          <a:lnRef idx="0"/>
          <a:fillRef idx="0"/>
          <a:effectRef idx="0"/>
          <a:fontRef idx="minor"/>
        </p:style>
      </p:sp>
      <p:sp>
        <p:nvSpPr>
          <p:cNvPr id="284" name="CustomShape 55"/>
          <p:cNvSpPr/>
          <p:nvPr/>
        </p:nvSpPr>
        <p:spPr>
          <a:xfrm>
            <a:off x="7459920" y="2161080"/>
            <a:ext cx="27720" cy="24480"/>
          </a:xfrm>
          <a:custGeom>
            <a:avLst/>
            <a:gdLst/>
            <a:ahLst/>
            <a:rect l="l" t="t" r="r" b="b"/>
            <a:pathLst>
              <a:path w="27940" h="24764">
                <a:moveTo>
                  <a:pt x="21336" y="0"/>
                </a:moveTo>
                <a:lnTo>
                  <a:pt x="6096" y="0"/>
                </a:lnTo>
                <a:lnTo>
                  <a:pt x="0" y="5460"/>
                </a:lnTo>
                <a:lnTo>
                  <a:pt x="0" y="18922"/>
                </a:lnTo>
                <a:lnTo>
                  <a:pt x="6096" y="24383"/>
                </a:lnTo>
                <a:lnTo>
                  <a:pt x="21336" y="24383"/>
                </a:lnTo>
                <a:lnTo>
                  <a:pt x="27431" y="18922"/>
                </a:lnTo>
                <a:lnTo>
                  <a:pt x="27431" y="5460"/>
                </a:lnTo>
                <a:lnTo>
                  <a:pt x="21336" y="0"/>
                </a:lnTo>
                <a:close/>
              </a:path>
            </a:pathLst>
          </a:custGeom>
          <a:solidFill>
            <a:srgbClr val="33cc33"/>
          </a:solidFill>
          <a:ln>
            <a:noFill/>
          </a:ln>
        </p:spPr>
        <p:style>
          <a:lnRef idx="0"/>
          <a:fillRef idx="0"/>
          <a:effectRef idx="0"/>
          <a:fontRef idx="minor"/>
        </p:style>
      </p:sp>
      <p:sp>
        <p:nvSpPr>
          <p:cNvPr id="285" name="CustomShape 56"/>
          <p:cNvSpPr/>
          <p:nvPr/>
        </p:nvSpPr>
        <p:spPr>
          <a:xfrm>
            <a:off x="7531560" y="2069640"/>
            <a:ext cx="14760" cy="129240"/>
          </a:xfrm>
          <a:custGeom>
            <a:avLst/>
            <a:gdLst/>
            <a:ahLst/>
            <a:rect l="l" t="t" r="r" b="b"/>
            <a:pathLst>
              <a:path w="15240" h="129539">
                <a:moveTo>
                  <a:pt x="0" y="129539"/>
                </a:moveTo>
                <a:lnTo>
                  <a:pt x="15240" y="129539"/>
                </a:lnTo>
                <a:lnTo>
                  <a:pt x="15240" y="0"/>
                </a:lnTo>
                <a:lnTo>
                  <a:pt x="0" y="0"/>
                </a:lnTo>
                <a:lnTo>
                  <a:pt x="0" y="129539"/>
                </a:lnTo>
                <a:close/>
              </a:path>
            </a:pathLst>
          </a:custGeom>
          <a:solidFill>
            <a:srgbClr val="292929"/>
          </a:solidFill>
          <a:ln>
            <a:noFill/>
          </a:ln>
        </p:spPr>
        <p:style>
          <a:lnRef idx="0"/>
          <a:fillRef idx="0"/>
          <a:effectRef idx="0"/>
          <a:fontRef idx="minor"/>
        </p:style>
      </p:sp>
      <p:sp>
        <p:nvSpPr>
          <p:cNvPr id="286" name="CustomShape 57"/>
          <p:cNvSpPr/>
          <p:nvPr/>
        </p:nvSpPr>
        <p:spPr>
          <a:xfrm>
            <a:off x="7526880" y="2064960"/>
            <a:ext cx="24480" cy="138600"/>
          </a:xfrm>
          <a:custGeom>
            <a:avLst/>
            <a:gdLst/>
            <a:ahLst/>
            <a:rect l="l" t="t" r="r" b="b"/>
            <a:pathLst>
              <a:path w="24765" h="139064">
                <a:moveTo>
                  <a:pt x="0" y="138684"/>
                </a:moveTo>
                <a:lnTo>
                  <a:pt x="24384" y="138684"/>
                </a:lnTo>
                <a:lnTo>
                  <a:pt x="24384" y="0"/>
                </a:lnTo>
                <a:lnTo>
                  <a:pt x="0" y="0"/>
                </a:lnTo>
                <a:lnTo>
                  <a:pt x="0" y="138684"/>
                </a:lnTo>
                <a:close/>
              </a:path>
            </a:pathLst>
          </a:custGeom>
          <a:solidFill>
            <a:srgbClr val="000000"/>
          </a:solidFill>
          <a:ln>
            <a:noFill/>
          </a:ln>
        </p:spPr>
        <p:style>
          <a:lnRef idx="0"/>
          <a:fillRef idx="0"/>
          <a:effectRef idx="0"/>
          <a:fontRef idx="minor"/>
        </p:style>
      </p:sp>
      <p:sp>
        <p:nvSpPr>
          <p:cNvPr id="287" name="CustomShape 58"/>
          <p:cNvSpPr/>
          <p:nvPr/>
        </p:nvSpPr>
        <p:spPr>
          <a:xfrm>
            <a:off x="7428240" y="5374800"/>
            <a:ext cx="435960" cy="573480"/>
          </a:xfrm>
          <a:prstGeom prst="rect">
            <a:avLst/>
          </a:prstGeom>
          <a:noFill/>
          <a:ln>
            <a:noFill/>
          </a:ln>
        </p:spPr>
        <p:style>
          <a:lnRef idx="0"/>
          <a:fillRef idx="0"/>
          <a:effectRef idx="0"/>
          <a:fontRef idx="minor"/>
        </p:style>
        <p:txBody>
          <a:bodyPr lIns="0" rIns="0" tIns="13320" bIns="0"/>
          <a:p>
            <a:pPr marL="12600">
              <a:lnSpc>
                <a:spcPts val="1471"/>
              </a:lnSpc>
              <a:spcBef>
                <a:spcPts val="105"/>
              </a:spcBef>
            </a:pPr>
            <a:r>
              <a:rPr b="0" lang="en-IN" sz="1400" spc="9" strike="noStrike">
                <a:solidFill>
                  <a:srgbClr val="000000"/>
                </a:solidFill>
                <a:latin typeface="Arial"/>
              </a:rPr>
              <a:t>wi</a:t>
            </a:r>
            <a:r>
              <a:rPr b="0" lang="en-IN" sz="1400" spc="-12" strike="noStrike">
                <a:solidFill>
                  <a:srgbClr val="000000"/>
                </a:solidFill>
                <a:latin typeface="Arial"/>
              </a:rPr>
              <a:t>r</a:t>
            </a:r>
            <a:r>
              <a:rPr b="0" lang="en-IN" sz="1400" spc="-83" strike="noStrike">
                <a:solidFill>
                  <a:srgbClr val="000000"/>
                </a:solidFill>
                <a:latin typeface="Arial"/>
              </a:rPr>
              <a:t>e</a:t>
            </a:r>
            <a:r>
              <a:rPr b="0" lang="en-IN" sz="1400" spc="-38" strike="noStrike">
                <a:solidFill>
                  <a:srgbClr val="000000"/>
                </a:solidFill>
                <a:latin typeface="Arial"/>
              </a:rPr>
              <a:t>d</a:t>
            </a:r>
            <a:endParaRPr b="0" lang="en-IN" sz="1400" spc="-1" strike="noStrike">
              <a:latin typeface="Arial"/>
            </a:endParaRPr>
          </a:p>
          <a:p>
            <a:pPr marL="12600">
              <a:lnSpc>
                <a:spcPts val="1471"/>
              </a:lnSpc>
            </a:pPr>
            <a:r>
              <a:rPr b="0" lang="en-IN" sz="1400" spc="-52" strike="noStrike">
                <a:solidFill>
                  <a:srgbClr val="000000"/>
                </a:solidFill>
                <a:latin typeface="Arial"/>
              </a:rPr>
              <a:t>links</a:t>
            </a:r>
            <a:endParaRPr b="0" lang="en-IN" sz="1400" spc="-1" strike="noStrike">
              <a:latin typeface="Arial"/>
            </a:endParaRPr>
          </a:p>
        </p:txBody>
      </p:sp>
      <p:sp>
        <p:nvSpPr>
          <p:cNvPr id="288" name="CustomShape 59"/>
          <p:cNvSpPr/>
          <p:nvPr/>
        </p:nvSpPr>
        <p:spPr>
          <a:xfrm>
            <a:off x="7436520" y="4957560"/>
            <a:ext cx="611280" cy="438480"/>
          </a:xfrm>
          <a:prstGeom prst="rect">
            <a:avLst/>
          </a:prstGeom>
          <a:noFill/>
          <a:ln>
            <a:noFill/>
          </a:ln>
        </p:spPr>
        <p:style>
          <a:lnRef idx="0"/>
          <a:fillRef idx="0"/>
          <a:effectRef idx="0"/>
          <a:fontRef idx="minor"/>
        </p:style>
        <p:txBody>
          <a:bodyPr lIns="0" rIns="0" tIns="12600" bIns="0"/>
          <a:p>
            <a:pPr marL="12600">
              <a:lnSpc>
                <a:spcPct val="100000"/>
              </a:lnSpc>
              <a:spcBef>
                <a:spcPts val="99"/>
              </a:spcBef>
            </a:pPr>
            <a:r>
              <a:rPr b="0" lang="en-IN" sz="1400" spc="-1" strike="noStrike">
                <a:solidFill>
                  <a:srgbClr val="000000"/>
                </a:solidFill>
                <a:latin typeface="Arial"/>
              </a:rPr>
              <a:t>wi</a:t>
            </a:r>
            <a:r>
              <a:rPr b="0" lang="en-IN" sz="1400" spc="-4" strike="noStrike">
                <a:solidFill>
                  <a:srgbClr val="000000"/>
                </a:solidFill>
                <a:latin typeface="Arial"/>
              </a:rPr>
              <a:t>r</a:t>
            </a:r>
            <a:r>
              <a:rPr b="0" lang="en-IN" sz="1400" spc="-43" strike="noStrike">
                <a:solidFill>
                  <a:srgbClr val="000000"/>
                </a:solidFill>
                <a:latin typeface="Arial"/>
              </a:rPr>
              <a:t>el</a:t>
            </a:r>
            <a:r>
              <a:rPr b="0" lang="en-IN" sz="1400" spc="-69" strike="noStrike">
                <a:solidFill>
                  <a:srgbClr val="000000"/>
                </a:solidFill>
                <a:latin typeface="Arial"/>
              </a:rPr>
              <a:t>e</a:t>
            </a:r>
            <a:r>
              <a:rPr b="0" lang="en-IN" sz="1400" spc="-157" strike="noStrike">
                <a:solidFill>
                  <a:srgbClr val="000000"/>
                </a:solidFill>
                <a:latin typeface="Arial"/>
              </a:rPr>
              <a:t>ss</a:t>
            </a:r>
            <a:endParaRPr b="0" lang="en-IN" sz="1400" spc="-1" strike="noStrike">
              <a:latin typeface="Arial"/>
            </a:endParaRPr>
          </a:p>
        </p:txBody>
      </p:sp>
      <p:sp>
        <p:nvSpPr>
          <p:cNvPr id="289" name="CustomShape 60"/>
          <p:cNvSpPr/>
          <p:nvPr/>
        </p:nvSpPr>
        <p:spPr>
          <a:xfrm>
            <a:off x="6944400" y="5118120"/>
            <a:ext cx="841680" cy="438480"/>
          </a:xfrm>
          <a:prstGeom prst="rect">
            <a:avLst/>
          </a:prstGeom>
          <a:noFill/>
          <a:ln>
            <a:noFill/>
          </a:ln>
        </p:spPr>
        <p:style>
          <a:lnRef idx="0"/>
          <a:fillRef idx="0"/>
          <a:effectRef idx="0"/>
          <a:fontRef idx="minor"/>
        </p:style>
        <p:txBody>
          <a:bodyPr lIns="0" rIns="0" tIns="12600" bIns="0"/>
          <a:p>
            <a:pPr marL="12600">
              <a:lnSpc>
                <a:spcPct val="100000"/>
              </a:lnSpc>
              <a:spcBef>
                <a:spcPts val="99"/>
              </a:spcBef>
            </a:pPr>
            <a:r>
              <a:rPr b="0" lang="en-IN" sz="1400" spc="-72" strike="noStrike" u="sng">
                <a:solidFill>
                  <a:srgbClr val="000000"/>
                </a:solidFill>
                <a:uFill>
                  <a:solidFill>
                    <a:srgbClr val="000000"/>
                  </a:solidFill>
                </a:uFill>
                <a:latin typeface="Arial"/>
              </a:rPr>
              <a:t> </a:t>
            </a:r>
            <a:r>
              <a:rPr b="0" lang="en-IN" sz="1400" spc="-72" strike="noStrike" u="sng">
                <a:solidFill>
                  <a:srgbClr val="000000"/>
                </a:solidFill>
                <a:uFill>
                  <a:solidFill>
                    <a:srgbClr val="000000"/>
                  </a:solidFill>
                </a:uFill>
                <a:latin typeface="Arial"/>
              </a:rPr>
              <a:t>	</a:t>
            </a:r>
            <a:r>
              <a:rPr b="0" lang="en-IN" sz="1400" spc="-208" strike="noStrike">
                <a:solidFill>
                  <a:srgbClr val="000000"/>
                </a:solidFill>
                <a:latin typeface="Arial"/>
              </a:rPr>
              <a:t> </a:t>
            </a:r>
            <a:r>
              <a:rPr b="0" lang="en-IN" sz="1400" spc="-18" strike="noStrike">
                <a:solidFill>
                  <a:srgbClr val="000000"/>
                </a:solidFill>
                <a:latin typeface="Arial"/>
              </a:rPr>
              <a:t>lin</a:t>
            </a:r>
            <a:r>
              <a:rPr b="0" lang="en-IN" sz="1400" spc="-49" strike="noStrike">
                <a:solidFill>
                  <a:srgbClr val="000000"/>
                </a:solidFill>
                <a:latin typeface="Arial"/>
              </a:rPr>
              <a:t>k</a:t>
            </a:r>
            <a:r>
              <a:rPr b="0" lang="en-IN" sz="1400" spc="-154" strike="noStrike">
                <a:solidFill>
                  <a:srgbClr val="000000"/>
                </a:solidFill>
                <a:latin typeface="Arial"/>
              </a:rPr>
              <a:t>s</a:t>
            </a:r>
            <a:endParaRPr b="0" lang="en-IN" sz="1400" spc="-1" strike="noStrike">
              <a:latin typeface="Arial"/>
            </a:endParaRPr>
          </a:p>
        </p:txBody>
      </p:sp>
      <p:sp>
        <p:nvSpPr>
          <p:cNvPr id="290" name="CustomShape 61"/>
          <p:cNvSpPr/>
          <p:nvPr/>
        </p:nvSpPr>
        <p:spPr>
          <a:xfrm>
            <a:off x="7165080" y="4915800"/>
            <a:ext cx="103680" cy="298800"/>
          </a:xfrm>
          <a:custGeom>
            <a:avLst/>
            <a:gdLst/>
            <a:ahLst/>
            <a:rect l="l" t="t" r="r" b="b"/>
            <a:pathLst>
              <a:path w="104140" h="299085">
                <a:moveTo>
                  <a:pt x="103632" y="0"/>
                </a:moveTo>
                <a:lnTo>
                  <a:pt x="0" y="298704"/>
                </a:lnTo>
              </a:path>
            </a:pathLst>
          </a:custGeom>
          <a:noFill/>
          <a:ln w="19800">
            <a:solidFill>
              <a:srgbClr val="000000"/>
            </a:solidFill>
            <a:round/>
          </a:ln>
        </p:spPr>
        <p:style>
          <a:lnRef idx="0"/>
          <a:fillRef idx="0"/>
          <a:effectRef idx="0"/>
          <a:fontRef idx="minor"/>
        </p:style>
      </p:sp>
      <p:sp>
        <p:nvSpPr>
          <p:cNvPr id="291" name="CustomShape 62"/>
          <p:cNvSpPr/>
          <p:nvPr/>
        </p:nvSpPr>
        <p:spPr>
          <a:xfrm>
            <a:off x="7268760" y="4915800"/>
            <a:ext cx="105120" cy="297000"/>
          </a:xfrm>
          <a:custGeom>
            <a:avLst/>
            <a:gdLst/>
            <a:ahLst/>
            <a:rect l="l" t="t" r="r" b="b"/>
            <a:pathLst>
              <a:path w="105409" h="297179">
                <a:moveTo>
                  <a:pt x="0" y="0"/>
                </a:moveTo>
                <a:lnTo>
                  <a:pt x="105155" y="297180"/>
                </a:lnTo>
              </a:path>
            </a:pathLst>
          </a:custGeom>
          <a:noFill/>
          <a:ln w="19800">
            <a:solidFill>
              <a:srgbClr val="000000"/>
            </a:solidFill>
            <a:round/>
          </a:ln>
        </p:spPr>
        <p:style>
          <a:lnRef idx="0"/>
          <a:fillRef idx="0"/>
          <a:effectRef idx="0"/>
          <a:fontRef idx="minor"/>
        </p:style>
      </p:sp>
      <p:sp>
        <p:nvSpPr>
          <p:cNvPr id="292" name="CustomShape 63"/>
          <p:cNvSpPr/>
          <p:nvPr/>
        </p:nvSpPr>
        <p:spPr>
          <a:xfrm>
            <a:off x="7165080" y="5212800"/>
            <a:ext cx="103680" cy="32040"/>
          </a:xfrm>
          <a:custGeom>
            <a:avLst/>
            <a:gdLst/>
            <a:ahLst/>
            <a:rect l="l" t="t" r="r" b="b"/>
            <a:pathLst>
              <a:path w="104140" h="32385">
                <a:moveTo>
                  <a:pt x="0" y="0"/>
                </a:moveTo>
                <a:lnTo>
                  <a:pt x="103632" y="32003"/>
                </a:lnTo>
              </a:path>
            </a:pathLst>
          </a:custGeom>
          <a:noFill/>
          <a:ln w="19800">
            <a:solidFill>
              <a:srgbClr val="000000"/>
            </a:solidFill>
            <a:round/>
          </a:ln>
        </p:spPr>
        <p:style>
          <a:lnRef idx="0"/>
          <a:fillRef idx="0"/>
          <a:effectRef idx="0"/>
          <a:fontRef idx="minor"/>
        </p:style>
      </p:sp>
      <p:sp>
        <p:nvSpPr>
          <p:cNvPr id="293" name="CustomShape 64"/>
          <p:cNvSpPr/>
          <p:nvPr/>
        </p:nvSpPr>
        <p:spPr>
          <a:xfrm>
            <a:off x="7268760" y="5212800"/>
            <a:ext cx="105120" cy="32040"/>
          </a:xfrm>
          <a:custGeom>
            <a:avLst/>
            <a:gdLst/>
            <a:ahLst/>
            <a:rect l="l" t="t" r="r" b="b"/>
            <a:pathLst>
              <a:path w="105409" h="32385">
                <a:moveTo>
                  <a:pt x="105155" y="0"/>
                </a:moveTo>
                <a:lnTo>
                  <a:pt x="0" y="32003"/>
                </a:lnTo>
              </a:path>
            </a:pathLst>
          </a:custGeom>
          <a:noFill/>
          <a:ln w="19800">
            <a:solidFill>
              <a:srgbClr val="000000"/>
            </a:solidFill>
            <a:round/>
          </a:ln>
        </p:spPr>
        <p:style>
          <a:lnRef idx="0"/>
          <a:fillRef idx="0"/>
          <a:effectRef idx="0"/>
          <a:fontRef idx="minor"/>
        </p:style>
      </p:sp>
      <p:sp>
        <p:nvSpPr>
          <p:cNvPr id="294" name="CustomShape 65"/>
          <p:cNvSpPr/>
          <p:nvPr/>
        </p:nvSpPr>
        <p:spPr>
          <a:xfrm>
            <a:off x="7268760" y="4921920"/>
            <a:ext cx="1440" cy="322920"/>
          </a:xfrm>
          <a:custGeom>
            <a:avLst/>
            <a:gdLst/>
            <a:ahLst/>
            <a:rect l="l" t="t" r="r" b="b"/>
            <a:pathLst>
              <a:path w="1904" h="323214">
                <a:moveTo>
                  <a:pt x="0" y="0"/>
                </a:moveTo>
                <a:lnTo>
                  <a:pt x="1524" y="323088"/>
                </a:lnTo>
              </a:path>
            </a:pathLst>
          </a:custGeom>
          <a:noFill/>
          <a:ln w="19800">
            <a:solidFill>
              <a:srgbClr val="000000"/>
            </a:solidFill>
            <a:round/>
          </a:ln>
        </p:spPr>
        <p:style>
          <a:lnRef idx="0"/>
          <a:fillRef idx="0"/>
          <a:effectRef idx="0"/>
          <a:fontRef idx="minor"/>
        </p:style>
      </p:sp>
      <p:sp>
        <p:nvSpPr>
          <p:cNvPr id="295" name="CustomShape 66"/>
          <p:cNvSpPr/>
          <p:nvPr/>
        </p:nvSpPr>
        <p:spPr>
          <a:xfrm>
            <a:off x="7165080" y="5182200"/>
            <a:ext cx="103680" cy="32040"/>
          </a:xfrm>
          <a:custGeom>
            <a:avLst/>
            <a:gdLst/>
            <a:ahLst/>
            <a:rect l="l" t="t" r="r" b="b"/>
            <a:pathLst>
              <a:path w="104140" h="32385">
                <a:moveTo>
                  <a:pt x="0" y="32004"/>
                </a:moveTo>
                <a:lnTo>
                  <a:pt x="103632" y="0"/>
                </a:lnTo>
              </a:path>
            </a:pathLst>
          </a:custGeom>
          <a:noFill/>
          <a:ln w="19800">
            <a:solidFill>
              <a:srgbClr val="000000"/>
            </a:solidFill>
            <a:round/>
          </a:ln>
        </p:spPr>
        <p:style>
          <a:lnRef idx="0"/>
          <a:fillRef idx="0"/>
          <a:effectRef idx="0"/>
          <a:fontRef idx="minor"/>
        </p:style>
      </p:sp>
      <p:sp>
        <p:nvSpPr>
          <p:cNvPr id="296" name="CustomShape 67"/>
          <p:cNvSpPr/>
          <p:nvPr/>
        </p:nvSpPr>
        <p:spPr>
          <a:xfrm>
            <a:off x="7268760" y="5182200"/>
            <a:ext cx="105120" cy="30240"/>
          </a:xfrm>
          <a:custGeom>
            <a:avLst/>
            <a:gdLst/>
            <a:ahLst/>
            <a:rect l="l" t="t" r="r" b="b"/>
            <a:pathLst>
              <a:path w="105409" h="30479">
                <a:moveTo>
                  <a:pt x="105155" y="30480"/>
                </a:moveTo>
                <a:lnTo>
                  <a:pt x="0" y="0"/>
                </a:lnTo>
              </a:path>
            </a:pathLst>
          </a:custGeom>
          <a:noFill/>
          <a:ln w="19800">
            <a:solidFill>
              <a:srgbClr val="000000"/>
            </a:solidFill>
            <a:round/>
          </a:ln>
        </p:spPr>
        <p:style>
          <a:lnRef idx="0"/>
          <a:fillRef idx="0"/>
          <a:effectRef idx="0"/>
          <a:fontRef idx="minor"/>
        </p:style>
      </p:sp>
      <p:sp>
        <p:nvSpPr>
          <p:cNvPr id="297" name="CustomShape 68"/>
          <p:cNvSpPr/>
          <p:nvPr/>
        </p:nvSpPr>
        <p:spPr>
          <a:xfrm>
            <a:off x="7209360" y="5085000"/>
            <a:ext cx="59400" cy="22680"/>
          </a:xfrm>
          <a:custGeom>
            <a:avLst/>
            <a:gdLst/>
            <a:ahLst/>
            <a:rect l="l" t="t" r="r" b="b"/>
            <a:pathLst>
              <a:path w="59690" h="22860">
                <a:moveTo>
                  <a:pt x="0" y="0"/>
                </a:moveTo>
                <a:lnTo>
                  <a:pt x="59436" y="22860"/>
                </a:lnTo>
              </a:path>
            </a:pathLst>
          </a:custGeom>
          <a:noFill/>
          <a:ln w="19800">
            <a:solidFill>
              <a:srgbClr val="000000"/>
            </a:solidFill>
            <a:round/>
          </a:ln>
        </p:spPr>
        <p:style>
          <a:lnRef idx="0"/>
          <a:fillRef idx="0"/>
          <a:effectRef idx="0"/>
          <a:fontRef idx="minor"/>
        </p:style>
      </p:sp>
      <p:sp>
        <p:nvSpPr>
          <p:cNvPr id="298" name="CustomShape 69"/>
          <p:cNvSpPr/>
          <p:nvPr/>
        </p:nvSpPr>
        <p:spPr>
          <a:xfrm>
            <a:off x="7268760" y="5085000"/>
            <a:ext cx="63720" cy="22680"/>
          </a:xfrm>
          <a:custGeom>
            <a:avLst/>
            <a:gdLst/>
            <a:ahLst/>
            <a:rect l="l" t="t" r="r" b="b"/>
            <a:pathLst>
              <a:path w="64134" h="22860">
                <a:moveTo>
                  <a:pt x="0" y="22860"/>
                </a:moveTo>
                <a:lnTo>
                  <a:pt x="64007" y="0"/>
                </a:lnTo>
              </a:path>
            </a:pathLst>
          </a:custGeom>
          <a:noFill/>
          <a:ln w="19800">
            <a:solidFill>
              <a:srgbClr val="000000"/>
            </a:solidFill>
            <a:round/>
          </a:ln>
        </p:spPr>
        <p:style>
          <a:lnRef idx="0"/>
          <a:fillRef idx="0"/>
          <a:effectRef idx="0"/>
          <a:fontRef idx="minor"/>
        </p:style>
      </p:sp>
      <p:sp>
        <p:nvSpPr>
          <p:cNvPr id="299" name="CustomShape 70"/>
          <p:cNvSpPr/>
          <p:nvPr/>
        </p:nvSpPr>
        <p:spPr>
          <a:xfrm>
            <a:off x="7189560" y="5127480"/>
            <a:ext cx="77760" cy="33120"/>
          </a:xfrm>
          <a:custGeom>
            <a:avLst/>
            <a:gdLst/>
            <a:ahLst/>
            <a:rect l="l" t="t" r="r" b="b"/>
            <a:pathLst>
              <a:path w="78104" h="33654">
                <a:moveTo>
                  <a:pt x="0" y="0"/>
                </a:moveTo>
                <a:lnTo>
                  <a:pt x="77724" y="33527"/>
                </a:lnTo>
              </a:path>
            </a:pathLst>
          </a:custGeom>
          <a:noFill/>
          <a:ln w="19800">
            <a:solidFill>
              <a:srgbClr val="000000"/>
            </a:solidFill>
            <a:round/>
          </a:ln>
        </p:spPr>
        <p:style>
          <a:lnRef idx="0"/>
          <a:fillRef idx="0"/>
          <a:effectRef idx="0"/>
          <a:fontRef idx="minor"/>
        </p:style>
      </p:sp>
      <p:sp>
        <p:nvSpPr>
          <p:cNvPr id="300" name="CustomShape 71"/>
          <p:cNvSpPr/>
          <p:nvPr/>
        </p:nvSpPr>
        <p:spPr>
          <a:xfrm>
            <a:off x="7268760" y="5133600"/>
            <a:ext cx="77760" cy="30240"/>
          </a:xfrm>
          <a:custGeom>
            <a:avLst/>
            <a:gdLst/>
            <a:ahLst/>
            <a:rect l="l" t="t" r="r" b="b"/>
            <a:pathLst>
              <a:path w="78104" h="30479">
                <a:moveTo>
                  <a:pt x="0" y="30479"/>
                </a:moveTo>
                <a:lnTo>
                  <a:pt x="77724" y="0"/>
                </a:lnTo>
              </a:path>
            </a:pathLst>
          </a:custGeom>
          <a:noFill/>
          <a:ln w="19800">
            <a:solidFill>
              <a:srgbClr val="000000"/>
            </a:solidFill>
            <a:round/>
          </a:ln>
        </p:spPr>
        <p:style>
          <a:lnRef idx="0"/>
          <a:fillRef idx="0"/>
          <a:effectRef idx="0"/>
          <a:fontRef idx="minor"/>
        </p:style>
      </p:sp>
      <p:sp>
        <p:nvSpPr>
          <p:cNvPr id="301" name="CustomShape 72"/>
          <p:cNvSpPr/>
          <p:nvPr/>
        </p:nvSpPr>
        <p:spPr>
          <a:xfrm>
            <a:off x="7268760" y="5037480"/>
            <a:ext cx="39600" cy="13680"/>
          </a:xfrm>
          <a:custGeom>
            <a:avLst/>
            <a:gdLst/>
            <a:ahLst/>
            <a:rect l="l" t="t" r="r" b="b"/>
            <a:pathLst>
              <a:path w="40004" h="13970">
                <a:moveTo>
                  <a:pt x="0" y="13716"/>
                </a:moveTo>
                <a:lnTo>
                  <a:pt x="39624" y="0"/>
                </a:lnTo>
              </a:path>
            </a:pathLst>
          </a:custGeom>
          <a:noFill/>
          <a:ln w="19800">
            <a:solidFill>
              <a:srgbClr val="000000"/>
            </a:solidFill>
            <a:round/>
          </a:ln>
        </p:spPr>
        <p:style>
          <a:lnRef idx="0"/>
          <a:fillRef idx="0"/>
          <a:effectRef idx="0"/>
          <a:fontRef idx="minor"/>
        </p:style>
      </p:sp>
      <p:sp>
        <p:nvSpPr>
          <p:cNvPr id="302" name="CustomShape 73"/>
          <p:cNvSpPr/>
          <p:nvPr/>
        </p:nvSpPr>
        <p:spPr>
          <a:xfrm>
            <a:off x="7268760" y="4978080"/>
            <a:ext cx="25560" cy="7200"/>
          </a:xfrm>
          <a:custGeom>
            <a:avLst/>
            <a:gdLst/>
            <a:ahLst/>
            <a:rect l="l" t="t" r="r" b="b"/>
            <a:pathLst>
              <a:path w="26034" h="7620">
                <a:moveTo>
                  <a:pt x="0" y="7619"/>
                </a:moveTo>
                <a:lnTo>
                  <a:pt x="25907" y="0"/>
                </a:lnTo>
              </a:path>
            </a:pathLst>
          </a:custGeom>
          <a:noFill/>
          <a:ln w="19800">
            <a:solidFill>
              <a:srgbClr val="000000"/>
            </a:solidFill>
            <a:round/>
          </a:ln>
        </p:spPr>
        <p:style>
          <a:lnRef idx="0"/>
          <a:fillRef idx="0"/>
          <a:effectRef idx="0"/>
          <a:fontRef idx="minor"/>
        </p:style>
      </p:sp>
      <p:sp>
        <p:nvSpPr>
          <p:cNvPr id="303" name="CustomShape 74"/>
          <p:cNvSpPr/>
          <p:nvPr/>
        </p:nvSpPr>
        <p:spPr>
          <a:xfrm>
            <a:off x="7224480" y="5034600"/>
            <a:ext cx="47160" cy="16920"/>
          </a:xfrm>
          <a:custGeom>
            <a:avLst/>
            <a:gdLst/>
            <a:ahLst/>
            <a:rect l="l" t="t" r="r" b="b"/>
            <a:pathLst>
              <a:path w="47625" h="17145">
                <a:moveTo>
                  <a:pt x="0" y="0"/>
                </a:moveTo>
                <a:lnTo>
                  <a:pt x="47244" y="16764"/>
                </a:lnTo>
              </a:path>
            </a:pathLst>
          </a:custGeom>
          <a:noFill/>
          <a:ln w="19800">
            <a:solidFill>
              <a:srgbClr val="000000"/>
            </a:solidFill>
            <a:round/>
          </a:ln>
        </p:spPr>
        <p:style>
          <a:lnRef idx="0"/>
          <a:fillRef idx="0"/>
          <a:effectRef idx="0"/>
          <a:fontRef idx="minor"/>
        </p:style>
      </p:sp>
      <p:sp>
        <p:nvSpPr>
          <p:cNvPr id="304" name="CustomShape 75"/>
          <p:cNvSpPr/>
          <p:nvPr/>
        </p:nvSpPr>
        <p:spPr>
          <a:xfrm>
            <a:off x="7245720" y="4975200"/>
            <a:ext cx="27720" cy="14760"/>
          </a:xfrm>
          <a:custGeom>
            <a:avLst/>
            <a:gdLst/>
            <a:ahLst/>
            <a:rect l="l" t="t" r="r" b="b"/>
            <a:pathLst>
              <a:path w="27940" h="15239">
                <a:moveTo>
                  <a:pt x="0" y="0"/>
                </a:moveTo>
                <a:lnTo>
                  <a:pt x="27432" y="15239"/>
                </a:lnTo>
              </a:path>
            </a:pathLst>
          </a:custGeom>
          <a:noFill/>
          <a:ln w="19800">
            <a:solidFill>
              <a:srgbClr val="000000"/>
            </a:solidFill>
            <a:round/>
          </a:ln>
        </p:spPr>
        <p:style>
          <a:lnRef idx="0"/>
          <a:fillRef idx="0"/>
          <a:effectRef idx="0"/>
          <a:fontRef idx="minor"/>
        </p:style>
      </p:sp>
      <p:sp>
        <p:nvSpPr>
          <p:cNvPr id="305" name="CustomShape 76"/>
          <p:cNvSpPr/>
          <p:nvPr/>
        </p:nvSpPr>
        <p:spPr>
          <a:xfrm>
            <a:off x="7115400" y="4797720"/>
            <a:ext cx="319680" cy="234360"/>
          </a:xfrm>
          <a:prstGeom prst="rect">
            <a:avLst/>
          </a:prstGeom>
          <a:blipFill rotWithShape="0">
            <a:blip r:embed="rId20"/>
            <a:stretch>
              <a:fillRect/>
            </a:stretch>
          </a:blipFill>
          <a:ln>
            <a:noFill/>
          </a:ln>
        </p:spPr>
        <p:style>
          <a:lnRef idx="0"/>
          <a:fillRef idx="0"/>
          <a:effectRef idx="0"/>
          <a:fontRef idx="minor"/>
        </p:style>
      </p:sp>
      <p:sp>
        <p:nvSpPr>
          <p:cNvPr id="306" name="CustomShape 77"/>
          <p:cNvSpPr/>
          <p:nvPr/>
        </p:nvSpPr>
        <p:spPr>
          <a:xfrm>
            <a:off x="7251120" y="4890600"/>
            <a:ext cx="36360" cy="35280"/>
          </a:xfrm>
          <a:custGeom>
            <a:avLst/>
            <a:gdLst/>
            <a:ahLst/>
            <a:rect l="l" t="t" r="r" b="b"/>
            <a:pathLst>
              <a:path w="36829" h="35560">
                <a:moveTo>
                  <a:pt x="28448" y="0"/>
                </a:moveTo>
                <a:lnTo>
                  <a:pt x="8127" y="0"/>
                </a:lnTo>
                <a:lnTo>
                  <a:pt x="0" y="7873"/>
                </a:lnTo>
                <a:lnTo>
                  <a:pt x="0" y="27177"/>
                </a:lnTo>
                <a:lnTo>
                  <a:pt x="8127" y="35051"/>
                </a:lnTo>
                <a:lnTo>
                  <a:pt x="28448" y="35051"/>
                </a:lnTo>
                <a:lnTo>
                  <a:pt x="36575" y="27177"/>
                </a:lnTo>
                <a:lnTo>
                  <a:pt x="36575" y="7873"/>
                </a:lnTo>
                <a:lnTo>
                  <a:pt x="28448" y="0"/>
                </a:lnTo>
                <a:close/>
              </a:path>
            </a:pathLst>
          </a:custGeom>
          <a:solidFill>
            <a:srgbClr val="000000"/>
          </a:solidFill>
          <a:ln>
            <a:noFill/>
          </a:ln>
        </p:spPr>
        <p:style>
          <a:lnRef idx="0"/>
          <a:fillRef idx="0"/>
          <a:effectRef idx="0"/>
          <a:fontRef idx="minor"/>
        </p:style>
      </p:sp>
      <p:sp>
        <p:nvSpPr>
          <p:cNvPr id="307" name="CustomShape 78"/>
          <p:cNvSpPr/>
          <p:nvPr/>
        </p:nvSpPr>
        <p:spPr>
          <a:xfrm>
            <a:off x="7251120" y="4890600"/>
            <a:ext cx="36360" cy="35280"/>
          </a:xfrm>
          <a:custGeom>
            <a:avLst/>
            <a:gdLst/>
            <a:ahLst/>
            <a:rect l="l" t="t" r="r" b="b"/>
            <a:pathLst>
              <a:path w="36829" h="35560">
                <a:moveTo>
                  <a:pt x="0" y="17525"/>
                </a:moveTo>
                <a:lnTo>
                  <a:pt x="0" y="7873"/>
                </a:lnTo>
                <a:lnTo>
                  <a:pt x="8127" y="0"/>
                </a:lnTo>
                <a:lnTo>
                  <a:pt x="18287" y="0"/>
                </a:lnTo>
                <a:lnTo>
                  <a:pt x="28448" y="0"/>
                </a:lnTo>
                <a:lnTo>
                  <a:pt x="36575" y="7873"/>
                </a:lnTo>
                <a:lnTo>
                  <a:pt x="36575" y="17525"/>
                </a:lnTo>
                <a:lnTo>
                  <a:pt x="36575" y="27177"/>
                </a:lnTo>
                <a:lnTo>
                  <a:pt x="28448" y="35051"/>
                </a:lnTo>
                <a:lnTo>
                  <a:pt x="18287" y="35051"/>
                </a:lnTo>
                <a:lnTo>
                  <a:pt x="8127" y="35051"/>
                </a:lnTo>
                <a:lnTo>
                  <a:pt x="0" y="27177"/>
                </a:lnTo>
                <a:lnTo>
                  <a:pt x="0" y="17525"/>
                </a:lnTo>
                <a:close/>
              </a:path>
            </a:pathLst>
          </a:custGeom>
          <a:noFill/>
          <a:ln w="9000">
            <a:solidFill>
              <a:srgbClr val="000000"/>
            </a:solidFill>
            <a:round/>
          </a:ln>
        </p:spPr>
        <p:style>
          <a:lnRef idx="0"/>
          <a:fillRef idx="0"/>
          <a:effectRef idx="0"/>
          <a:fontRef idx="minor"/>
        </p:style>
      </p:sp>
      <p:sp>
        <p:nvSpPr>
          <p:cNvPr id="308" name="CustomShape 79"/>
          <p:cNvSpPr/>
          <p:nvPr/>
        </p:nvSpPr>
        <p:spPr>
          <a:xfrm>
            <a:off x="6692040" y="5047560"/>
            <a:ext cx="411120" cy="366840"/>
          </a:xfrm>
          <a:prstGeom prst="rect">
            <a:avLst/>
          </a:prstGeom>
          <a:blipFill rotWithShape="0">
            <a:blip r:embed="rId21"/>
            <a:stretch>
              <a:fillRect/>
            </a:stretch>
          </a:blipFill>
          <a:ln>
            <a:noFill/>
          </a:ln>
        </p:spPr>
        <p:style>
          <a:lnRef idx="0"/>
          <a:fillRef idx="0"/>
          <a:effectRef idx="0"/>
          <a:fontRef idx="minor"/>
        </p:style>
      </p:sp>
      <p:sp>
        <p:nvSpPr>
          <p:cNvPr id="309" name="CustomShape 80"/>
          <p:cNvSpPr/>
          <p:nvPr/>
        </p:nvSpPr>
        <p:spPr>
          <a:xfrm>
            <a:off x="6660000" y="4994280"/>
            <a:ext cx="563400" cy="124560"/>
          </a:xfrm>
          <a:prstGeom prst="rect">
            <a:avLst/>
          </a:prstGeom>
          <a:blipFill rotWithShape="0">
            <a:blip r:embed="rId22"/>
            <a:stretch>
              <a:fillRect/>
            </a:stretch>
          </a:blipFill>
          <a:ln>
            <a:noFill/>
          </a:ln>
        </p:spPr>
        <p:style>
          <a:lnRef idx="0"/>
          <a:fillRef idx="0"/>
          <a:effectRef idx="0"/>
          <a:fontRef idx="minor"/>
        </p:style>
      </p:sp>
    </p:spTree>
  </p:cSld>
</p:sld>
</file>

<file path=ppt/slides/slide7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36" name="TextShape 1"/>
          <p:cNvSpPr txBox="1"/>
          <p:nvPr/>
        </p:nvSpPr>
        <p:spPr>
          <a:xfrm>
            <a:off x="0" y="0"/>
            <a:ext cx="8915040" cy="1066320"/>
          </a:xfrm>
          <a:prstGeom prst="rect">
            <a:avLst/>
          </a:prstGeom>
          <a:noFill/>
          <a:ln>
            <a:noFill/>
          </a:ln>
        </p:spPr>
        <p:txBody>
          <a:bodyPr lIns="0" rIns="0" tIns="0" bIns="0"/>
          <a:p>
            <a:pPr>
              <a:lnSpc>
                <a:spcPct val="100000"/>
              </a:lnSpc>
            </a:pPr>
            <a:r>
              <a:rPr b="1" lang="en-US" sz="4400" spc="-1" strike="noStrike">
                <a:solidFill>
                  <a:srgbClr val="000000"/>
                </a:solidFill>
                <a:latin typeface="Times New Roman"/>
              </a:rPr>
              <a:t>Terrestrial and Satellite Radio Channels</a:t>
            </a:r>
            <a:endParaRPr b="0" lang="en-US" sz="4400" spc="-1" strike="noStrike">
              <a:solidFill>
                <a:srgbClr val="000000"/>
              </a:solidFill>
              <a:latin typeface="Calibri"/>
            </a:endParaRPr>
          </a:p>
        </p:txBody>
      </p:sp>
      <p:sp>
        <p:nvSpPr>
          <p:cNvPr id="1037" name="TextShape 2"/>
          <p:cNvSpPr txBox="1"/>
          <p:nvPr/>
        </p:nvSpPr>
        <p:spPr>
          <a:xfrm>
            <a:off x="0" y="1523880"/>
            <a:ext cx="9143640" cy="4431600"/>
          </a:xfrm>
          <a:prstGeom prst="rect">
            <a:avLst/>
          </a:prstGeom>
          <a:noFill/>
          <a:ln>
            <a:noFill/>
          </a:ln>
        </p:spPr>
        <p:txBody>
          <a:bodyPr lIns="0" rIns="0" tIns="0" bIns="0"/>
          <a:p>
            <a:pPr marL="457200" indent="-456840">
              <a:lnSpc>
                <a:spcPct val="100000"/>
              </a:lnSpc>
              <a:buClr>
                <a:srgbClr val="000000"/>
              </a:buClr>
              <a:buFont typeface="Arial"/>
              <a:buChar char="•"/>
            </a:pPr>
            <a:r>
              <a:rPr b="0" lang="en-US" sz="3200" spc="-1" strike="noStrike">
                <a:solidFill>
                  <a:srgbClr val="000000"/>
                </a:solidFill>
                <a:latin typeface="Times New Roman"/>
              </a:rPr>
              <a:t>Radio channels carry signals in the </a:t>
            </a:r>
            <a:r>
              <a:rPr b="1" lang="en-US" sz="3200" spc="-1" strike="noStrike">
                <a:solidFill>
                  <a:srgbClr val="000000"/>
                </a:solidFill>
                <a:latin typeface="Times New Roman"/>
              </a:rPr>
              <a:t>electromagnetic spectrum. </a:t>
            </a:r>
            <a:endParaRPr b="0" lang="en-US" sz="3200" spc="-1" strike="noStrike">
              <a:solidFill>
                <a:srgbClr val="000000"/>
              </a:solidFill>
              <a:latin typeface="Calibri"/>
            </a:endParaRPr>
          </a:p>
          <a:p>
            <a:pPr marL="457200" indent="-456840">
              <a:lnSpc>
                <a:spcPct val="100000"/>
              </a:lnSpc>
              <a:buClr>
                <a:srgbClr val="000000"/>
              </a:buClr>
              <a:buFont typeface="Arial"/>
              <a:buChar char="•"/>
            </a:pPr>
            <a:r>
              <a:rPr b="0" lang="en-US" sz="3200" spc="-1" strike="noStrike">
                <a:solidFill>
                  <a:srgbClr val="000000"/>
                </a:solidFill>
                <a:latin typeface="Times New Roman"/>
              </a:rPr>
              <a:t> </a:t>
            </a:r>
            <a:r>
              <a:rPr b="0" lang="en-US" sz="3200" spc="-1" strike="noStrike">
                <a:solidFill>
                  <a:srgbClr val="000000"/>
                </a:solidFill>
                <a:latin typeface="Times New Roman"/>
              </a:rPr>
              <a:t>They are an </a:t>
            </a:r>
            <a:r>
              <a:rPr b="1" lang="en-US" sz="3200" spc="-1" strike="noStrike">
                <a:solidFill>
                  <a:srgbClr val="000000"/>
                </a:solidFill>
                <a:latin typeface="Times New Roman"/>
              </a:rPr>
              <a:t>attractive media </a:t>
            </a:r>
            <a:r>
              <a:rPr b="0" lang="en-US" sz="3200" spc="-1" strike="noStrike">
                <a:solidFill>
                  <a:srgbClr val="000000"/>
                </a:solidFill>
                <a:latin typeface="Times New Roman"/>
              </a:rPr>
              <a:t>because require </a:t>
            </a:r>
            <a:r>
              <a:rPr b="1" lang="en-US" sz="3200" spc="-1" strike="noStrike">
                <a:solidFill>
                  <a:srgbClr val="000000"/>
                </a:solidFill>
                <a:latin typeface="Times New Roman"/>
              </a:rPr>
              <a:t>no physical "wire" </a:t>
            </a:r>
            <a:r>
              <a:rPr b="0" lang="en-US" sz="3200" spc="-1" strike="noStrike">
                <a:solidFill>
                  <a:srgbClr val="000000"/>
                </a:solidFill>
                <a:latin typeface="Times New Roman"/>
              </a:rPr>
              <a:t>to be installed, can penetrate walls,</a:t>
            </a:r>
            <a:endParaRPr b="0" lang="en-US" sz="3200" spc="-1" strike="noStrike">
              <a:solidFill>
                <a:srgbClr val="000000"/>
              </a:solidFill>
              <a:latin typeface="Calibri"/>
            </a:endParaRPr>
          </a:p>
          <a:p>
            <a:pPr marL="457200" indent="-456840">
              <a:lnSpc>
                <a:spcPct val="100000"/>
              </a:lnSpc>
              <a:buClr>
                <a:srgbClr val="000000"/>
              </a:buClr>
              <a:buFont typeface="Arial"/>
              <a:buChar char="•"/>
            </a:pPr>
            <a:r>
              <a:rPr b="0" lang="en-US" sz="3200" spc="-1" strike="noStrike">
                <a:solidFill>
                  <a:srgbClr val="000000"/>
                </a:solidFill>
                <a:latin typeface="Times New Roman"/>
              </a:rPr>
              <a:t> </a:t>
            </a:r>
            <a:r>
              <a:rPr b="0" lang="en-US" sz="3200" spc="-1" strike="noStrike">
                <a:solidFill>
                  <a:srgbClr val="000000"/>
                </a:solidFill>
                <a:latin typeface="Times New Roman"/>
              </a:rPr>
              <a:t>provide connectivity to a mobile user, and can potentially carry a signal for </a:t>
            </a:r>
            <a:r>
              <a:rPr b="1" lang="en-US" sz="3200" spc="-1" strike="noStrike">
                <a:solidFill>
                  <a:srgbClr val="000000"/>
                </a:solidFill>
                <a:latin typeface="Times New Roman"/>
              </a:rPr>
              <a:t>long distances</a:t>
            </a:r>
            <a:r>
              <a:rPr b="0" lang="en-US" sz="3200" spc="-1" strike="noStrike">
                <a:solidFill>
                  <a:srgbClr val="000000"/>
                </a:solidFill>
                <a:latin typeface="Times New Roman"/>
              </a:rPr>
              <a:t>. </a:t>
            </a:r>
            <a:endParaRPr b="0" lang="en-US" sz="3200" spc="-1" strike="noStrike">
              <a:solidFill>
                <a:srgbClr val="000000"/>
              </a:solidFill>
              <a:latin typeface="Calibri"/>
            </a:endParaRPr>
          </a:p>
          <a:p>
            <a:pPr marL="457200" indent="-456840">
              <a:lnSpc>
                <a:spcPct val="100000"/>
              </a:lnSpc>
              <a:buClr>
                <a:srgbClr val="000000"/>
              </a:buClr>
              <a:buFont typeface="Arial"/>
              <a:buChar char="•"/>
            </a:pPr>
            <a:r>
              <a:rPr b="0" lang="en-US" sz="3200" spc="-1" strike="noStrike">
                <a:solidFill>
                  <a:srgbClr val="000000"/>
                </a:solidFill>
                <a:latin typeface="Times New Roman"/>
              </a:rPr>
              <a:t>The characteristics a radio channel depend significantly on the propagation environment and the distance over which a signal is to be carried. </a:t>
            </a:r>
            <a:endParaRPr b="0" lang="en-US" sz="3200" spc="-1" strike="noStrike">
              <a:solidFill>
                <a:srgbClr val="000000"/>
              </a:solidFill>
              <a:latin typeface="Calibri"/>
            </a:endParaRPr>
          </a:p>
        </p:txBody>
      </p:sp>
    </p:spTree>
  </p:cSld>
</p:sld>
</file>

<file path=ppt/slides/slide7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38" name="TextShape 1"/>
          <p:cNvSpPr txBox="1"/>
          <p:nvPr/>
        </p:nvSpPr>
        <p:spPr>
          <a:xfrm>
            <a:off x="228600" y="304920"/>
            <a:ext cx="8381160" cy="5909040"/>
          </a:xfrm>
          <a:prstGeom prst="rect">
            <a:avLst/>
          </a:prstGeom>
          <a:noFill/>
          <a:ln>
            <a:noFill/>
          </a:ln>
        </p:spPr>
        <p:txBody>
          <a:bodyPr lIns="0" rIns="0" tIns="0" bIns="0"/>
          <a:p>
            <a:pPr marL="457200" indent="-456840">
              <a:lnSpc>
                <a:spcPct val="100000"/>
              </a:lnSpc>
              <a:buClr>
                <a:srgbClr val="000000"/>
              </a:buClr>
              <a:buFont typeface="Arial"/>
              <a:buChar char="•"/>
            </a:pPr>
            <a:r>
              <a:rPr b="0" lang="en-US" sz="3200" spc="-1" strike="noStrike">
                <a:solidFill>
                  <a:srgbClr val="000000"/>
                </a:solidFill>
                <a:latin typeface="Times New Roman"/>
              </a:rPr>
              <a:t>A communication satellite links two or more earth-based microwave transmitter/receivers, known as ground stations. </a:t>
            </a:r>
            <a:endParaRPr b="0" lang="en-US" sz="3200" spc="-1" strike="noStrike">
              <a:solidFill>
                <a:srgbClr val="000000"/>
              </a:solidFill>
              <a:latin typeface="Calibri"/>
            </a:endParaRPr>
          </a:p>
          <a:p>
            <a:pPr marL="457200" indent="-456840">
              <a:lnSpc>
                <a:spcPct val="100000"/>
              </a:lnSpc>
              <a:buClr>
                <a:srgbClr val="000000"/>
              </a:buClr>
              <a:buFont typeface="Arial"/>
              <a:buChar char="•"/>
            </a:pPr>
            <a:r>
              <a:rPr b="0" lang="en-US" sz="3200" spc="-1" strike="noStrike">
                <a:solidFill>
                  <a:srgbClr val="000000"/>
                </a:solidFill>
                <a:latin typeface="Times New Roman"/>
              </a:rPr>
              <a:t>The satellite receives transmissions on one frequency band, regenerates the signal using a repeater, and transmits the signal on another frequency. </a:t>
            </a:r>
            <a:endParaRPr b="0" lang="en-US" sz="3200" spc="-1" strike="noStrike">
              <a:solidFill>
                <a:srgbClr val="000000"/>
              </a:solidFill>
              <a:latin typeface="Calibri"/>
            </a:endParaRPr>
          </a:p>
          <a:p>
            <a:pPr marL="457200" indent="-456840">
              <a:lnSpc>
                <a:spcPct val="100000"/>
              </a:lnSpc>
              <a:buClr>
                <a:srgbClr val="000000"/>
              </a:buClr>
              <a:buFont typeface="Arial"/>
              <a:buChar char="•"/>
            </a:pPr>
            <a:r>
              <a:rPr b="0" lang="en-US" sz="3200" spc="-1" strike="noStrike">
                <a:solidFill>
                  <a:srgbClr val="000000"/>
                </a:solidFill>
                <a:latin typeface="Times New Roman"/>
              </a:rPr>
              <a:t>Satellites can provide bandwidths in the gigabit per second range. </a:t>
            </a:r>
            <a:endParaRPr b="0" lang="en-US" sz="3200" spc="-1" strike="noStrike">
              <a:solidFill>
                <a:srgbClr val="000000"/>
              </a:solidFill>
              <a:latin typeface="Calibri"/>
            </a:endParaRPr>
          </a:p>
          <a:p>
            <a:pPr marL="457200" indent="-456840">
              <a:lnSpc>
                <a:spcPct val="100000"/>
              </a:lnSpc>
              <a:buClr>
                <a:srgbClr val="000000"/>
              </a:buClr>
              <a:buFont typeface="Arial"/>
              <a:buChar char="•"/>
            </a:pPr>
            <a:r>
              <a:rPr b="0" lang="en-US" sz="3200" spc="-1" strike="noStrike">
                <a:solidFill>
                  <a:srgbClr val="000000"/>
                </a:solidFill>
                <a:latin typeface="Times New Roman"/>
              </a:rPr>
              <a:t>Two types of satellites are used in communications: </a:t>
            </a:r>
            <a:r>
              <a:rPr b="1" lang="en-US" sz="3200" spc="-1" strike="noStrike">
                <a:solidFill>
                  <a:srgbClr val="000000"/>
                </a:solidFill>
                <a:latin typeface="Times New Roman"/>
              </a:rPr>
              <a:t>geostationary satellites and low-altitude satellites.</a:t>
            </a:r>
            <a:endParaRPr b="0" lang="en-US" sz="3200" spc="-1" strike="noStrike">
              <a:solidFill>
                <a:srgbClr val="000000"/>
              </a:solidFill>
              <a:latin typeface="Calibri"/>
            </a:endParaRPr>
          </a:p>
        </p:txBody>
      </p:sp>
    </p:spTree>
  </p:cSld>
</p:sld>
</file>

<file path=ppt/slides/slide7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39" name="TextShape 1"/>
          <p:cNvSpPr txBox="1"/>
          <p:nvPr/>
        </p:nvSpPr>
        <p:spPr>
          <a:xfrm>
            <a:off x="673920" y="461880"/>
            <a:ext cx="7795440" cy="696240"/>
          </a:xfrm>
          <a:prstGeom prst="rect">
            <a:avLst/>
          </a:prstGeom>
          <a:noFill/>
          <a:ln>
            <a:noFill/>
          </a:ln>
        </p:spPr>
        <p:txBody>
          <a:bodyPr lIns="0" rIns="0" tIns="0" bIns="0"/>
          <a:p>
            <a:pPr>
              <a:lnSpc>
                <a:spcPct val="100000"/>
              </a:lnSpc>
            </a:pPr>
            <a:r>
              <a:rPr b="0" lang="en-US" sz="4400" spc="-1" strike="noStrike">
                <a:solidFill>
                  <a:srgbClr val="000000"/>
                </a:solidFill>
                <a:latin typeface="Arial"/>
              </a:rPr>
              <a:t>The Network core</a:t>
            </a:r>
            <a:endParaRPr b="0" lang="en-US" sz="4400" spc="-1" strike="noStrike">
              <a:solidFill>
                <a:srgbClr val="000000"/>
              </a:solidFill>
              <a:latin typeface="Calibri"/>
            </a:endParaRPr>
          </a:p>
        </p:txBody>
      </p:sp>
      <p:sp>
        <p:nvSpPr>
          <p:cNvPr id="1040" name="TextShape 2"/>
          <p:cNvSpPr txBox="1"/>
          <p:nvPr/>
        </p:nvSpPr>
        <p:spPr>
          <a:xfrm>
            <a:off x="533880" y="1523160"/>
            <a:ext cx="8075520" cy="4877280"/>
          </a:xfrm>
          <a:prstGeom prst="rect">
            <a:avLst/>
          </a:prstGeom>
          <a:noFill/>
          <a:ln>
            <a:noFill/>
          </a:ln>
        </p:spPr>
        <p:txBody>
          <a:bodyPr lIns="0" rIns="0" tIns="0" bIns="0"/>
          <a:p>
            <a:endParaRPr b="0" lang="en-US" sz="1800" spc="-1" strike="noStrike">
              <a:solidFill>
                <a:srgbClr val="000000"/>
              </a:solidFill>
              <a:latin typeface="Calibri"/>
            </a:endParaRPr>
          </a:p>
        </p:txBody>
      </p:sp>
      <p:pic>
        <p:nvPicPr>
          <p:cNvPr id="1041" name="Picture 2" descr=""/>
          <p:cNvPicPr/>
          <p:nvPr/>
        </p:nvPicPr>
        <p:blipFill>
          <a:blip r:embed="rId1"/>
          <a:stretch/>
        </p:blipFill>
        <p:spPr>
          <a:xfrm>
            <a:off x="673920" y="1523160"/>
            <a:ext cx="7021800" cy="4230000"/>
          </a:xfrm>
          <a:prstGeom prst="rect">
            <a:avLst/>
          </a:prstGeom>
          <a:ln>
            <a:noFill/>
          </a:ln>
        </p:spPr>
      </p:pic>
    </p:spTree>
  </p:cSld>
</p:sld>
</file>

<file path=ppt/slides/slide7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42" name="TextShape 1"/>
          <p:cNvSpPr txBox="1"/>
          <p:nvPr/>
        </p:nvSpPr>
        <p:spPr>
          <a:xfrm>
            <a:off x="673920" y="461880"/>
            <a:ext cx="7795440" cy="696240"/>
          </a:xfrm>
          <a:prstGeom prst="rect">
            <a:avLst/>
          </a:prstGeom>
          <a:noFill/>
          <a:ln>
            <a:noFill/>
          </a:ln>
        </p:spPr>
        <p:txBody>
          <a:bodyPr lIns="0" rIns="0" tIns="0" bIns="0"/>
          <a:p>
            <a:pPr>
              <a:lnSpc>
                <a:spcPct val="100000"/>
              </a:lnSpc>
            </a:pPr>
            <a:r>
              <a:rPr b="0" lang="en-US" sz="4400" spc="-1" strike="noStrike">
                <a:solidFill>
                  <a:srgbClr val="000000"/>
                </a:solidFill>
                <a:latin typeface="Arial"/>
              </a:rPr>
              <a:t>The Network core</a:t>
            </a:r>
            <a:endParaRPr b="0" lang="en-US" sz="4400" spc="-1" strike="noStrike">
              <a:solidFill>
                <a:srgbClr val="000000"/>
              </a:solidFill>
              <a:latin typeface="Calibri"/>
            </a:endParaRPr>
          </a:p>
        </p:txBody>
      </p:sp>
      <p:sp>
        <p:nvSpPr>
          <p:cNvPr id="1043" name="TextShape 2"/>
          <p:cNvSpPr txBox="1"/>
          <p:nvPr/>
        </p:nvSpPr>
        <p:spPr>
          <a:xfrm>
            <a:off x="457200" y="1523160"/>
            <a:ext cx="8152560" cy="3353040"/>
          </a:xfrm>
          <a:prstGeom prst="rect">
            <a:avLst/>
          </a:prstGeom>
          <a:noFill/>
          <a:ln>
            <a:noFill/>
          </a:ln>
        </p:spPr>
        <p:txBody>
          <a:bodyPr lIns="0" rIns="0" tIns="0" bIns="0"/>
          <a:p>
            <a:pPr>
              <a:lnSpc>
                <a:spcPct val="100000"/>
              </a:lnSpc>
            </a:pPr>
            <a:r>
              <a:rPr b="0" lang="en-US" sz="3200" spc="-1" strike="noStrike">
                <a:solidFill>
                  <a:srgbClr val="0000cc"/>
                </a:solidFill>
                <a:latin typeface="Times New Roman"/>
              </a:rPr>
              <a:t>In this section we study the network core -- the mesh of routers that interconnect the Internet's end systems.  Figure highlights the network core in red.</a:t>
            </a:r>
            <a:endParaRPr b="0" lang="en-US" sz="3200" spc="-1" strike="noStrike">
              <a:solidFill>
                <a:srgbClr val="000000"/>
              </a:solidFill>
              <a:latin typeface="Calibri"/>
            </a:endParaRPr>
          </a:p>
        </p:txBody>
      </p:sp>
    </p:spTree>
  </p:cSld>
</p:sld>
</file>

<file path=ppt/slides/slide7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44" name="TextShape 1"/>
          <p:cNvSpPr txBox="1"/>
          <p:nvPr/>
        </p:nvSpPr>
        <p:spPr>
          <a:xfrm>
            <a:off x="0" y="0"/>
            <a:ext cx="8915040" cy="914040"/>
          </a:xfrm>
          <a:prstGeom prst="rect">
            <a:avLst/>
          </a:prstGeom>
          <a:noFill/>
          <a:ln>
            <a:noFill/>
          </a:ln>
        </p:spPr>
        <p:txBody>
          <a:bodyPr lIns="0" rIns="0" tIns="0" bIns="0"/>
          <a:p>
            <a:pPr>
              <a:lnSpc>
                <a:spcPct val="100000"/>
              </a:lnSpc>
            </a:pPr>
            <a:r>
              <a:rPr b="1" lang="en-US" sz="4000" spc="-1" strike="noStrike">
                <a:solidFill>
                  <a:srgbClr val="000000"/>
                </a:solidFill>
                <a:latin typeface="Times New Roman"/>
              </a:rPr>
              <a:t>Circuit Switching,  Packet Switching</a:t>
            </a:r>
            <a:br/>
            <a:endParaRPr b="0" lang="en-US" sz="4000" spc="-1" strike="noStrike">
              <a:solidFill>
                <a:srgbClr val="000000"/>
              </a:solidFill>
              <a:latin typeface="Calibri"/>
            </a:endParaRPr>
          </a:p>
        </p:txBody>
      </p:sp>
      <p:sp>
        <p:nvSpPr>
          <p:cNvPr id="1045" name="TextShape 2"/>
          <p:cNvSpPr txBox="1"/>
          <p:nvPr/>
        </p:nvSpPr>
        <p:spPr>
          <a:xfrm>
            <a:off x="0" y="685800"/>
            <a:ext cx="9143640" cy="6401520"/>
          </a:xfrm>
          <a:prstGeom prst="rect">
            <a:avLst/>
          </a:prstGeom>
          <a:noFill/>
          <a:ln>
            <a:noFill/>
          </a:ln>
        </p:spPr>
        <p:txBody>
          <a:bodyPr lIns="0" rIns="0" tIns="0" bIns="0"/>
          <a:p>
            <a:pPr marL="457200" indent="-456840">
              <a:lnSpc>
                <a:spcPct val="100000"/>
              </a:lnSpc>
              <a:buClr>
                <a:srgbClr val="000000"/>
              </a:buClr>
              <a:buFont typeface="Arial"/>
              <a:buChar char="•"/>
            </a:pPr>
            <a:r>
              <a:rPr b="0" lang="en-US" sz="3200" spc="-1" strike="noStrike">
                <a:solidFill>
                  <a:srgbClr val="000000"/>
                </a:solidFill>
                <a:latin typeface="Times New Roman"/>
              </a:rPr>
              <a:t>There are two fundamental approaches towards building a network core: </a:t>
            </a:r>
            <a:r>
              <a:rPr b="1" lang="en-US" sz="3200" spc="-1" strike="noStrike">
                <a:solidFill>
                  <a:srgbClr val="000000"/>
                </a:solidFill>
                <a:latin typeface="Times New Roman"/>
              </a:rPr>
              <a:t>circuit switching</a:t>
            </a:r>
            <a:r>
              <a:rPr b="0" lang="en-US" sz="3200" spc="-1" strike="noStrike">
                <a:solidFill>
                  <a:srgbClr val="000000"/>
                </a:solidFill>
                <a:latin typeface="Times New Roman"/>
              </a:rPr>
              <a:t> and </a:t>
            </a:r>
            <a:r>
              <a:rPr b="1" lang="en-US" sz="3200" spc="-1" strike="noStrike">
                <a:solidFill>
                  <a:srgbClr val="000000"/>
                </a:solidFill>
                <a:latin typeface="Times New Roman"/>
              </a:rPr>
              <a:t>packet switching</a:t>
            </a:r>
            <a:r>
              <a:rPr b="0" lang="en-US" sz="3200" spc="-1" strike="noStrike">
                <a:solidFill>
                  <a:srgbClr val="000000"/>
                </a:solidFill>
                <a:latin typeface="Times New Roman"/>
              </a:rPr>
              <a:t>.</a:t>
            </a:r>
            <a:endParaRPr b="0" lang="en-US" sz="3200" spc="-1" strike="noStrike">
              <a:solidFill>
                <a:srgbClr val="000000"/>
              </a:solidFill>
              <a:latin typeface="Calibri"/>
            </a:endParaRPr>
          </a:p>
          <a:p>
            <a:pPr marL="457200" indent="-456840">
              <a:lnSpc>
                <a:spcPct val="100000"/>
              </a:lnSpc>
              <a:buClr>
                <a:srgbClr val="0000cc"/>
              </a:buClr>
              <a:buFont typeface="Arial"/>
              <a:buChar char="•"/>
            </a:pPr>
            <a:r>
              <a:rPr b="0" lang="en-US" sz="3200" spc="-1" strike="noStrike">
                <a:solidFill>
                  <a:srgbClr val="0000cc"/>
                </a:solidFill>
                <a:latin typeface="Times New Roman"/>
              </a:rPr>
              <a:t>  </a:t>
            </a:r>
            <a:r>
              <a:rPr b="0" lang="en-US" sz="3200" spc="-1" strike="noStrike">
                <a:solidFill>
                  <a:srgbClr val="000000"/>
                </a:solidFill>
                <a:latin typeface="Times New Roman"/>
              </a:rPr>
              <a:t>In circuit-switched networks, the resources needed along a path (buffers, link bandwidth)  to provide for communication between the end systems are</a:t>
            </a:r>
            <a:r>
              <a:rPr b="0" i="1" lang="en-US" sz="3200" spc="-1" strike="noStrike">
                <a:solidFill>
                  <a:srgbClr val="000000"/>
                </a:solidFill>
                <a:latin typeface="Times New Roman"/>
              </a:rPr>
              <a:t> </a:t>
            </a:r>
            <a:r>
              <a:rPr b="1" i="1" lang="en-US" sz="3200" spc="-1" strike="noStrike">
                <a:solidFill>
                  <a:srgbClr val="000000"/>
                </a:solidFill>
                <a:latin typeface="Times New Roman"/>
              </a:rPr>
              <a:t>reserved</a:t>
            </a:r>
            <a:r>
              <a:rPr b="0" lang="en-US" sz="3200" spc="-1" strike="noStrike">
                <a:solidFill>
                  <a:srgbClr val="000000"/>
                </a:solidFill>
                <a:latin typeface="Times New Roman"/>
              </a:rPr>
              <a:t> for the duration of the session. </a:t>
            </a:r>
            <a:endParaRPr b="0" lang="en-US" sz="3200" spc="-1" strike="noStrike">
              <a:solidFill>
                <a:srgbClr val="000000"/>
              </a:solidFill>
              <a:latin typeface="Calibri"/>
            </a:endParaRPr>
          </a:p>
          <a:p>
            <a:pPr marL="457200" indent="-456840">
              <a:lnSpc>
                <a:spcPct val="100000"/>
              </a:lnSpc>
              <a:buClr>
                <a:srgbClr val="000000"/>
              </a:buClr>
              <a:buFont typeface="Arial"/>
              <a:buChar char="•"/>
            </a:pPr>
            <a:r>
              <a:rPr b="0" lang="en-US" sz="3200" spc="-1" strike="noStrike">
                <a:solidFill>
                  <a:srgbClr val="000000"/>
                </a:solidFill>
                <a:latin typeface="Times New Roman"/>
              </a:rPr>
              <a:t>In packet-switched networks, these resources are </a:t>
            </a:r>
            <a:r>
              <a:rPr b="1" i="1" lang="en-US" sz="3200" spc="-1" strike="noStrike">
                <a:solidFill>
                  <a:srgbClr val="000000"/>
                </a:solidFill>
                <a:latin typeface="Times New Roman"/>
              </a:rPr>
              <a:t>not </a:t>
            </a:r>
            <a:r>
              <a:rPr b="1" lang="en-US" sz="3200" spc="-1" strike="noStrike">
                <a:solidFill>
                  <a:srgbClr val="000000"/>
                </a:solidFill>
                <a:latin typeface="Times New Roman"/>
              </a:rPr>
              <a:t>reserved</a:t>
            </a:r>
            <a:r>
              <a:rPr b="0" lang="en-US" sz="3200" spc="-1" strike="noStrike">
                <a:solidFill>
                  <a:srgbClr val="000000"/>
                </a:solidFill>
                <a:latin typeface="Times New Roman"/>
              </a:rPr>
              <a:t>; a session's messages use the resource on demand, and as a consequence, may have to wait (i.e., queue) for access to a communication link.</a:t>
            </a:r>
            <a:endParaRPr b="0" lang="en-US" sz="3200" spc="-1" strike="noStrike">
              <a:solidFill>
                <a:srgbClr val="000000"/>
              </a:solidFill>
              <a:latin typeface="Calibri"/>
            </a:endParaRPr>
          </a:p>
          <a:p>
            <a:pPr marL="457200" indent="-456840">
              <a:lnSpc>
                <a:spcPct val="100000"/>
              </a:lnSpc>
              <a:buClr>
                <a:srgbClr val="000000"/>
              </a:buClr>
              <a:buFont typeface="Arial"/>
              <a:buChar char="•"/>
            </a:pPr>
            <a:r>
              <a:rPr b="0" lang="en-US" sz="3200" spc="-1" strike="noStrike">
                <a:solidFill>
                  <a:srgbClr val="000000"/>
                </a:solidFill>
                <a:latin typeface="Times New Roman"/>
              </a:rPr>
              <a:t>Eg-</a:t>
            </a:r>
            <a:r>
              <a:rPr b="0" lang="en-US" sz="3200" spc="-1" strike="noStrike">
                <a:solidFill>
                  <a:srgbClr val="0000cc"/>
                </a:solidFill>
                <a:latin typeface="Times New Roman"/>
              </a:rPr>
              <a:t> restaurants reservations</a:t>
            </a:r>
            <a:endParaRPr b="0" lang="en-US" sz="3200" spc="-1" strike="noStrike">
              <a:solidFill>
                <a:srgbClr val="000000"/>
              </a:solidFill>
              <a:latin typeface="Calibri"/>
            </a:endParaRPr>
          </a:p>
        </p:txBody>
      </p:sp>
    </p:spTree>
  </p:cSld>
</p:sld>
</file>

<file path=ppt/slides/slide7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46" name="TextShape 1"/>
          <p:cNvSpPr txBox="1"/>
          <p:nvPr/>
        </p:nvSpPr>
        <p:spPr>
          <a:xfrm>
            <a:off x="304920" y="76320"/>
            <a:ext cx="8304840" cy="6324120"/>
          </a:xfrm>
          <a:prstGeom prst="rect">
            <a:avLst/>
          </a:prstGeom>
          <a:noFill/>
          <a:ln>
            <a:noFill/>
          </a:ln>
        </p:spPr>
        <p:txBody>
          <a:bodyPr lIns="0" rIns="0" tIns="0" bIns="0"/>
          <a:p>
            <a:pPr marL="457200" indent="-456840">
              <a:lnSpc>
                <a:spcPct val="100000"/>
              </a:lnSpc>
              <a:buClr>
                <a:srgbClr val="000000"/>
              </a:buClr>
              <a:buFont typeface="Arial"/>
              <a:buChar char="•"/>
            </a:pPr>
            <a:r>
              <a:rPr b="0" lang="en-US" sz="3200" spc="-1" strike="noStrike">
                <a:solidFill>
                  <a:srgbClr val="000000"/>
                </a:solidFill>
                <a:latin typeface="Times New Roman"/>
              </a:rPr>
              <a:t>Telephone networks are examples of circuit-switched networks.</a:t>
            </a:r>
            <a:endParaRPr b="0" lang="en-US" sz="3200" spc="-1" strike="noStrike">
              <a:solidFill>
                <a:srgbClr val="000000"/>
              </a:solidFill>
              <a:latin typeface="Calibri"/>
            </a:endParaRPr>
          </a:p>
          <a:p>
            <a:pPr marL="457200" indent="-456840">
              <a:lnSpc>
                <a:spcPct val="100000"/>
              </a:lnSpc>
              <a:buClr>
                <a:srgbClr val="0000cc"/>
              </a:buClr>
              <a:buFont typeface="Arial"/>
              <a:buChar char="•"/>
            </a:pPr>
            <a:r>
              <a:rPr b="0" lang="en-US" sz="3200" spc="-1" strike="noStrike">
                <a:solidFill>
                  <a:srgbClr val="0000cc"/>
                </a:solidFill>
                <a:latin typeface="Times New Roman"/>
              </a:rPr>
              <a:t>Today's Internet is a packet-switched network</a:t>
            </a:r>
            <a:r>
              <a:rPr b="0" lang="en-US" sz="3200" spc="-1" strike="noStrike">
                <a:solidFill>
                  <a:srgbClr val="000000"/>
                </a:solidFill>
                <a:latin typeface="Times New Roman"/>
              </a:rPr>
              <a:t> .</a:t>
            </a:r>
            <a:endParaRPr b="0" lang="en-US" sz="3200" spc="-1" strike="noStrike">
              <a:solidFill>
                <a:srgbClr val="000000"/>
              </a:solidFill>
              <a:latin typeface="Calibri"/>
            </a:endParaRPr>
          </a:p>
        </p:txBody>
      </p:sp>
      <p:pic>
        <p:nvPicPr>
          <p:cNvPr id="1047" name="Picture 2" descr=""/>
          <p:cNvPicPr/>
          <p:nvPr/>
        </p:nvPicPr>
        <p:blipFill>
          <a:blip r:embed="rId1"/>
          <a:stretch/>
        </p:blipFill>
        <p:spPr>
          <a:xfrm>
            <a:off x="914400" y="2133720"/>
            <a:ext cx="6476760" cy="4952520"/>
          </a:xfrm>
          <a:prstGeom prst="rect">
            <a:avLst/>
          </a:prstGeom>
          <a:ln>
            <a:noFill/>
          </a:ln>
        </p:spPr>
      </p:pic>
    </p:spTree>
  </p:cSld>
</p:sld>
</file>

<file path=ppt/slides/slide7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48" name="TextShape 1"/>
          <p:cNvSpPr txBox="1"/>
          <p:nvPr/>
        </p:nvSpPr>
        <p:spPr>
          <a:xfrm>
            <a:off x="0" y="76320"/>
            <a:ext cx="8469720" cy="1081800"/>
          </a:xfrm>
          <a:prstGeom prst="rect">
            <a:avLst/>
          </a:prstGeom>
          <a:noFill/>
          <a:ln>
            <a:noFill/>
          </a:ln>
        </p:spPr>
        <p:txBody>
          <a:bodyPr lIns="0" rIns="0" tIns="0" bIns="0"/>
          <a:p>
            <a:pPr>
              <a:lnSpc>
                <a:spcPct val="100000"/>
              </a:lnSpc>
            </a:pPr>
            <a:r>
              <a:rPr b="0" lang="en-US" sz="4400" spc="-1" strike="noStrike">
                <a:solidFill>
                  <a:srgbClr val="000000"/>
                </a:solidFill>
                <a:latin typeface="Arial"/>
              </a:rPr>
              <a:t>circuit switching</a:t>
            </a:r>
            <a:endParaRPr b="0" lang="en-US" sz="4400" spc="-1" strike="noStrike">
              <a:solidFill>
                <a:srgbClr val="000000"/>
              </a:solidFill>
              <a:latin typeface="Calibri"/>
            </a:endParaRPr>
          </a:p>
        </p:txBody>
      </p:sp>
      <p:sp>
        <p:nvSpPr>
          <p:cNvPr id="1049" name="TextShape 2"/>
          <p:cNvSpPr txBox="1"/>
          <p:nvPr/>
        </p:nvSpPr>
        <p:spPr>
          <a:xfrm>
            <a:off x="76320" y="838080"/>
            <a:ext cx="8838720" cy="5909040"/>
          </a:xfrm>
          <a:prstGeom prst="rect">
            <a:avLst/>
          </a:prstGeom>
          <a:noFill/>
          <a:ln>
            <a:noFill/>
          </a:ln>
        </p:spPr>
        <p:txBody>
          <a:bodyPr lIns="0" rIns="0" tIns="0" bIns="0"/>
          <a:p>
            <a:pPr marL="457200" indent="-456840">
              <a:lnSpc>
                <a:spcPct val="100000"/>
              </a:lnSpc>
              <a:buClr>
                <a:srgbClr val="000000"/>
              </a:buClr>
              <a:buFont typeface="Arial"/>
              <a:buChar char="•"/>
            </a:pPr>
            <a:r>
              <a:rPr b="0" lang="en-US" sz="3200" spc="-1" strike="noStrike">
                <a:solidFill>
                  <a:srgbClr val="000000"/>
                </a:solidFill>
                <a:latin typeface="Times New Roman"/>
              </a:rPr>
              <a:t>There are 3 phases</a:t>
            </a:r>
            <a:br/>
            <a:r>
              <a:rPr b="0" lang="en-US" sz="3200" spc="-1" strike="noStrike">
                <a:solidFill>
                  <a:srgbClr val="000000"/>
                </a:solidFill>
                <a:latin typeface="Times New Roman"/>
              </a:rPr>
              <a:t>i) Connection Establishment.</a:t>
            </a:r>
            <a:br/>
            <a:r>
              <a:rPr b="0" lang="en-US" sz="3200" spc="-1" strike="noStrike">
                <a:solidFill>
                  <a:srgbClr val="000000"/>
                </a:solidFill>
                <a:latin typeface="Times New Roman"/>
              </a:rPr>
              <a:t>ii) Data Transfer.</a:t>
            </a:r>
            <a:br/>
            <a:r>
              <a:rPr b="0" lang="en-US" sz="3200" spc="-1" strike="noStrike">
                <a:solidFill>
                  <a:srgbClr val="000000"/>
                </a:solidFill>
                <a:latin typeface="Times New Roman"/>
              </a:rPr>
              <a:t>iii) Connection Released.</a:t>
            </a:r>
            <a:endParaRPr b="0" lang="en-US" sz="3200" spc="-1" strike="noStrike">
              <a:solidFill>
                <a:srgbClr val="000000"/>
              </a:solidFill>
              <a:latin typeface="Calibri"/>
            </a:endParaRPr>
          </a:p>
          <a:p>
            <a:pPr marL="457200" indent="-456840">
              <a:lnSpc>
                <a:spcPct val="100000"/>
              </a:lnSpc>
              <a:buClr>
                <a:srgbClr val="000000"/>
              </a:buClr>
              <a:buFont typeface="Arial"/>
              <a:buChar char="•"/>
            </a:pPr>
            <a:r>
              <a:rPr b="0" lang="en-US" sz="3200" spc="-1" strike="noStrike">
                <a:solidFill>
                  <a:srgbClr val="000000"/>
                </a:solidFill>
                <a:latin typeface="Times New Roman"/>
              </a:rPr>
              <a:t>Here,each data unit know the entire path address which is provided by the source.</a:t>
            </a:r>
            <a:endParaRPr b="0" lang="en-US" sz="3200" spc="-1" strike="noStrike">
              <a:solidFill>
                <a:srgbClr val="000000"/>
              </a:solidFill>
              <a:latin typeface="Calibri"/>
            </a:endParaRPr>
          </a:p>
          <a:p>
            <a:pPr marL="457200" indent="-456840">
              <a:lnSpc>
                <a:spcPct val="100000"/>
              </a:lnSpc>
              <a:buClr>
                <a:srgbClr val="000000"/>
              </a:buClr>
              <a:buFont typeface="Arial"/>
              <a:buChar char="•"/>
            </a:pPr>
            <a:r>
              <a:rPr b="0" lang="en-US" sz="3200" spc="-1" strike="noStrike">
                <a:solidFill>
                  <a:srgbClr val="000000"/>
                </a:solidFill>
                <a:latin typeface="Times New Roman"/>
              </a:rPr>
              <a:t>Data is processed at source system only.</a:t>
            </a:r>
            <a:endParaRPr b="0" lang="en-US" sz="3200" spc="-1" strike="noStrike">
              <a:solidFill>
                <a:srgbClr val="000000"/>
              </a:solidFill>
              <a:latin typeface="Calibri"/>
            </a:endParaRPr>
          </a:p>
          <a:p>
            <a:pPr marL="457200" indent="-456840">
              <a:lnSpc>
                <a:spcPct val="100000"/>
              </a:lnSpc>
              <a:buClr>
                <a:srgbClr val="000000"/>
              </a:buClr>
              <a:buFont typeface="Arial"/>
              <a:buChar char="•"/>
            </a:pPr>
            <a:r>
              <a:rPr b="0" lang="en-US" sz="3200" spc="-1" strike="noStrike">
                <a:solidFill>
                  <a:srgbClr val="000000"/>
                </a:solidFill>
                <a:latin typeface="Times New Roman"/>
              </a:rPr>
              <a:t>Delay between data units is uniform.</a:t>
            </a:r>
            <a:endParaRPr b="0" lang="en-US" sz="3200" spc="-1" strike="noStrike">
              <a:solidFill>
                <a:srgbClr val="000000"/>
              </a:solidFill>
              <a:latin typeface="Calibri"/>
            </a:endParaRPr>
          </a:p>
          <a:p>
            <a:pPr marL="457200" indent="-456840">
              <a:lnSpc>
                <a:spcPct val="100000"/>
              </a:lnSpc>
              <a:buClr>
                <a:srgbClr val="000000"/>
              </a:buClr>
              <a:buFont typeface="Arial"/>
              <a:buChar char="•"/>
            </a:pPr>
            <a:r>
              <a:rPr b="0" lang="en-US" sz="3200" spc="-1" strike="noStrike">
                <a:solidFill>
                  <a:srgbClr val="000000"/>
                </a:solidFill>
                <a:latin typeface="Times New Roman"/>
              </a:rPr>
              <a:t>Resource reservation is the feature of circuit switching because path is fixed for data transmission.</a:t>
            </a:r>
            <a:endParaRPr b="0" lang="en-US" sz="3200" spc="-1" strike="noStrike">
              <a:solidFill>
                <a:srgbClr val="000000"/>
              </a:solidFill>
              <a:latin typeface="Calibri"/>
            </a:endParaRPr>
          </a:p>
          <a:p>
            <a:pPr marL="457200" indent="-456840">
              <a:lnSpc>
                <a:spcPct val="100000"/>
              </a:lnSpc>
              <a:buClr>
                <a:srgbClr val="000000"/>
              </a:buClr>
              <a:buFont typeface="Arial"/>
              <a:buChar char="•"/>
            </a:pPr>
            <a:r>
              <a:rPr b="0" lang="en-US" sz="3200" spc="-1" strike="noStrike">
                <a:solidFill>
                  <a:srgbClr val="000000"/>
                </a:solidFill>
                <a:latin typeface="Times New Roman"/>
              </a:rPr>
              <a:t>More reliable,Wastage of resources are more.</a:t>
            </a:r>
            <a:endParaRPr b="0" lang="en-US" sz="3200" spc="-1" strike="noStrike">
              <a:solidFill>
                <a:srgbClr val="000000"/>
              </a:solidFill>
              <a:latin typeface="Calibri"/>
            </a:endParaRPr>
          </a:p>
        </p:txBody>
      </p:sp>
    </p:spTree>
  </p:cSld>
</p:sld>
</file>

<file path=ppt/slides/slide7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50" name="TextShape 1"/>
          <p:cNvSpPr txBox="1"/>
          <p:nvPr/>
        </p:nvSpPr>
        <p:spPr>
          <a:xfrm>
            <a:off x="673920" y="461880"/>
            <a:ext cx="7795440" cy="696240"/>
          </a:xfrm>
          <a:prstGeom prst="rect">
            <a:avLst/>
          </a:prstGeom>
          <a:noFill/>
          <a:ln>
            <a:noFill/>
          </a:ln>
        </p:spPr>
        <p:txBody>
          <a:bodyPr lIns="0" rIns="0" tIns="0" bIns="0"/>
          <a:p>
            <a:pPr>
              <a:lnSpc>
                <a:spcPct val="100000"/>
              </a:lnSpc>
            </a:pPr>
            <a:r>
              <a:rPr b="0" lang="en-US" sz="4400" spc="-1" strike="noStrike">
                <a:solidFill>
                  <a:srgbClr val="000000"/>
                </a:solidFill>
                <a:latin typeface="Arial"/>
              </a:rPr>
              <a:t>Packet switching</a:t>
            </a:r>
            <a:endParaRPr b="0" lang="en-US" sz="4400" spc="-1" strike="noStrike">
              <a:solidFill>
                <a:srgbClr val="000000"/>
              </a:solidFill>
              <a:latin typeface="Calibri"/>
            </a:endParaRPr>
          </a:p>
        </p:txBody>
      </p:sp>
      <p:sp>
        <p:nvSpPr>
          <p:cNvPr id="1051" name="TextShape 2"/>
          <p:cNvSpPr txBox="1"/>
          <p:nvPr/>
        </p:nvSpPr>
        <p:spPr>
          <a:xfrm>
            <a:off x="228600" y="1295280"/>
            <a:ext cx="8915040" cy="5644440"/>
          </a:xfrm>
          <a:prstGeom prst="rect">
            <a:avLst/>
          </a:prstGeom>
          <a:noFill/>
          <a:ln>
            <a:noFill/>
          </a:ln>
        </p:spPr>
        <p:txBody>
          <a:bodyPr lIns="0" rIns="0" tIns="0" bIns="0"/>
          <a:p>
            <a:pPr marL="457200" indent="-456840">
              <a:lnSpc>
                <a:spcPct val="100000"/>
              </a:lnSpc>
              <a:buClr>
                <a:srgbClr val="0000cc"/>
              </a:buClr>
              <a:buFont typeface="Arial"/>
              <a:buChar char="•"/>
            </a:pPr>
            <a:r>
              <a:rPr b="0" lang="en-US" sz="3200" spc="-1" strike="noStrike">
                <a:solidFill>
                  <a:srgbClr val="0000cc"/>
                </a:solidFill>
                <a:latin typeface="Times New Roman"/>
              </a:rPr>
              <a:t>Directly data transfer takes place .</a:t>
            </a:r>
            <a:endParaRPr b="0" lang="en-US" sz="3200" spc="-1" strike="noStrike">
              <a:solidFill>
                <a:srgbClr val="000000"/>
              </a:solidFill>
              <a:latin typeface="Calibri"/>
            </a:endParaRPr>
          </a:p>
          <a:p>
            <a:pPr marL="457200" indent="-456840">
              <a:lnSpc>
                <a:spcPct val="100000"/>
              </a:lnSpc>
              <a:buClr>
                <a:srgbClr val="0000cc"/>
              </a:buClr>
              <a:buFont typeface="Arial"/>
              <a:buChar char="•"/>
            </a:pPr>
            <a:r>
              <a:rPr b="0" lang="en-US" sz="3200" spc="-1" strike="noStrike">
                <a:solidFill>
                  <a:srgbClr val="0000cc"/>
                </a:solidFill>
                <a:latin typeface="Times New Roman"/>
              </a:rPr>
              <a:t>each data unit just know the final destination address intermediate path is decided by the routers.</a:t>
            </a:r>
            <a:endParaRPr b="0" lang="en-US" sz="3200" spc="-1" strike="noStrike">
              <a:solidFill>
                <a:srgbClr val="000000"/>
              </a:solidFill>
              <a:latin typeface="Calibri"/>
            </a:endParaRPr>
          </a:p>
          <a:p>
            <a:pPr marL="457200" indent="-456840">
              <a:lnSpc>
                <a:spcPct val="100000"/>
              </a:lnSpc>
              <a:buClr>
                <a:srgbClr val="0000cc"/>
              </a:buClr>
              <a:buFont typeface="Arial"/>
              <a:buChar char="•"/>
            </a:pPr>
            <a:r>
              <a:rPr b="0" lang="en-US" sz="3200" spc="-1" strike="noStrike">
                <a:solidFill>
                  <a:srgbClr val="0000cc"/>
                </a:solidFill>
                <a:latin typeface="Times New Roman"/>
              </a:rPr>
              <a:t>Data is processed at all intermediate node including source system.</a:t>
            </a:r>
            <a:endParaRPr b="0" lang="en-US" sz="3200" spc="-1" strike="noStrike">
              <a:solidFill>
                <a:srgbClr val="000000"/>
              </a:solidFill>
              <a:latin typeface="Calibri"/>
            </a:endParaRPr>
          </a:p>
          <a:p>
            <a:pPr marL="457200" indent="-456840">
              <a:lnSpc>
                <a:spcPct val="100000"/>
              </a:lnSpc>
              <a:buClr>
                <a:srgbClr val="0000cc"/>
              </a:buClr>
              <a:buFont typeface="Arial"/>
              <a:buChar char="•"/>
            </a:pPr>
            <a:r>
              <a:rPr b="0" lang="en-US" sz="3200" spc="-1" strike="noStrike">
                <a:solidFill>
                  <a:srgbClr val="0000cc"/>
                </a:solidFill>
                <a:latin typeface="Times New Roman"/>
              </a:rPr>
              <a:t>Delay between data units in packet switching is not uniform.</a:t>
            </a:r>
            <a:endParaRPr b="0" lang="en-US" sz="3200" spc="-1" strike="noStrike">
              <a:solidFill>
                <a:srgbClr val="000000"/>
              </a:solidFill>
              <a:latin typeface="Calibri"/>
            </a:endParaRPr>
          </a:p>
          <a:p>
            <a:pPr marL="457200" indent="-456840">
              <a:lnSpc>
                <a:spcPct val="100000"/>
              </a:lnSpc>
              <a:buClr>
                <a:srgbClr val="0000cc"/>
              </a:buClr>
              <a:buFont typeface="Arial"/>
              <a:buChar char="•"/>
            </a:pPr>
            <a:r>
              <a:rPr b="0" lang="en-US" sz="3200" spc="-1" strike="noStrike">
                <a:solidFill>
                  <a:srgbClr val="0000cc"/>
                </a:solidFill>
                <a:latin typeface="Times New Roman"/>
              </a:rPr>
              <a:t>There is no resource reservation because bandwidth is shared among users.</a:t>
            </a:r>
            <a:endParaRPr b="0" lang="en-US" sz="3200" spc="-1" strike="noStrike">
              <a:solidFill>
                <a:srgbClr val="000000"/>
              </a:solidFill>
              <a:latin typeface="Calibri"/>
            </a:endParaRPr>
          </a:p>
          <a:p>
            <a:pPr marL="457200" indent="-456840">
              <a:lnSpc>
                <a:spcPct val="100000"/>
              </a:lnSpc>
              <a:buClr>
                <a:srgbClr val="0000cc"/>
              </a:buClr>
              <a:buFont typeface="Arial"/>
              <a:buChar char="•"/>
            </a:pPr>
            <a:r>
              <a:rPr b="0" lang="en-US" sz="3200" spc="-1" strike="noStrike">
                <a:solidFill>
                  <a:srgbClr val="0000cc"/>
                </a:solidFill>
                <a:latin typeface="Times New Roman"/>
              </a:rPr>
              <a:t>less reliable, Less wastage of resources .</a:t>
            </a:r>
            <a:endParaRPr b="0" lang="en-US" sz="3200" spc="-1" strike="noStrike">
              <a:solidFill>
                <a:srgbClr val="000000"/>
              </a:solidFill>
              <a:latin typeface="Calibri"/>
            </a:endParaRPr>
          </a:p>
        </p:txBody>
      </p:sp>
    </p:spTree>
  </p:cSld>
</p:sld>
</file>

<file path=ppt/slides/slide7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52" name="TextShape 1"/>
          <p:cNvSpPr txBox="1"/>
          <p:nvPr/>
        </p:nvSpPr>
        <p:spPr>
          <a:xfrm>
            <a:off x="152280" y="228600"/>
            <a:ext cx="8838720" cy="1158480"/>
          </a:xfrm>
          <a:prstGeom prst="rect">
            <a:avLst/>
          </a:prstGeom>
          <a:noFill/>
          <a:ln>
            <a:noFill/>
          </a:ln>
        </p:spPr>
        <p:txBody>
          <a:bodyPr lIns="0" rIns="0" tIns="13320" bIns="0"/>
          <a:p>
            <a:pPr marL="12600">
              <a:lnSpc>
                <a:spcPct val="100000"/>
              </a:lnSpc>
              <a:spcBef>
                <a:spcPts val="105"/>
              </a:spcBef>
            </a:pPr>
            <a:r>
              <a:rPr b="1" lang="en-US" sz="4400" spc="-77" strike="noStrike">
                <a:solidFill>
                  <a:srgbClr val="000000"/>
                </a:solidFill>
                <a:latin typeface="Times New Roman"/>
              </a:rPr>
              <a:t>Multiplexing </a:t>
            </a:r>
            <a:r>
              <a:rPr b="1" lang="en-US" sz="4400" spc="-202" strike="noStrike">
                <a:solidFill>
                  <a:srgbClr val="000000"/>
                </a:solidFill>
                <a:latin typeface="Times New Roman"/>
              </a:rPr>
              <a:t>and</a:t>
            </a:r>
            <a:r>
              <a:rPr b="1" lang="en-US" sz="4400" spc="-406" strike="noStrike">
                <a:solidFill>
                  <a:srgbClr val="000000"/>
                </a:solidFill>
                <a:latin typeface="Times New Roman"/>
              </a:rPr>
              <a:t> </a:t>
            </a:r>
            <a:r>
              <a:rPr b="1" lang="en-US" sz="4400" spc="-137" strike="noStrike">
                <a:solidFill>
                  <a:srgbClr val="000000"/>
                </a:solidFill>
                <a:latin typeface="Times New Roman"/>
              </a:rPr>
              <a:t>Demultiplexing</a:t>
            </a:r>
            <a:endParaRPr b="0" lang="en-US" sz="4400" spc="-1" strike="noStrike">
              <a:solidFill>
                <a:srgbClr val="000000"/>
              </a:solidFill>
              <a:latin typeface="Calibri"/>
            </a:endParaRPr>
          </a:p>
        </p:txBody>
      </p:sp>
      <p:sp>
        <p:nvSpPr>
          <p:cNvPr id="1053" name="CustomShape 2"/>
          <p:cNvSpPr/>
          <p:nvPr/>
        </p:nvSpPr>
        <p:spPr>
          <a:xfrm>
            <a:off x="152280" y="1295280"/>
            <a:ext cx="8991360" cy="4898520"/>
          </a:xfrm>
          <a:prstGeom prst="rect">
            <a:avLst/>
          </a:prstGeom>
          <a:noFill/>
          <a:ln>
            <a:noFill/>
          </a:ln>
        </p:spPr>
        <p:style>
          <a:lnRef idx="0"/>
          <a:fillRef idx="0"/>
          <a:effectRef idx="0"/>
          <a:fontRef idx="minor"/>
        </p:style>
        <p:txBody>
          <a:bodyPr lIns="0" rIns="0" tIns="62280" bIns="0"/>
          <a:p>
            <a:pPr marL="355680" indent="-342720">
              <a:lnSpc>
                <a:spcPct val="90000"/>
              </a:lnSpc>
              <a:spcBef>
                <a:spcPts val="490"/>
              </a:spcBef>
              <a:buClr>
                <a:srgbClr val="000000"/>
              </a:buClr>
              <a:buFont typeface="Symbol" charset="2"/>
              <a:buChar char=""/>
            </a:pPr>
            <a:r>
              <a:rPr b="0" lang="en-IN" sz="3200" spc="-58" strike="noStrike">
                <a:solidFill>
                  <a:srgbClr val="000000"/>
                </a:solidFill>
                <a:latin typeface="Times New Roman"/>
              </a:rPr>
              <a:t>Multiplexing </a:t>
            </a:r>
            <a:r>
              <a:rPr b="0" lang="en-IN" sz="3200" spc="-162" strike="noStrike">
                <a:solidFill>
                  <a:srgbClr val="000000"/>
                </a:solidFill>
                <a:latin typeface="Times New Roman"/>
              </a:rPr>
              <a:t>is </a:t>
            </a:r>
            <a:r>
              <a:rPr b="0" lang="en-IN" sz="3200" spc="-32" strike="noStrike">
                <a:solidFill>
                  <a:srgbClr val="000000"/>
                </a:solidFill>
                <a:latin typeface="Times New Roman"/>
              </a:rPr>
              <a:t>the </a:t>
            </a:r>
            <a:r>
              <a:rPr b="1" lang="en-IN" sz="3200" spc="-194" strike="noStrike">
                <a:solidFill>
                  <a:srgbClr val="000000"/>
                </a:solidFill>
                <a:latin typeface="Times New Roman"/>
              </a:rPr>
              <a:t>process </a:t>
            </a:r>
            <a:r>
              <a:rPr b="1" lang="en-IN" sz="3200" spc="-4" strike="noStrike">
                <a:solidFill>
                  <a:srgbClr val="000000"/>
                </a:solidFill>
                <a:latin typeface="Times New Roman"/>
              </a:rPr>
              <a:t>of </a:t>
            </a:r>
            <a:r>
              <a:rPr b="1" lang="en-IN" sz="3200" spc="-148" strike="noStrike">
                <a:solidFill>
                  <a:srgbClr val="000000"/>
                </a:solidFill>
                <a:latin typeface="Times New Roman"/>
              </a:rPr>
              <a:t>sharing </a:t>
            </a:r>
            <a:r>
              <a:rPr b="1" lang="en-IN" sz="3200" spc="-32" strike="noStrike">
                <a:solidFill>
                  <a:srgbClr val="000000"/>
                </a:solidFill>
                <a:latin typeface="Times New Roman"/>
              </a:rPr>
              <a:t>the</a:t>
            </a:r>
            <a:r>
              <a:rPr b="1" lang="en-IN" sz="3200" spc="-534" strike="noStrike">
                <a:solidFill>
                  <a:srgbClr val="000000"/>
                </a:solidFill>
                <a:latin typeface="Times New Roman"/>
              </a:rPr>
              <a:t> </a:t>
            </a:r>
            <a:r>
              <a:rPr b="1" lang="en-IN" sz="3200" spc="-168" strike="noStrike">
                <a:solidFill>
                  <a:srgbClr val="000000"/>
                </a:solidFill>
                <a:latin typeface="Times New Roman"/>
              </a:rPr>
              <a:t>Link  </a:t>
            </a:r>
            <a:r>
              <a:rPr b="1" lang="en-IN" sz="3200" spc="-63" strike="noStrike">
                <a:solidFill>
                  <a:srgbClr val="000000"/>
                </a:solidFill>
                <a:latin typeface="Times New Roman"/>
              </a:rPr>
              <a:t>bandwidth </a:t>
            </a:r>
            <a:r>
              <a:rPr b="0" lang="en-IN" sz="3200" spc="-162" strike="noStrike">
                <a:solidFill>
                  <a:srgbClr val="000000"/>
                </a:solidFill>
                <a:latin typeface="Times New Roman"/>
              </a:rPr>
              <a:t>among </a:t>
            </a:r>
            <a:r>
              <a:rPr b="0" lang="en-IN" sz="3200" spc="-38" strike="noStrike">
                <a:solidFill>
                  <a:srgbClr val="000000"/>
                </a:solidFill>
                <a:latin typeface="Times New Roman"/>
              </a:rPr>
              <a:t>different </a:t>
            </a:r>
            <a:r>
              <a:rPr b="0" lang="en-IN" sz="3200" spc="-162" strike="noStrike">
                <a:solidFill>
                  <a:srgbClr val="000000"/>
                </a:solidFill>
                <a:latin typeface="Times New Roman"/>
              </a:rPr>
              <a:t>channels </a:t>
            </a:r>
            <a:r>
              <a:rPr b="0" lang="en-IN" sz="3200" spc="-134" strike="noStrike">
                <a:solidFill>
                  <a:srgbClr val="000000"/>
                </a:solidFill>
                <a:latin typeface="Times New Roman"/>
              </a:rPr>
              <a:t>by  </a:t>
            </a:r>
            <a:r>
              <a:rPr b="1" lang="en-IN" sz="3200" spc="-83" strike="noStrike">
                <a:solidFill>
                  <a:srgbClr val="000000"/>
                </a:solidFill>
                <a:latin typeface="Times New Roman"/>
              </a:rPr>
              <a:t>dividing</a:t>
            </a:r>
            <a:r>
              <a:rPr b="0" lang="en-IN" sz="3200" spc="-83" strike="noStrike">
                <a:solidFill>
                  <a:srgbClr val="000000"/>
                </a:solidFill>
                <a:latin typeface="Times New Roman"/>
              </a:rPr>
              <a:t> </a:t>
            </a:r>
            <a:r>
              <a:rPr b="0" lang="en-IN" sz="3200" spc="97" strike="noStrike">
                <a:solidFill>
                  <a:srgbClr val="000000"/>
                </a:solidFill>
                <a:latin typeface="Times New Roman"/>
              </a:rPr>
              <a:t>it </a:t>
            </a:r>
            <a:r>
              <a:rPr b="0" lang="en-IN" sz="3200" spc="-12" strike="noStrike">
                <a:solidFill>
                  <a:srgbClr val="000000"/>
                </a:solidFill>
                <a:latin typeface="Times New Roman"/>
              </a:rPr>
              <a:t>into </a:t>
            </a:r>
            <a:r>
              <a:rPr b="0" lang="en-IN" sz="3200" spc="-180" strike="noStrike">
                <a:solidFill>
                  <a:srgbClr val="000000"/>
                </a:solidFill>
                <a:latin typeface="Times New Roman"/>
              </a:rPr>
              <a:t>pieces </a:t>
            </a:r>
            <a:r>
              <a:rPr b="0" lang="en-IN" sz="3200" spc="-148" strike="noStrike">
                <a:solidFill>
                  <a:srgbClr val="000000"/>
                </a:solidFill>
                <a:latin typeface="Times New Roman"/>
              </a:rPr>
              <a:t>and </a:t>
            </a:r>
            <a:r>
              <a:rPr b="0" lang="en-IN" sz="3200" spc="-103" strike="noStrike">
                <a:solidFill>
                  <a:srgbClr val="000000"/>
                </a:solidFill>
                <a:latin typeface="Times New Roman"/>
              </a:rPr>
              <a:t>allocating </a:t>
            </a:r>
            <a:r>
              <a:rPr b="0" lang="en-IN" sz="3200" spc="97" strike="noStrike">
                <a:solidFill>
                  <a:srgbClr val="000000"/>
                </a:solidFill>
                <a:latin typeface="Times New Roman"/>
              </a:rPr>
              <a:t>it </a:t>
            </a:r>
            <a:r>
              <a:rPr b="0" lang="en-IN" sz="3200" spc="24" strike="noStrike">
                <a:solidFill>
                  <a:srgbClr val="000000"/>
                </a:solidFill>
                <a:latin typeface="Times New Roman"/>
              </a:rPr>
              <a:t>to  </a:t>
            </a:r>
            <a:r>
              <a:rPr b="0" lang="en-IN" sz="3200" spc="-72" strike="noStrike">
                <a:solidFill>
                  <a:srgbClr val="000000"/>
                </a:solidFill>
                <a:latin typeface="Times New Roman"/>
              </a:rPr>
              <a:t>individual </a:t>
            </a:r>
            <a:r>
              <a:rPr b="0" lang="en-IN" sz="3200" spc="-162" strike="noStrike">
                <a:solidFill>
                  <a:srgbClr val="000000"/>
                </a:solidFill>
                <a:latin typeface="Times New Roman"/>
              </a:rPr>
              <a:t>channels </a:t>
            </a:r>
            <a:r>
              <a:rPr b="0" lang="en-IN" sz="3200" spc="-89" strike="noStrike">
                <a:solidFill>
                  <a:srgbClr val="000000"/>
                </a:solidFill>
                <a:latin typeface="Times New Roman"/>
              </a:rPr>
              <a:t>which </a:t>
            </a:r>
            <a:r>
              <a:rPr b="0" lang="en-IN" sz="3200" spc="-174" strike="noStrike">
                <a:solidFill>
                  <a:srgbClr val="000000"/>
                </a:solidFill>
                <a:latin typeface="Times New Roman"/>
              </a:rPr>
              <a:t>happens </a:t>
            </a:r>
            <a:r>
              <a:rPr b="0" lang="en-IN" sz="3200" spc="-43" strike="noStrike">
                <a:solidFill>
                  <a:srgbClr val="000000"/>
                </a:solidFill>
                <a:latin typeface="Times New Roman"/>
              </a:rPr>
              <a:t>at </a:t>
            </a:r>
            <a:r>
              <a:rPr b="0" lang="en-IN" sz="3200" spc="-32" strike="noStrike">
                <a:solidFill>
                  <a:srgbClr val="000000"/>
                </a:solidFill>
                <a:latin typeface="Times New Roman"/>
              </a:rPr>
              <a:t>the  </a:t>
            </a:r>
            <a:r>
              <a:rPr b="0" lang="en-IN" sz="3200" spc="-157" strike="noStrike">
                <a:solidFill>
                  <a:srgbClr val="000000"/>
                </a:solidFill>
                <a:latin typeface="Times New Roman"/>
              </a:rPr>
              <a:t>sending </a:t>
            </a:r>
            <a:r>
              <a:rPr b="0" lang="en-IN" sz="3200" spc="-143" strike="noStrike">
                <a:solidFill>
                  <a:srgbClr val="000000"/>
                </a:solidFill>
                <a:latin typeface="Times New Roman"/>
              </a:rPr>
              <a:t>side. </a:t>
            </a:r>
            <a:endParaRPr b="0" lang="en-IN" sz="3200" spc="-1" strike="noStrike">
              <a:latin typeface="Arial"/>
            </a:endParaRPr>
          </a:p>
          <a:p>
            <a:pPr marL="355680" indent="-342720">
              <a:lnSpc>
                <a:spcPct val="90000"/>
              </a:lnSpc>
              <a:spcBef>
                <a:spcPts val="490"/>
              </a:spcBef>
              <a:buClr>
                <a:srgbClr val="000000"/>
              </a:buClr>
              <a:buFont typeface="Symbol" charset="2"/>
              <a:buChar char=""/>
            </a:pPr>
            <a:r>
              <a:rPr b="0" lang="en-IN" sz="3200" spc="-103" strike="noStrike">
                <a:solidFill>
                  <a:srgbClr val="000000"/>
                </a:solidFill>
                <a:latin typeface="Times New Roman"/>
              </a:rPr>
              <a:t>Demultiplexing </a:t>
            </a:r>
            <a:r>
              <a:rPr b="0" lang="en-IN" sz="3200" spc="-162" strike="noStrike">
                <a:solidFill>
                  <a:srgbClr val="000000"/>
                </a:solidFill>
                <a:latin typeface="Times New Roman"/>
              </a:rPr>
              <a:t>is </a:t>
            </a:r>
            <a:r>
              <a:rPr b="0" lang="en-IN" sz="3200" spc="-32" strike="noStrike">
                <a:solidFill>
                  <a:srgbClr val="000000"/>
                </a:solidFill>
                <a:latin typeface="Times New Roman"/>
              </a:rPr>
              <a:t>the </a:t>
            </a:r>
            <a:r>
              <a:rPr b="0" lang="en-IN" sz="3200" spc="-157" strike="noStrike">
                <a:solidFill>
                  <a:srgbClr val="000000"/>
                </a:solidFill>
                <a:latin typeface="Times New Roman"/>
              </a:rPr>
              <a:t>reverse </a:t>
            </a:r>
            <a:r>
              <a:rPr b="0" lang="en-IN" sz="3200" spc="-9" strike="noStrike">
                <a:solidFill>
                  <a:srgbClr val="000000"/>
                </a:solidFill>
                <a:latin typeface="Times New Roman"/>
              </a:rPr>
              <a:t>of  </a:t>
            </a:r>
            <a:r>
              <a:rPr b="0" lang="en-IN" sz="3200" spc="-4" strike="noStrike">
                <a:solidFill>
                  <a:srgbClr val="000000"/>
                </a:solidFill>
                <a:latin typeface="Times New Roman"/>
              </a:rPr>
              <a:t>that </a:t>
            </a:r>
            <a:r>
              <a:rPr b="0" lang="en-IN" sz="3200" spc="-89" strike="noStrike">
                <a:solidFill>
                  <a:srgbClr val="000000"/>
                </a:solidFill>
                <a:latin typeface="Times New Roman"/>
              </a:rPr>
              <a:t>which </a:t>
            </a:r>
            <a:r>
              <a:rPr b="0" lang="en-IN" sz="3200" spc="-174" strike="noStrike">
                <a:solidFill>
                  <a:srgbClr val="000000"/>
                </a:solidFill>
                <a:latin typeface="Times New Roman"/>
              </a:rPr>
              <a:t>happens </a:t>
            </a:r>
            <a:r>
              <a:rPr b="0" lang="en-IN" sz="3200" spc="-43" strike="noStrike">
                <a:solidFill>
                  <a:srgbClr val="000000"/>
                </a:solidFill>
                <a:latin typeface="Times New Roman"/>
              </a:rPr>
              <a:t>at the </a:t>
            </a:r>
            <a:r>
              <a:rPr b="0" lang="en-IN" sz="3200" spc="-117" strike="noStrike">
                <a:solidFill>
                  <a:srgbClr val="000000"/>
                </a:solidFill>
                <a:latin typeface="Times New Roman"/>
              </a:rPr>
              <a:t>receiving</a:t>
            </a:r>
            <a:r>
              <a:rPr b="0" lang="en-IN" sz="3200" spc="-627" strike="noStrike">
                <a:solidFill>
                  <a:srgbClr val="000000"/>
                </a:solidFill>
                <a:latin typeface="Times New Roman"/>
              </a:rPr>
              <a:t> </a:t>
            </a:r>
            <a:r>
              <a:rPr b="0" lang="en-IN" sz="3200" spc="-143" strike="noStrike">
                <a:solidFill>
                  <a:srgbClr val="000000"/>
                </a:solidFill>
                <a:latin typeface="Times New Roman"/>
              </a:rPr>
              <a:t>side.</a:t>
            </a:r>
            <a:endParaRPr b="0" lang="en-IN" sz="3200" spc="-1" strike="noStrike">
              <a:latin typeface="Arial"/>
            </a:endParaRPr>
          </a:p>
          <a:p>
            <a:pPr marL="12600">
              <a:lnSpc>
                <a:spcPct val="90000"/>
              </a:lnSpc>
              <a:spcBef>
                <a:spcPts val="765"/>
              </a:spcBef>
            </a:pPr>
            <a:r>
              <a:rPr b="0" lang="en-IN" sz="3200" spc="-174" strike="noStrike">
                <a:solidFill>
                  <a:srgbClr val="000000"/>
                </a:solidFill>
                <a:latin typeface="Times New Roman"/>
              </a:rPr>
              <a:t>There </a:t>
            </a:r>
            <a:r>
              <a:rPr b="0" lang="en-IN" sz="3200" spc="-137" strike="noStrike">
                <a:solidFill>
                  <a:srgbClr val="000000"/>
                </a:solidFill>
                <a:latin typeface="Times New Roman"/>
              </a:rPr>
              <a:t>are </a:t>
            </a:r>
            <a:r>
              <a:rPr b="1" lang="en-IN" sz="3200" spc="-58" strike="noStrike">
                <a:solidFill>
                  <a:srgbClr val="000000"/>
                </a:solidFill>
                <a:latin typeface="Times New Roman"/>
              </a:rPr>
              <a:t>three </a:t>
            </a:r>
            <a:r>
              <a:rPr b="1" lang="en-IN" sz="3200" spc="-123" strike="noStrike">
                <a:solidFill>
                  <a:srgbClr val="000000"/>
                </a:solidFill>
                <a:latin typeface="Times New Roman"/>
              </a:rPr>
              <a:t>types </a:t>
            </a:r>
            <a:r>
              <a:rPr b="0" lang="en-IN" sz="3200" spc="-182" strike="noStrike">
                <a:solidFill>
                  <a:srgbClr val="000000"/>
                </a:solidFill>
                <a:latin typeface="Times New Roman"/>
              </a:rPr>
              <a:t>of multiplexing</a:t>
            </a:r>
            <a:endParaRPr b="0" lang="en-IN" sz="3200" spc="-1" strike="noStrike">
              <a:latin typeface="Arial"/>
            </a:endParaRPr>
          </a:p>
          <a:p>
            <a:pPr marL="355680" indent="-342720">
              <a:lnSpc>
                <a:spcPct val="90000"/>
              </a:lnSpc>
              <a:spcBef>
                <a:spcPts val="765"/>
              </a:spcBef>
              <a:buClr>
                <a:srgbClr val="000000"/>
              </a:buClr>
              <a:buFont typeface="Symbol" charset="2"/>
              <a:buChar char=""/>
            </a:pPr>
            <a:r>
              <a:rPr b="0" lang="en-IN" sz="3200" spc="-253" strike="noStrike">
                <a:solidFill>
                  <a:srgbClr val="000000"/>
                </a:solidFill>
                <a:latin typeface="Times New Roman"/>
              </a:rPr>
              <a:t>FDM </a:t>
            </a:r>
            <a:r>
              <a:rPr b="0" lang="en-IN" sz="3200" spc="-162" strike="noStrike">
                <a:solidFill>
                  <a:srgbClr val="000000"/>
                </a:solidFill>
                <a:latin typeface="Times New Roman"/>
              </a:rPr>
              <a:t>(Frequency  </a:t>
            </a:r>
            <a:r>
              <a:rPr b="0" lang="en-IN" sz="3200" spc="-123" strike="noStrike">
                <a:solidFill>
                  <a:srgbClr val="000000"/>
                </a:solidFill>
                <a:latin typeface="Times New Roman"/>
              </a:rPr>
              <a:t>Division </a:t>
            </a:r>
            <a:r>
              <a:rPr b="0" lang="en-IN" sz="3200" spc="-63" strike="noStrike">
                <a:solidFill>
                  <a:srgbClr val="000000"/>
                </a:solidFill>
                <a:latin typeface="Times New Roman"/>
              </a:rPr>
              <a:t>Multiplexing), </a:t>
            </a:r>
            <a:endParaRPr b="0" lang="en-IN" sz="3200" spc="-1" strike="noStrike">
              <a:latin typeface="Arial"/>
            </a:endParaRPr>
          </a:p>
          <a:p>
            <a:pPr marL="355680" indent="-342720">
              <a:lnSpc>
                <a:spcPct val="90000"/>
              </a:lnSpc>
              <a:spcBef>
                <a:spcPts val="765"/>
              </a:spcBef>
              <a:buClr>
                <a:srgbClr val="000000"/>
              </a:buClr>
              <a:buFont typeface="Symbol" charset="2"/>
              <a:buChar char=""/>
            </a:pPr>
            <a:r>
              <a:rPr b="0" lang="en-IN" sz="3200" spc="-222" strike="noStrike">
                <a:solidFill>
                  <a:srgbClr val="000000"/>
                </a:solidFill>
                <a:latin typeface="Times New Roman"/>
              </a:rPr>
              <a:t>TDM </a:t>
            </a:r>
            <a:r>
              <a:rPr b="0" lang="en-IN" sz="3200" spc="-154" strike="noStrike">
                <a:solidFill>
                  <a:srgbClr val="000000"/>
                </a:solidFill>
                <a:latin typeface="Times New Roman"/>
              </a:rPr>
              <a:t>(Time </a:t>
            </a:r>
            <a:r>
              <a:rPr b="0" lang="en-IN" sz="3200" spc="-123" strike="noStrike">
                <a:solidFill>
                  <a:srgbClr val="000000"/>
                </a:solidFill>
                <a:latin typeface="Times New Roman"/>
              </a:rPr>
              <a:t>Division  </a:t>
            </a:r>
            <a:r>
              <a:rPr b="0" lang="en-IN" sz="3200" spc="-63" strike="noStrike">
                <a:solidFill>
                  <a:srgbClr val="000000"/>
                </a:solidFill>
                <a:latin typeface="Times New Roman"/>
              </a:rPr>
              <a:t>Multiplexing) </a:t>
            </a:r>
            <a:endParaRPr b="0" lang="en-IN" sz="3200" spc="-1" strike="noStrike">
              <a:latin typeface="Arial"/>
            </a:endParaRPr>
          </a:p>
          <a:p>
            <a:pPr marL="355680" indent="-342720">
              <a:lnSpc>
                <a:spcPct val="90000"/>
              </a:lnSpc>
              <a:spcBef>
                <a:spcPts val="765"/>
              </a:spcBef>
              <a:buClr>
                <a:srgbClr val="000000"/>
              </a:buClr>
              <a:buFont typeface="Symbol" charset="2"/>
              <a:buChar char=""/>
            </a:pPr>
            <a:r>
              <a:rPr b="0" lang="en-IN" sz="3200" spc="-94" strike="noStrike">
                <a:solidFill>
                  <a:srgbClr val="000000"/>
                </a:solidFill>
                <a:latin typeface="Times New Roman"/>
              </a:rPr>
              <a:t>Statistical</a:t>
            </a:r>
            <a:r>
              <a:rPr b="0" lang="en-IN" sz="3200" spc="-208" strike="noStrike">
                <a:solidFill>
                  <a:srgbClr val="000000"/>
                </a:solidFill>
                <a:latin typeface="Times New Roman"/>
              </a:rPr>
              <a:t> </a:t>
            </a:r>
            <a:r>
              <a:rPr b="0" lang="en-IN" sz="3200" spc="-58" strike="noStrike">
                <a:solidFill>
                  <a:srgbClr val="000000"/>
                </a:solidFill>
                <a:latin typeface="Times New Roman"/>
              </a:rPr>
              <a:t>Multiplexing</a:t>
            </a:r>
            <a:endParaRPr b="0" lang="en-IN" sz="3200" spc="-1" strike="noStrike">
              <a:latin typeface="Arial"/>
            </a:endParaRPr>
          </a:p>
        </p:txBody>
      </p:sp>
    </p:spTree>
  </p:cSld>
</p:sld>
</file>

<file path=ppt/slides/slide7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54" name="TextShape 1"/>
          <p:cNvSpPr txBox="1"/>
          <p:nvPr/>
        </p:nvSpPr>
        <p:spPr>
          <a:xfrm>
            <a:off x="0" y="0"/>
            <a:ext cx="8991360" cy="1158480"/>
          </a:xfrm>
          <a:prstGeom prst="rect">
            <a:avLst/>
          </a:prstGeom>
          <a:noFill/>
          <a:ln>
            <a:noFill/>
          </a:ln>
        </p:spPr>
        <p:txBody>
          <a:bodyPr lIns="0" rIns="0" tIns="13320" bIns="0"/>
          <a:p>
            <a:pPr marL="12600">
              <a:lnSpc>
                <a:spcPct val="100000"/>
              </a:lnSpc>
              <a:spcBef>
                <a:spcPts val="105"/>
              </a:spcBef>
            </a:pPr>
            <a:r>
              <a:rPr b="1" lang="en-US" sz="4400" spc="-77" strike="noStrike">
                <a:solidFill>
                  <a:srgbClr val="000000"/>
                </a:solidFill>
                <a:latin typeface="Times New Roman"/>
              </a:rPr>
              <a:t>Multiplexing </a:t>
            </a:r>
            <a:r>
              <a:rPr b="1" lang="en-US" sz="4400" spc="-202" strike="noStrike">
                <a:solidFill>
                  <a:srgbClr val="000000"/>
                </a:solidFill>
                <a:latin typeface="Times New Roman"/>
              </a:rPr>
              <a:t>and</a:t>
            </a:r>
            <a:r>
              <a:rPr b="1" lang="en-US" sz="4400" spc="-406" strike="noStrike">
                <a:solidFill>
                  <a:srgbClr val="000000"/>
                </a:solidFill>
                <a:latin typeface="Times New Roman"/>
              </a:rPr>
              <a:t> </a:t>
            </a:r>
            <a:r>
              <a:rPr b="1" lang="en-US" sz="4400" spc="-137" strike="noStrike">
                <a:solidFill>
                  <a:srgbClr val="000000"/>
                </a:solidFill>
                <a:latin typeface="Times New Roman"/>
              </a:rPr>
              <a:t>Demultiplexing</a:t>
            </a:r>
            <a:endParaRPr b="0" lang="en-US" sz="4400" spc="-1" strike="noStrike">
              <a:solidFill>
                <a:srgbClr val="000000"/>
              </a:solidFill>
              <a:latin typeface="Calibri"/>
            </a:endParaRPr>
          </a:p>
        </p:txBody>
      </p:sp>
      <p:sp>
        <p:nvSpPr>
          <p:cNvPr id="1055" name="CustomShape 2"/>
          <p:cNvSpPr/>
          <p:nvPr/>
        </p:nvSpPr>
        <p:spPr>
          <a:xfrm>
            <a:off x="0" y="1143000"/>
            <a:ext cx="8991360" cy="4445640"/>
          </a:xfrm>
          <a:prstGeom prst="rect">
            <a:avLst/>
          </a:prstGeom>
          <a:noFill/>
          <a:ln>
            <a:noFill/>
          </a:ln>
        </p:spPr>
        <p:style>
          <a:lnRef idx="0"/>
          <a:fillRef idx="0"/>
          <a:effectRef idx="0"/>
          <a:fontRef idx="minor"/>
        </p:style>
        <p:txBody>
          <a:bodyPr lIns="0" rIns="0" tIns="64800" bIns="0"/>
          <a:p>
            <a:pPr marL="355680" indent="-342720">
              <a:lnSpc>
                <a:spcPts val="3240"/>
              </a:lnSpc>
              <a:spcBef>
                <a:spcPts val="510"/>
              </a:spcBef>
              <a:buClr>
                <a:srgbClr val="000000"/>
              </a:buClr>
              <a:buFont typeface="Symbol" charset="2"/>
              <a:buChar char=""/>
            </a:pPr>
            <a:r>
              <a:rPr b="0" lang="en-IN" sz="3000" spc="-18" strike="noStrike">
                <a:solidFill>
                  <a:srgbClr val="000000"/>
                </a:solidFill>
                <a:latin typeface="Times New Roman"/>
              </a:rPr>
              <a:t>With</a:t>
            </a:r>
            <a:r>
              <a:rPr b="0" lang="en-IN" sz="3000" spc="-154" strike="noStrike">
                <a:solidFill>
                  <a:srgbClr val="000000"/>
                </a:solidFill>
                <a:latin typeface="Times New Roman"/>
              </a:rPr>
              <a:t> </a:t>
            </a:r>
            <a:r>
              <a:rPr b="0" lang="en-IN" sz="3000" spc="-202" strike="noStrike">
                <a:solidFill>
                  <a:srgbClr val="000000"/>
                </a:solidFill>
                <a:latin typeface="Times New Roman"/>
              </a:rPr>
              <a:t>FDM,</a:t>
            </a:r>
            <a:r>
              <a:rPr b="0" lang="en-IN" sz="3000" spc="-157" strike="noStrike">
                <a:solidFill>
                  <a:srgbClr val="000000"/>
                </a:solidFill>
                <a:latin typeface="Times New Roman"/>
              </a:rPr>
              <a:t> </a:t>
            </a:r>
            <a:r>
              <a:rPr b="0" lang="en-IN" sz="3000" spc="-32" strike="noStrike">
                <a:solidFill>
                  <a:srgbClr val="000000"/>
                </a:solidFill>
                <a:latin typeface="Times New Roman"/>
              </a:rPr>
              <a:t>the</a:t>
            </a:r>
            <a:r>
              <a:rPr b="0" lang="en-IN" sz="3000" spc="-162" strike="noStrike">
                <a:solidFill>
                  <a:srgbClr val="000000"/>
                </a:solidFill>
                <a:latin typeface="Times New Roman"/>
              </a:rPr>
              <a:t> </a:t>
            </a:r>
            <a:r>
              <a:rPr b="1" lang="en-IN" sz="3000" spc="-63" strike="noStrike">
                <a:solidFill>
                  <a:srgbClr val="000000"/>
                </a:solidFill>
                <a:latin typeface="Times New Roman"/>
              </a:rPr>
              <a:t>bandwidth</a:t>
            </a:r>
            <a:r>
              <a:rPr b="1" lang="en-IN" sz="3000" spc="-157" strike="noStrike">
                <a:solidFill>
                  <a:srgbClr val="000000"/>
                </a:solidFill>
                <a:latin typeface="Times New Roman"/>
              </a:rPr>
              <a:t> </a:t>
            </a:r>
            <a:r>
              <a:rPr b="1" lang="en-IN" sz="3000" spc="-154" strike="noStrike">
                <a:solidFill>
                  <a:srgbClr val="000000"/>
                </a:solidFill>
                <a:latin typeface="Times New Roman"/>
              </a:rPr>
              <a:t>is</a:t>
            </a:r>
            <a:r>
              <a:rPr b="1" lang="en-IN" sz="3000" spc="-157" strike="noStrike">
                <a:solidFill>
                  <a:srgbClr val="000000"/>
                </a:solidFill>
                <a:latin typeface="Times New Roman"/>
              </a:rPr>
              <a:t> </a:t>
            </a:r>
            <a:r>
              <a:rPr b="1" lang="en-IN" sz="3000" spc="-83" strike="noStrike">
                <a:solidFill>
                  <a:srgbClr val="000000"/>
                </a:solidFill>
                <a:latin typeface="Times New Roman"/>
              </a:rPr>
              <a:t>divided</a:t>
            </a:r>
            <a:r>
              <a:rPr b="1" lang="en-IN" sz="3000" spc="-168" strike="noStrike">
                <a:solidFill>
                  <a:srgbClr val="000000"/>
                </a:solidFill>
                <a:latin typeface="Times New Roman"/>
              </a:rPr>
              <a:t> </a:t>
            </a:r>
            <a:r>
              <a:rPr b="0" lang="en-IN" sz="3000" spc="-9" strike="noStrike">
                <a:solidFill>
                  <a:srgbClr val="000000"/>
                </a:solidFill>
                <a:latin typeface="Times New Roman"/>
              </a:rPr>
              <a:t>into</a:t>
            </a:r>
            <a:r>
              <a:rPr b="0" lang="en-IN" sz="3000" spc="-154" strike="noStrike">
                <a:solidFill>
                  <a:srgbClr val="000000"/>
                </a:solidFill>
                <a:latin typeface="Times New Roman"/>
              </a:rPr>
              <a:t> </a:t>
            </a:r>
            <a:r>
              <a:rPr b="1" lang="en-IN" sz="3000" spc="-94" strike="noStrike">
                <a:solidFill>
                  <a:srgbClr val="000000"/>
                </a:solidFill>
                <a:latin typeface="Times New Roman"/>
              </a:rPr>
              <a:t>n</a:t>
            </a:r>
            <a:r>
              <a:rPr b="1" lang="en-IN" sz="3000" spc="-168" strike="noStrike">
                <a:solidFill>
                  <a:srgbClr val="000000"/>
                </a:solidFill>
                <a:latin typeface="Times New Roman"/>
              </a:rPr>
              <a:t> </a:t>
            </a:r>
            <a:r>
              <a:rPr b="0" lang="en-IN" sz="3000" spc="-168" strike="noStrike">
                <a:solidFill>
                  <a:srgbClr val="000000"/>
                </a:solidFill>
                <a:latin typeface="Times New Roman"/>
              </a:rPr>
              <a:t>pieces  </a:t>
            </a:r>
            <a:r>
              <a:rPr b="0" lang="en-IN" sz="3000" spc="-137" strike="noStrike">
                <a:solidFill>
                  <a:srgbClr val="000000"/>
                </a:solidFill>
                <a:latin typeface="Times New Roman"/>
              </a:rPr>
              <a:t>and </a:t>
            </a:r>
            <a:r>
              <a:rPr b="0" lang="en-IN" sz="3000" spc="-103" strike="noStrike">
                <a:solidFill>
                  <a:srgbClr val="000000"/>
                </a:solidFill>
                <a:latin typeface="Times New Roman"/>
              </a:rPr>
              <a:t>allocated </a:t>
            </a:r>
            <a:r>
              <a:rPr b="0" lang="en-IN" sz="3000" spc="29" strike="noStrike">
                <a:solidFill>
                  <a:srgbClr val="000000"/>
                </a:solidFill>
                <a:latin typeface="Times New Roman"/>
              </a:rPr>
              <a:t>to </a:t>
            </a:r>
            <a:r>
              <a:rPr b="0" lang="en-IN" sz="3000" spc="-94" strike="noStrike">
                <a:solidFill>
                  <a:srgbClr val="000000"/>
                </a:solidFill>
                <a:latin typeface="Times New Roman"/>
              </a:rPr>
              <a:t>n</a:t>
            </a:r>
            <a:r>
              <a:rPr b="0" lang="en-IN" sz="3000" spc="-474" strike="noStrike">
                <a:solidFill>
                  <a:srgbClr val="000000"/>
                </a:solidFill>
                <a:latin typeface="Times New Roman"/>
              </a:rPr>
              <a:t> </a:t>
            </a:r>
            <a:r>
              <a:rPr b="0" lang="en-IN" sz="3000" spc="-154" strike="noStrike">
                <a:solidFill>
                  <a:srgbClr val="000000"/>
                </a:solidFill>
                <a:latin typeface="Times New Roman"/>
              </a:rPr>
              <a:t>channels.</a:t>
            </a:r>
            <a:endParaRPr b="0" lang="en-IN" sz="3000" spc="-1" strike="noStrike">
              <a:latin typeface="Arial"/>
            </a:endParaRPr>
          </a:p>
          <a:p>
            <a:pPr marL="355680" indent="-342720">
              <a:lnSpc>
                <a:spcPct val="90000"/>
              </a:lnSpc>
              <a:spcBef>
                <a:spcPts val="675"/>
              </a:spcBef>
              <a:buClr>
                <a:srgbClr val="000000"/>
              </a:buClr>
              <a:buFont typeface="Symbol" charset="2"/>
              <a:buChar char=""/>
            </a:pPr>
            <a:r>
              <a:rPr b="0" lang="en-IN" sz="3000" spc="-18" strike="noStrike">
                <a:solidFill>
                  <a:srgbClr val="000000"/>
                </a:solidFill>
                <a:latin typeface="Times New Roman"/>
              </a:rPr>
              <a:t>With</a:t>
            </a:r>
            <a:r>
              <a:rPr b="0" lang="en-IN" sz="3000" spc="-162" strike="noStrike">
                <a:solidFill>
                  <a:srgbClr val="000000"/>
                </a:solidFill>
                <a:latin typeface="Times New Roman"/>
              </a:rPr>
              <a:t> </a:t>
            </a:r>
            <a:r>
              <a:rPr b="0" lang="en-IN" sz="3000" spc="-180" strike="noStrike">
                <a:solidFill>
                  <a:srgbClr val="000000"/>
                </a:solidFill>
                <a:latin typeface="Times New Roman"/>
              </a:rPr>
              <a:t>TDM,</a:t>
            </a:r>
            <a:r>
              <a:rPr b="0" lang="en-IN" sz="3000" spc="-162" strike="noStrike">
                <a:solidFill>
                  <a:srgbClr val="000000"/>
                </a:solidFill>
                <a:latin typeface="Times New Roman"/>
              </a:rPr>
              <a:t> </a:t>
            </a:r>
            <a:r>
              <a:rPr b="0" lang="en-IN" sz="3000" spc="-32" strike="noStrike">
                <a:solidFill>
                  <a:srgbClr val="000000"/>
                </a:solidFill>
                <a:latin typeface="Times New Roman"/>
              </a:rPr>
              <a:t>the</a:t>
            </a:r>
            <a:r>
              <a:rPr b="0" lang="en-IN" sz="3000" spc="-168" strike="noStrike">
                <a:solidFill>
                  <a:srgbClr val="000000"/>
                </a:solidFill>
                <a:latin typeface="Times New Roman"/>
              </a:rPr>
              <a:t> </a:t>
            </a:r>
            <a:r>
              <a:rPr b="1" lang="en-IN" sz="3000" spc="-24" strike="noStrike">
                <a:solidFill>
                  <a:srgbClr val="000000"/>
                </a:solidFill>
                <a:latin typeface="Times New Roman"/>
              </a:rPr>
              <a:t>time</a:t>
            </a:r>
            <a:r>
              <a:rPr b="1" lang="en-IN" sz="3000" spc="-168" strike="noStrike">
                <a:solidFill>
                  <a:srgbClr val="000000"/>
                </a:solidFill>
                <a:latin typeface="Times New Roman"/>
              </a:rPr>
              <a:t> </a:t>
            </a:r>
            <a:r>
              <a:rPr b="1" lang="en-IN" sz="3000" spc="-154" strike="noStrike">
                <a:solidFill>
                  <a:srgbClr val="000000"/>
                </a:solidFill>
                <a:latin typeface="Times New Roman"/>
              </a:rPr>
              <a:t>is</a:t>
            </a:r>
            <a:r>
              <a:rPr b="1" lang="en-IN" sz="3000" spc="-162" strike="noStrike">
                <a:solidFill>
                  <a:srgbClr val="000000"/>
                </a:solidFill>
                <a:latin typeface="Times New Roman"/>
              </a:rPr>
              <a:t> </a:t>
            </a:r>
            <a:r>
              <a:rPr b="1" lang="en-IN" sz="3000" spc="-83" strike="noStrike">
                <a:solidFill>
                  <a:srgbClr val="000000"/>
                </a:solidFill>
                <a:latin typeface="Times New Roman"/>
              </a:rPr>
              <a:t>divided</a:t>
            </a:r>
            <a:r>
              <a:rPr b="1" lang="en-IN" sz="3000" spc="-154" strike="noStrike">
                <a:solidFill>
                  <a:srgbClr val="000000"/>
                </a:solidFill>
                <a:latin typeface="Times New Roman"/>
              </a:rPr>
              <a:t> </a:t>
            </a:r>
            <a:r>
              <a:rPr b="0" lang="en-IN" sz="3000" spc="-12" strike="noStrike">
                <a:solidFill>
                  <a:srgbClr val="000000"/>
                </a:solidFill>
                <a:latin typeface="Times New Roman"/>
              </a:rPr>
              <a:t>into</a:t>
            </a:r>
            <a:r>
              <a:rPr b="0" lang="en-IN" sz="3000" spc="-174" strike="noStrike">
                <a:solidFill>
                  <a:srgbClr val="000000"/>
                </a:solidFill>
                <a:latin typeface="Times New Roman"/>
              </a:rPr>
              <a:t> </a:t>
            </a:r>
            <a:r>
              <a:rPr b="1" lang="en-IN" sz="3000" spc="-94" strike="noStrike">
                <a:solidFill>
                  <a:srgbClr val="000000"/>
                </a:solidFill>
                <a:latin typeface="Times New Roman"/>
              </a:rPr>
              <a:t>n</a:t>
            </a:r>
            <a:r>
              <a:rPr b="1" lang="en-IN" sz="3000" spc="-162" strike="noStrike">
                <a:solidFill>
                  <a:srgbClr val="000000"/>
                </a:solidFill>
                <a:latin typeface="Times New Roman"/>
              </a:rPr>
              <a:t> </a:t>
            </a:r>
            <a:r>
              <a:rPr b="1" lang="en-IN" sz="3000" spc="-24" strike="noStrike">
                <a:solidFill>
                  <a:srgbClr val="000000"/>
                </a:solidFill>
                <a:latin typeface="Times New Roman"/>
              </a:rPr>
              <a:t>time</a:t>
            </a:r>
            <a:r>
              <a:rPr b="1" lang="en-IN" sz="3000" spc="-182" strike="noStrike">
                <a:solidFill>
                  <a:srgbClr val="000000"/>
                </a:solidFill>
                <a:latin typeface="Times New Roman"/>
              </a:rPr>
              <a:t> </a:t>
            </a:r>
            <a:r>
              <a:rPr b="1" lang="en-IN" sz="3000" spc="-111" strike="noStrike">
                <a:solidFill>
                  <a:srgbClr val="000000"/>
                </a:solidFill>
                <a:latin typeface="Times New Roman"/>
              </a:rPr>
              <a:t>slots  </a:t>
            </a:r>
            <a:r>
              <a:rPr b="0" lang="en-IN" sz="3000" spc="-137" strike="noStrike">
                <a:solidFill>
                  <a:srgbClr val="000000"/>
                </a:solidFill>
                <a:latin typeface="Times New Roman"/>
              </a:rPr>
              <a:t>and </a:t>
            </a:r>
            <a:r>
              <a:rPr b="0" lang="en-IN" sz="3000" spc="-188" strike="noStrike">
                <a:solidFill>
                  <a:srgbClr val="000000"/>
                </a:solidFill>
                <a:latin typeface="Times New Roman"/>
              </a:rPr>
              <a:t>assigned </a:t>
            </a:r>
            <a:r>
              <a:rPr b="0" lang="en-IN" sz="3000" spc="24" strike="noStrike">
                <a:solidFill>
                  <a:srgbClr val="000000"/>
                </a:solidFill>
                <a:latin typeface="Times New Roman"/>
              </a:rPr>
              <a:t>to </a:t>
            </a:r>
            <a:r>
              <a:rPr b="0" lang="en-IN" sz="3000" spc="-182" strike="noStrike">
                <a:solidFill>
                  <a:srgbClr val="000000"/>
                </a:solidFill>
                <a:latin typeface="Times New Roman"/>
              </a:rPr>
              <a:t>each </a:t>
            </a:r>
            <a:r>
              <a:rPr b="0" lang="en-IN" sz="3000" spc="-128" strike="noStrike">
                <a:solidFill>
                  <a:srgbClr val="000000"/>
                </a:solidFill>
                <a:latin typeface="Times New Roman"/>
              </a:rPr>
              <a:t>channel </a:t>
            </a:r>
            <a:r>
              <a:rPr b="0" lang="en-IN" sz="3000" spc="-43" strike="noStrike">
                <a:solidFill>
                  <a:srgbClr val="000000"/>
                </a:solidFill>
                <a:latin typeface="Times New Roman"/>
              </a:rPr>
              <a:t>in </a:t>
            </a:r>
            <a:r>
              <a:rPr b="0" lang="en-IN" sz="3000" spc="-233" strike="noStrike">
                <a:solidFill>
                  <a:srgbClr val="000000"/>
                </a:solidFill>
                <a:latin typeface="Times New Roman"/>
              </a:rPr>
              <a:t>a </a:t>
            </a:r>
            <a:r>
              <a:rPr b="0" lang="en-IN" sz="3000" spc="-77" strike="noStrike">
                <a:solidFill>
                  <a:srgbClr val="000000"/>
                </a:solidFill>
                <a:latin typeface="Times New Roman"/>
              </a:rPr>
              <a:t>round </a:t>
            </a:r>
            <a:r>
              <a:rPr b="0" lang="en-IN" sz="3000" spc="-52" strike="noStrike">
                <a:solidFill>
                  <a:srgbClr val="000000"/>
                </a:solidFill>
                <a:latin typeface="Times New Roman"/>
              </a:rPr>
              <a:t>robin  </a:t>
            </a:r>
            <a:r>
              <a:rPr b="0" lang="en-IN" sz="3000" spc="-109" strike="noStrike">
                <a:solidFill>
                  <a:srgbClr val="000000"/>
                </a:solidFill>
                <a:latin typeface="Times New Roman"/>
              </a:rPr>
              <a:t>fashion. </a:t>
            </a:r>
            <a:r>
              <a:rPr b="0" lang="en-IN" sz="3000" spc="-162" strike="noStrike">
                <a:solidFill>
                  <a:srgbClr val="000000"/>
                </a:solidFill>
                <a:latin typeface="Times New Roman"/>
              </a:rPr>
              <a:t>Here </a:t>
            </a:r>
            <a:r>
              <a:rPr b="0" lang="en-IN" sz="3000" spc="-182" strike="noStrike">
                <a:solidFill>
                  <a:srgbClr val="000000"/>
                </a:solidFill>
                <a:latin typeface="Times New Roman"/>
              </a:rPr>
              <a:t>each </a:t>
            </a:r>
            <a:r>
              <a:rPr b="0" lang="en-IN" sz="3000" spc="-128" strike="noStrike">
                <a:solidFill>
                  <a:srgbClr val="000000"/>
                </a:solidFill>
                <a:latin typeface="Times New Roman"/>
              </a:rPr>
              <a:t>channel </a:t>
            </a:r>
            <a:r>
              <a:rPr b="0" lang="en-IN" sz="3000" spc="-157" strike="noStrike">
                <a:solidFill>
                  <a:srgbClr val="000000"/>
                </a:solidFill>
                <a:latin typeface="Times New Roman"/>
              </a:rPr>
              <a:t>gets </a:t>
            </a:r>
            <a:r>
              <a:rPr b="0" lang="en-IN" sz="3000" spc="-32" strike="noStrike">
                <a:solidFill>
                  <a:srgbClr val="000000"/>
                </a:solidFill>
                <a:latin typeface="Times New Roman"/>
              </a:rPr>
              <a:t>the </a:t>
            </a:r>
            <a:r>
              <a:rPr b="0" lang="en-IN" sz="3000" spc="-1" strike="noStrike">
                <a:solidFill>
                  <a:srgbClr val="000000"/>
                </a:solidFill>
                <a:latin typeface="Times New Roman"/>
              </a:rPr>
              <a:t>full  </a:t>
            </a:r>
            <a:r>
              <a:rPr b="0" lang="en-IN" sz="3000" spc="-63" strike="noStrike">
                <a:solidFill>
                  <a:srgbClr val="000000"/>
                </a:solidFill>
                <a:latin typeface="Times New Roman"/>
              </a:rPr>
              <a:t>bandwidth </a:t>
            </a:r>
            <a:r>
              <a:rPr b="0" lang="en-IN" sz="3000" spc="-38" strike="noStrike">
                <a:solidFill>
                  <a:srgbClr val="000000"/>
                </a:solidFill>
                <a:latin typeface="Times New Roman"/>
              </a:rPr>
              <a:t>at </a:t>
            </a:r>
            <a:r>
              <a:rPr b="0" lang="en-IN" sz="3000" spc="-32" strike="noStrike">
                <a:solidFill>
                  <a:srgbClr val="000000"/>
                </a:solidFill>
                <a:latin typeface="Times New Roman"/>
              </a:rPr>
              <a:t>the </a:t>
            </a:r>
            <a:r>
              <a:rPr b="0" lang="en-IN" sz="3000" spc="-182" strike="noStrike">
                <a:solidFill>
                  <a:srgbClr val="000000"/>
                </a:solidFill>
                <a:latin typeface="Times New Roman"/>
              </a:rPr>
              <a:t>assigned </a:t>
            </a:r>
            <a:r>
              <a:rPr b="0" lang="en-IN" sz="3000" spc="-24" strike="noStrike">
                <a:solidFill>
                  <a:srgbClr val="000000"/>
                </a:solidFill>
                <a:latin typeface="Times New Roman"/>
              </a:rPr>
              <a:t>time</a:t>
            </a:r>
            <a:r>
              <a:rPr b="0" lang="en-IN" sz="3000" spc="-534" strike="noStrike">
                <a:solidFill>
                  <a:srgbClr val="000000"/>
                </a:solidFill>
                <a:latin typeface="Times New Roman"/>
              </a:rPr>
              <a:t> </a:t>
            </a:r>
            <a:r>
              <a:rPr b="0" lang="en-IN" sz="3000" spc="-58" strike="noStrike">
                <a:solidFill>
                  <a:srgbClr val="000000"/>
                </a:solidFill>
                <a:latin typeface="Times New Roman"/>
              </a:rPr>
              <a:t>slot.</a:t>
            </a:r>
            <a:endParaRPr b="0" lang="en-IN" sz="3000" spc="-1" strike="noStrike">
              <a:latin typeface="Arial"/>
            </a:endParaRPr>
          </a:p>
          <a:p>
            <a:pPr marL="12600">
              <a:lnSpc>
                <a:spcPct val="100000"/>
              </a:lnSpc>
              <a:spcBef>
                <a:spcPts val="360"/>
              </a:spcBef>
            </a:pPr>
            <a:r>
              <a:rPr b="1" lang="en-IN" sz="3000" spc="-182" strike="noStrike">
                <a:solidFill>
                  <a:srgbClr val="000000"/>
                </a:solidFill>
                <a:latin typeface="Times New Roman"/>
              </a:rPr>
              <a:t>Drawback:</a:t>
            </a:r>
            <a:endParaRPr b="0" lang="en-IN" sz="3000" spc="-1" strike="noStrike">
              <a:latin typeface="Arial"/>
            </a:endParaRPr>
          </a:p>
          <a:p>
            <a:pPr marL="355680" indent="-258120">
              <a:lnSpc>
                <a:spcPct val="90000"/>
              </a:lnSpc>
              <a:spcBef>
                <a:spcPts val="720"/>
              </a:spcBef>
            </a:pPr>
            <a:r>
              <a:rPr b="0" lang="en-IN" sz="3000" spc="-1" strike="noStrike">
                <a:solidFill>
                  <a:srgbClr val="000000"/>
                </a:solidFill>
                <a:latin typeface="Times New Roman"/>
              </a:rPr>
              <a:t>If </a:t>
            </a:r>
            <a:r>
              <a:rPr b="0" lang="en-IN" sz="3000" spc="-52" strike="noStrike">
                <a:solidFill>
                  <a:srgbClr val="000000"/>
                </a:solidFill>
                <a:latin typeface="Times New Roman"/>
              </a:rPr>
              <a:t>there </a:t>
            </a:r>
            <a:r>
              <a:rPr b="0" lang="en-IN" sz="3000" spc="-154" strike="noStrike">
                <a:solidFill>
                  <a:srgbClr val="000000"/>
                </a:solidFill>
                <a:latin typeface="Times New Roman"/>
              </a:rPr>
              <a:t>is </a:t>
            </a:r>
            <a:r>
              <a:rPr b="1" lang="en-IN" sz="3000" spc="-94" strike="noStrike">
                <a:solidFill>
                  <a:srgbClr val="000000"/>
                </a:solidFill>
                <a:latin typeface="Times New Roman"/>
              </a:rPr>
              <a:t>no </a:t>
            </a:r>
            <a:r>
              <a:rPr b="1" lang="en-IN" sz="3000" spc="-43" strike="noStrike">
                <a:solidFill>
                  <a:srgbClr val="000000"/>
                </a:solidFill>
                <a:latin typeface="Times New Roman"/>
              </a:rPr>
              <a:t>information </a:t>
            </a:r>
            <a:r>
              <a:rPr b="1" lang="en-IN" sz="3000" spc="29" strike="noStrike">
                <a:solidFill>
                  <a:srgbClr val="000000"/>
                </a:solidFill>
                <a:latin typeface="Times New Roman"/>
              </a:rPr>
              <a:t>to </a:t>
            </a:r>
            <a:r>
              <a:rPr b="1" lang="en-IN" sz="3000" spc="-117" strike="noStrike">
                <a:solidFill>
                  <a:srgbClr val="000000"/>
                </a:solidFill>
                <a:latin typeface="Times New Roman"/>
              </a:rPr>
              <a:t>communicate </a:t>
            </a:r>
            <a:r>
              <a:rPr b="0" lang="en-IN" sz="3000" spc="-32" strike="noStrike">
                <a:solidFill>
                  <a:srgbClr val="000000"/>
                </a:solidFill>
                <a:latin typeface="Times New Roman"/>
              </a:rPr>
              <a:t>after  </a:t>
            </a:r>
            <a:r>
              <a:rPr b="0" lang="en-IN" sz="3000" spc="-97" strike="noStrike">
                <a:solidFill>
                  <a:srgbClr val="000000"/>
                </a:solidFill>
                <a:latin typeface="Times New Roman"/>
              </a:rPr>
              <a:t>sometime,</a:t>
            </a:r>
            <a:r>
              <a:rPr b="0" lang="en-IN" sz="3000" spc="-174" strike="noStrike">
                <a:solidFill>
                  <a:srgbClr val="000000"/>
                </a:solidFill>
                <a:latin typeface="Times New Roman"/>
              </a:rPr>
              <a:t> </a:t>
            </a:r>
            <a:r>
              <a:rPr b="0" lang="en-IN" sz="3000" spc="-52" strike="noStrike">
                <a:solidFill>
                  <a:srgbClr val="000000"/>
                </a:solidFill>
                <a:latin typeface="Times New Roman"/>
              </a:rPr>
              <a:t>then</a:t>
            </a:r>
            <a:r>
              <a:rPr b="0" lang="en-IN" sz="3000" spc="-157" strike="noStrike">
                <a:solidFill>
                  <a:srgbClr val="000000"/>
                </a:solidFill>
                <a:latin typeface="Times New Roman"/>
              </a:rPr>
              <a:t> </a:t>
            </a:r>
            <a:r>
              <a:rPr b="0" lang="en-IN" sz="3000" spc="-32" strike="noStrike">
                <a:solidFill>
                  <a:srgbClr val="000000"/>
                </a:solidFill>
                <a:latin typeface="Times New Roman"/>
              </a:rPr>
              <a:t>the</a:t>
            </a:r>
            <a:r>
              <a:rPr b="0" lang="en-IN" sz="3000" spc="-174" strike="noStrike">
                <a:solidFill>
                  <a:srgbClr val="000000"/>
                </a:solidFill>
                <a:latin typeface="Times New Roman"/>
              </a:rPr>
              <a:t> </a:t>
            </a:r>
            <a:r>
              <a:rPr b="1" lang="en-IN" sz="3000" spc="-109" strike="noStrike">
                <a:solidFill>
                  <a:srgbClr val="000000"/>
                </a:solidFill>
                <a:latin typeface="Times New Roman"/>
              </a:rPr>
              <a:t>frequency</a:t>
            </a:r>
            <a:r>
              <a:rPr b="1" lang="en-IN" sz="3000" spc="-157" strike="noStrike">
                <a:solidFill>
                  <a:srgbClr val="000000"/>
                </a:solidFill>
                <a:latin typeface="Times New Roman"/>
              </a:rPr>
              <a:t> </a:t>
            </a:r>
            <a:r>
              <a:rPr b="1" lang="en-IN" sz="3000" spc="-97" strike="noStrike">
                <a:solidFill>
                  <a:srgbClr val="000000"/>
                </a:solidFill>
                <a:latin typeface="Times New Roman"/>
              </a:rPr>
              <a:t>level</a:t>
            </a:r>
            <a:r>
              <a:rPr b="1" lang="en-IN" sz="3000" spc="-168" strike="noStrike">
                <a:solidFill>
                  <a:srgbClr val="000000"/>
                </a:solidFill>
                <a:latin typeface="Times New Roman"/>
              </a:rPr>
              <a:t> </a:t>
            </a:r>
            <a:r>
              <a:rPr b="1" lang="en-IN" sz="3000" spc="-24" strike="noStrike">
                <a:solidFill>
                  <a:srgbClr val="000000"/>
                </a:solidFill>
                <a:latin typeface="Times New Roman"/>
              </a:rPr>
              <a:t>or</a:t>
            </a:r>
            <a:r>
              <a:rPr b="1" lang="en-IN" sz="3000" spc="-157" strike="noStrike">
                <a:solidFill>
                  <a:srgbClr val="000000"/>
                </a:solidFill>
                <a:latin typeface="Times New Roman"/>
              </a:rPr>
              <a:t> </a:t>
            </a:r>
            <a:r>
              <a:rPr b="1" lang="en-IN" sz="3000" spc="-32" strike="noStrike">
                <a:solidFill>
                  <a:srgbClr val="000000"/>
                </a:solidFill>
                <a:latin typeface="Times New Roman"/>
              </a:rPr>
              <a:t>the</a:t>
            </a:r>
            <a:r>
              <a:rPr b="1" lang="en-IN" sz="3000" spc="-180" strike="noStrike">
                <a:solidFill>
                  <a:srgbClr val="000000"/>
                </a:solidFill>
                <a:latin typeface="Times New Roman"/>
              </a:rPr>
              <a:t> </a:t>
            </a:r>
            <a:r>
              <a:rPr b="1" lang="en-IN" sz="3000" spc="-24" strike="noStrike">
                <a:solidFill>
                  <a:srgbClr val="000000"/>
                </a:solidFill>
                <a:latin typeface="Times New Roman"/>
              </a:rPr>
              <a:t>time  </a:t>
            </a:r>
            <a:r>
              <a:rPr b="1" lang="en-IN" sz="3000" spc="-58" strike="noStrike">
                <a:solidFill>
                  <a:srgbClr val="000000"/>
                </a:solidFill>
                <a:latin typeface="Times New Roman"/>
              </a:rPr>
              <a:t>slot </a:t>
            </a:r>
            <a:r>
              <a:rPr b="0" lang="en-IN" sz="3000" spc="-157" strike="noStrike">
                <a:solidFill>
                  <a:srgbClr val="000000"/>
                </a:solidFill>
                <a:latin typeface="Times New Roman"/>
              </a:rPr>
              <a:t>gets</a:t>
            </a:r>
            <a:r>
              <a:rPr b="0" lang="en-IN" sz="3000" spc="-273" strike="noStrike">
                <a:solidFill>
                  <a:srgbClr val="000000"/>
                </a:solidFill>
                <a:latin typeface="Times New Roman"/>
              </a:rPr>
              <a:t> </a:t>
            </a:r>
            <a:r>
              <a:rPr b="1" i="1" lang="en-IN" sz="3000" spc="-123" strike="noStrike">
                <a:solidFill>
                  <a:srgbClr val="000000"/>
                </a:solidFill>
                <a:latin typeface="Times New Roman"/>
              </a:rPr>
              <a:t>wasted.</a:t>
            </a:r>
            <a:endParaRPr b="0" lang="en-IN" sz="3000" spc="-1" strike="noStrike">
              <a:latin typeface="Arial"/>
            </a:endParaRPr>
          </a:p>
        </p:txBody>
      </p:sp>
    </p:spTree>
  </p:cSld>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0" name="CustomShape 1"/>
          <p:cNvSpPr/>
          <p:nvPr/>
        </p:nvSpPr>
        <p:spPr>
          <a:xfrm>
            <a:off x="152280" y="152280"/>
            <a:ext cx="8762760" cy="360"/>
          </a:xfrm>
          <a:custGeom>
            <a:avLst/>
            <a:gdLst/>
            <a:ahLst/>
            <a:rect l="l" t="t" r="r" b="b"/>
            <a:pathLst>
              <a:path w="8763000" h="0">
                <a:moveTo>
                  <a:pt x="0" y="0"/>
                </a:moveTo>
                <a:lnTo>
                  <a:pt x="8763000" y="0"/>
                </a:lnTo>
              </a:path>
            </a:pathLst>
          </a:custGeom>
          <a:noFill/>
          <a:ln w="76320">
            <a:solidFill>
              <a:srgbClr val="0000ff"/>
            </a:solidFill>
            <a:round/>
          </a:ln>
        </p:spPr>
        <p:style>
          <a:lnRef idx="0"/>
          <a:fillRef idx="0"/>
          <a:effectRef idx="0"/>
          <a:fontRef idx="minor"/>
        </p:style>
      </p:sp>
      <p:sp>
        <p:nvSpPr>
          <p:cNvPr id="311" name="CustomShape 2"/>
          <p:cNvSpPr/>
          <p:nvPr/>
        </p:nvSpPr>
        <p:spPr>
          <a:xfrm>
            <a:off x="153000" y="991440"/>
            <a:ext cx="8762760" cy="360"/>
          </a:xfrm>
          <a:custGeom>
            <a:avLst/>
            <a:gdLst/>
            <a:ahLst/>
            <a:rect l="l" t="t" r="r" b="b"/>
            <a:pathLst>
              <a:path w="8763000" h="0">
                <a:moveTo>
                  <a:pt x="0" y="0"/>
                </a:moveTo>
                <a:lnTo>
                  <a:pt x="8763000" y="0"/>
                </a:lnTo>
              </a:path>
            </a:pathLst>
          </a:custGeom>
          <a:noFill/>
          <a:ln w="19800">
            <a:solidFill>
              <a:srgbClr val="0000ff"/>
            </a:solidFill>
            <a:round/>
          </a:ln>
        </p:spPr>
        <p:style>
          <a:lnRef idx="0"/>
          <a:fillRef idx="0"/>
          <a:effectRef idx="0"/>
          <a:fontRef idx="minor"/>
        </p:style>
      </p:sp>
      <p:sp>
        <p:nvSpPr>
          <p:cNvPr id="312" name="TextShape 3"/>
          <p:cNvSpPr txBox="1"/>
          <p:nvPr/>
        </p:nvSpPr>
        <p:spPr>
          <a:xfrm>
            <a:off x="383400" y="404640"/>
            <a:ext cx="4160160" cy="1158480"/>
          </a:xfrm>
          <a:prstGeom prst="rect">
            <a:avLst/>
          </a:prstGeom>
          <a:noFill/>
          <a:ln>
            <a:noFill/>
          </a:ln>
        </p:spPr>
        <p:txBody>
          <a:bodyPr lIns="0" rIns="0" tIns="13320" bIns="0"/>
          <a:p>
            <a:pPr marL="12600">
              <a:lnSpc>
                <a:spcPct val="100000"/>
              </a:lnSpc>
              <a:spcBef>
                <a:spcPts val="105"/>
              </a:spcBef>
            </a:pPr>
            <a:r>
              <a:rPr b="0" i="1" lang="en-US" sz="2000" spc="-1" strike="noStrike">
                <a:solidFill>
                  <a:srgbClr val="000000"/>
                </a:solidFill>
                <a:latin typeface="Times New Roman"/>
              </a:rPr>
              <a:t>Five components of data</a:t>
            </a:r>
            <a:r>
              <a:rPr b="0" i="1" lang="en-US" sz="2000" spc="-128" strike="noStrike">
                <a:solidFill>
                  <a:srgbClr val="000000"/>
                </a:solidFill>
                <a:latin typeface="Times New Roman"/>
              </a:rPr>
              <a:t> </a:t>
            </a:r>
            <a:r>
              <a:rPr b="0" i="1" lang="en-US" sz="2000" spc="-1" strike="noStrike">
                <a:solidFill>
                  <a:srgbClr val="000000"/>
                </a:solidFill>
                <a:latin typeface="Times New Roman"/>
              </a:rPr>
              <a:t>communication</a:t>
            </a:r>
            <a:endParaRPr b="0" lang="en-US" sz="2000" spc="-1" strike="noStrike">
              <a:solidFill>
                <a:srgbClr val="000000"/>
              </a:solidFill>
              <a:latin typeface="Calibri"/>
            </a:endParaRPr>
          </a:p>
        </p:txBody>
      </p:sp>
      <p:sp>
        <p:nvSpPr>
          <p:cNvPr id="313" name="CustomShape 4"/>
          <p:cNvSpPr/>
          <p:nvPr/>
        </p:nvSpPr>
        <p:spPr>
          <a:xfrm>
            <a:off x="152280" y="6248520"/>
            <a:ext cx="8762760" cy="360"/>
          </a:xfrm>
          <a:custGeom>
            <a:avLst/>
            <a:gdLst/>
            <a:ahLst/>
            <a:rect l="l" t="t" r="r" b="b"/>
            <a:pathLst>
              <a:path w="8763000" h="0">
                <a:moveTo>
                  <a:pt x="0" y="0"/>
                </a:moveTo>
                <a:lnTo>
                  <a:pt x="8763000" y="0"/>
                </a:lnTo>
              </a:path>
            </a:pathLst>
          </a:custGeom>
          <a:noFill/>
          <a:ln w="76320">
            <a:solidFill>
              <a:srgbClr val="0000ff"/>
            </a:solidFill>
            <a:round/>
          </a:ln>
        </p:spPr>
        <p:style>
          <a:lnRef idx="0"/>
          <a:fillRef idx="0"/>
          <a:effectRef idx="0"/>
          <a:fontRef idx="minor"/>
        </p:style>
      </p:sp>
      <p:sp>
        <p:nvSpPr>
          <p:cNvPr id="314" name="CustomShape 5"/>
          <p:cNvSpPr/>
          <p:nvPr/>
        </p:nvSpPr>
        <p:spPr>
          <a:xfrm>
            <a:off x="783360" y="2593800"/>
            <a:ext cx="7065000" cy="1825560"/>
          </a:xfrm>
          <a:prstGeom prst="rect">
            <a:avLst/>
          </a:prstGeom>
          <a:blipFill rotWithShape="0">
            <a:blip r:embed="rId1"/>
            <a:stretch>
              <a:fillRect/>
            </a:stretch>
          </a:blipFill>
          <a:ln>
            <a:noFill/>
          </a:ln>
        </p:spPr>
        <p:style>
          <a:lnRef idx="0"/>
          <a:fillRef idx="0"/>
          <a:effectRef idx="0"/>
          <a:fontRef idx="minor"/>
        </p:style>
      </p:sp>
    </p:spTree>
  </p:cSld>
</p:sld>
</file>

<file path=ppt/slides/slide8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56" name="TextShape 1"/>
          <p:cNvSpPr txBox="1"/>
          <p:nvPr/>
        </p:nvSpPr>
        <p:spPr>
          <a:xfrm>
            <a:off x="0" y="0"/>
            <a:ext cx="8268480" cy="1158480"/>
          </a:xfrm>
          <a:prstGeom prst="rect">
            <a:avLst/>
          </a:prstGeom>
          <a:noFill/>
          <a:ln>
            <a:noFill/>
          </a:ln>
        </p:spPr>
        <p:txBody>
          <a:bodyPr lIns="0" rIns="0" tIns="13320" bIns="0"/>
          <a:p>
            <a:pPr marL="12600">
              <a:lnSpc>
                <a:spcPct val="100000"/>
              </a:lnSpc>
              <a:spcBef>
                <a:spcPts val="105"/>
              </a:spcBef>
            </a:pPr>
            <a:r>
              <a:rPr b="1" lang="en-US" sz="4400" spc="-77" strike="noStrike">
                <a:solidFill>
                  <a:srgbClr val="000000"/>
                </a:solidFill>
                <a:latin typeface="Times New Roman"/>
              </a:rPr>
              <a:t>Multiplexing </a:t>
            </a:r>
            <a:r>
              <a:rPr b="1" lang="en-US" sz="4400" spc="-202" strike="noStrike">
                <a:solidFill>
                  <a:srgbClr val="000000"/>
                </a:solidFill>
                <a:latin typeface="Times New Roman"/>
              </a:rPr>
              <a:t>and</a:t>
            </a:r>
            <a:r>
              <a:rPr b="1" lang="en-US" sz="4400" spc="-406" strike="noStrike">
                <a:solidFill>
                  <a:srgbClr val="000000"/>
                </a:solidFill>
                <a:latin typeface="Times New Roman"/>
              </a:rPr>
              <a:t> </a:t>
            </a:r>
            <a:r>
              <a:rPr b="1" lang="en-US" sz="4400" spc="-137" strike="noStrike">
                <a:solidFill>
                  <a:srgbClr val="000000"/>
                </a:solidFill>
                <a:latin typeface="Times New Roman"/>
              </a:rPr>
              <a:t>Demultiplexing</a:t>
            </a:r>
            <a:endParaRPr b="0" lang="en-US" sz="4400" spc="-1" strike="noStrike">
              <a:solidFill>
                <a:srgbClr val="000000"/>
              </a:solidFill>
              <a:latin typeface="Calibri"/>
            </a:endParaRPr>
          </a:p>
        </p:txBody>
      </p:sp>
      <p:sp>
        <p:nvSpPr>
          <p:cNvPr id="1057" name="CustomShape 2"/>
          <p:cNvSpPr/>
          <p:nvPr/>
        </p:nvSpPr>
        <p:spPr>
          <a:xfrm>
            <a:off x="0" y="1066680"/>
            <a:ext cx="8915040" cy="2061360"/>
          </a:xfrm>
          <a:prstGeom prst="rect">
            <a:avLst/>
          </a:prstGeom>
          <a:noFill/>
          <a:ln>
            <a:noFill/>
          </a:ln>
        </p:spPr>
        <p:style>
          <a:lnRef idx="0"/>
          <a:fillRef idx="0"/>
          <a:effectRef idx="0"/>
          <a:fontRef idx="minor"/>
        </p:style>
        <p:txBody>
          <a:bodyPr lIns="0" rIns="0" tIns="13320" bIns="0"/>
          <a:p>
            <a:pPr marL="355680" indent="-342720">
              <a:lnSpc>
                <a:spcPct val="100000"/>
              </a:lnSpc>
              <a:spcBef>
                <a:spcPts val="105"/>
              </a:spcBef>
              <a:buClr>
                <a:srgbClr val="000000"/>
              </a:buClr>
              <a:buFont typeface="Symbol" charset="2"/>
              <a:buChar char=""/>
            </a:pPr>
            <a:r>
              <a:rPr b="0" lang="en-IN" sz="3200" spc="-389" strike="noStrike">
                <a:solidFill>
                  <a:srgbClr val="000000"/>
                </a:solidFill>
                <a:latin typeface="Times New Roman"/>
              </a:rPr>
              <a:t>To  </a:t>
            </a:r>
            <a:r>
              <a:rPr b="1" lang="en-IN" sz="3200" spc="-143" strike="noStrike">
                <a:solidFill>
                  <a:srgbClr val="000000"/>
                </a:solidFill>
                <a:latin typeface="Times New Roman"/>
              </a:rPr>
              <a:t>overcome </a:t>
            </a:r>
            <a:r>
              <a:rPr b="1" lang="en-IN" sz="3200" spc="-32" strike="noStrike">
                <a:solidFill>
                  <a:srgbClr val="000000"/>
                </a:solidFill>
                <a:latin typeface="Times New Roman"/>
              </a:rPr>
              <a:t>the </a:t>
            </a:r>
            <a:r>
              <a:rPr b="1" lang="en-IN" sz="3200" spc="-143" strike="noStrike">
                <a:solidFill>
                  <a:srgbClr val="000000"/>
                </a:solidFill>
                <a:latin typeface="Times New Roman"/>
              </a:rPr>
              <a:t>drawback </a:t>
            </a:r>
            <a:r>
              <a:rPr b="0" lang="en-IN" sz="3200" spc="-111" strike="noStrike">
                <a:solidFill>
                  <a:srgbClr val="000000"/>
                </a:solidFill>
                <a:latin typeface="Times New Roman"/>
              </a:rPr>
              <a:t>we </a:t>
            </a:r>
            <a:r>
              <a:rPr b="0" lang="en-IN" sz="3200" spc="-194" strike="noStrike">
                <a:solidFill>
                  <a:srgbClr val="000000"/>
                </a:solidFill>
                <a:latin typeface="Times New Roman"/>
              </a:rPr>
              <a:t>have </a:t>
            </a:r>
            <a:r>
              <a:rPr b="1" lang="en-IN" sz="3200" spc="-117" strike="noStrike">
                <a:solidFill>
                  <a:srgbClr val="000000"/>
                </a:solidFill>
                <a:latin typeface="Times New Roman"/>
              </a:rPr>
              <a:t>Statistical  </a:t>
            </a:r>
            <a:r>
              <a:rPr b="1" lang="en-IN" sz="3200" spc="-58" strike="noStrike">
                <a:solidFill>
                  <a:srgbClr val="000000"/>
                </a:solidFill>
                <a:latin typeface="Times New Roman"/>
              </a:rPr>
              <a:t>Multiplexing</a:t>
            </a:r>
            <a:endParaRPr b="0" lang="en-IN" sz="3200" spc="-1" strike="noStrike">
              <a:latin typeface="Arial"/>
            </a:endParaRPr>
          </a:p>
          <a:p>
            <a:pPr marL="355680" indent="-342720">
              <a:lnSpc>
                <a:spcPct val="100000"/>
              </a:lnSpc>
              <a:spcBef>
                <a:spcPts val="771"/>
              </a:spcBef>
              <a:buClr>
                <a:srgbClr val="000000"/>
              </a:buClr>
              <a:buFont typeface="Symbol" charset="2"/>
              <a:buChar char=""/>
            </a:pPr>
            <a:r>
              <a:rPr b="0" lang="en-IN" sz="3200" spc="49" strike="noStrike">
                <a:solidFill>
                  <a:srgbClr val="000000"/>
                </a:solidFill>
                <a:latin typeface="Times New Roman"/>
              </a:rPr>
              <a:t>It</a:t>
            </a:r>
            <a:r>
              <a:rPr b="0" lang="en-IN" sz="3200" spc="-162" strike="noStrike">
                <a:solidFill>
                  <a:srgbClr val="000000"/>
                </a:solidFill>
                <a:latin typeface="Times New Roman"/>
              </a:rPr>
              <a:t> is</a:t>
            </a:r>
            <a:r>
              <a:rPr b="0" lang="en-IN" sz="3200" spc="-174" strike="noStrike">
                <a:solidFill>
                  <a:srgbClr val="000000"/>
                </a:solidFill>
                <a:latin typeface="Times New Roman"/>
              </a:rPr>
              <a:t> </a:t>
            </a:r>
            <a:r>
              <a:rPr b="0" lang="en-IN" sz="3200" spc="-97" strike="noStrike">
                <a:solidFill>
                  <a:srgbClr val="000000"/>
                </a:solidFill>
                <a:latin typeface="Times New Roman"/>
              </a:rPr>
              <a:t>like</a:t>
            </a:r>
            <a:r>
              <a:rPr b="0" lang="en-IN" sz="3200" spc="-168" strike="noStrike">
                <a:solidFill>
                  <a:srgbClr val="000000"/>
                </a:solidFill>
                <a:latin typeface="Times New Roman"/>
              </a:rPr>
              <a:t> </a:t>
            </a:r>
            <a:r>
              <a:rPr b="0" lang="en-IN" sz="3200" spc="-194" strike="noStrike">
                <a:solidFill>
                  <a:srgbClr val="000000"/>
                </a:solidFill>
                <a:latin typeface="Times New Roman"/>
              </a:rPr>
              <a:t>TDM,</a:t>
            </a:r>
            <a:r>
              <a:rPr b="0" lang="en-IN" sz="3200" spc="-157" strike="noStrike">
                <a:solidFill>
                  <a:srgbClr val="000000"/>
                </a:solidFill>
                <a:latin typeface="Times New Roman"/>
              </a:rPr>
              <a:t> </a:t>
            </a:r>
            <a:r>
              <a:rPr b="0" lang="en-IN" sz="3200" spc="-9" strike="noStrike">
                <a:solidFill>
                  <a:srgbClr val="000000"/>
                </a:solidFill>
                <a:latin typeface="Times New Roman"/>
              </a:rPr>
              <a:t>but</a:t>
            </a:r>
            <a:r>
              <a:rPr b="0" lang="en-IN" sz="3200" spc="-168" strike="noStrike">
                <a:solidFill>
                  <a:srgbClr val="000000"/>
                </a:solidFill>
                <a:latin typeface="Times New Roman"/>
              </a:rPr>
              <a:t> </a:t>
            </a:r>
            <a:r>
              <a:rPr b="0" lang="en-IN" sz="3200" spc="-32" strike="noStrike">
                <a:solidFill>
                  <a:srgbClr val="000000"/>
                </a:solidFill>
                <a:latin typeface="Times New Roman"/>
              </a:rPr>
              <a:t>the</a:t>
            </a:r>
            <a:r>
              <a:rPr b="0" lang="en-IN" sz="3200" spc="-162" strike="noStrike">
                <a:solidFill>
                  <a:srgbClr val="000000"/>
                </a:solidFill>
                <a:latin typeface="Times New Roman"/>
              </a:rPr>
              <a:t> </a:t>
            </a:r>
            <a:r>
              <a:rPr b="0" lang="en-IN" sz="3200" spc="-24" strike="noStrike">
                <a:solidFill>
                  <a:srgbClr val="000000"/>
                </a:solidFill>
                <a:latin typeface="Times New Roman"/>
              </a:rPr>
              <a:t>time</a:t>
            </a:r>
            <a:r>
              <a:rPr b="0" lang="en-IN" sz="3200" spc="-168" strike="noStrike">
                <a:solidFill>
                  <a:srgbClr val="000000"/>
                </a:solidFill>
                <a:latin typeface="Times New Roman"/>
              </a:rPr>
              <a:t> </a:t>
            </a:r>
            <a:r>
              <a:rPr b="0" lang="en-IN" sz="3200" spc="-117" strike="noStrike">
                <a:solidFill>
                  <a:srgbClr val="000000"/>
                </a:solidFill>
                <a:latin typeface="Times New Roman"/>
              </a:rPr>
              <a:t>slots</a:t>
            </a:r>
            <a:r>
              <a:rPr b="0" lang="en-IN" sz="3200" spc="-157" strike="noStrike">
                <a:solidFill>
                  <a:srgbClr val="000000"/>
                </a:solidFill>
                <a:latin typeface="Times New Roman"/>
              </a:rPr>
              <a:t> </a:t>
            </a:r>
            <a:r>
              <a:rPr b="0" lang="en-IN" sz="3200" spc="-137" strike="noStrike">
                <a:solidFill>
                  <a:srgbClr val="000000"/>
                </a:solidFill>
                <a:latin typeface="Times New Roman"/>
              </a:rPr>
              <a:t>are</a:t>
            </a:r>
            <a:r>
              <a:rPr b="0" lang="en-IN" sz="3200" spc="-182" strike="noStrike">
                <a:solidFill>
                  <a:srgbClr val="000000"/>
                </a:solidFill>
                <a:latin typeface="Times New Roman"/>
              </a:rPr>
              <a:t> </a:t>
            </a:r>
            <a:r>
              <a:rPr b="0" lang="en-IN" sz="3200" spc="-199" strike="noStrike">
                <a:solidFill>
                  <a:srgbClr val="000000"/>
                </a:solidFill>
                <a:latin typeface="Times New Roman"/>
              </a:rPr>
              <a:t>assigned  </a:t>
            </a:r>
            <a:r>
              <a:rPr b="0" lang="en-IN" sz="3200" spc="24" strike="noStrike">
                <a:solidFill>
                  <a:srgbClr val="000000"/>
                </a:solidFill>
                <a:latin typeface="Times New Roman"/>
              </a:rPr>
              <a:t>to </a:t>
            </a:r>
            <a:r>
              <a:rPr b="0" lang="en-IN" sz="3200" spc="-157" strike="noStrike">
                <a:solidFill>
                  <a:srgbClr val="000000"/>
                </a:solidFill>
                <a:latin typeface="Times New Roman"/>
              </a:rPr>
              <a:t>channels </a:t>
            </a:r>
            <a:r>
              <a:rPr b="1" lang="en-IN" sz="3200" spc="-94" strike="noStrike">
                <a:solidFill>
                  <a:srgbClr val="000000"/>
                </a:solidFill>
                <a:latin typeface="Times New Roman"/>
              </a:rPr>
              <a:t>on</a:t>
            </a:r>
            <a:r>
              <a:rPr b="1" lang="en-IN" sz="3200" spc="-378" strike="noStrike">
                <a:solidFill>
                  <a:srgbClr val="000000"/>
                </a:solidFill>
                <a:latin typeface="Times New Roman"/>
              </a:rPr>
              <a:t> </a:t>
            </a:r>
            <a:r>
              <a:rPr b="1" lang="en-IN" sz="3200" spc="-143" strike="noStrike">
                <a:solidFill>
                  <a:srgbClr val="000000"/>
                </a:solidFill>
                <a:latin typeface="Times New Roman"/>
              </a:rPr>
              <a:t>demand</a:t>
            </a:r>
            <a:endParaRPr b="0" lang="en-IN" sz="3200" spc="-1" strike="noStrike">
              <a:latin typeface="Arial"/>
            </a:endParaRPr>
          </a:p>
        </p:txBody>
      </p:sp>
    </p:spTree>
  </p:cSld>
</p:sld>
</file>

<file path=ppt/slides/slide8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58" name="TextShape 1"/>
          <p:cNvSpPr txBox="1"/>
          <p:nvPr/>
        </p:nvSpPr>
        <p:spPr>
          <a:xfrm>
            <a:off x="3016080" y="413640"/>
            <a:ext cx="3308760" cy="1354320"/>
          </a:xfrm>
          <a:prstGeom prst="rect">
            <a:avLst/>
          </a:prstGeom>
          <a:noFill/>
          <a:ln>
            <a:noFill/>
          </a:ln>
        </p:spPr>
        <p:txBody>
          <a:bodyPr lIns="0" rIns="0" tIns="13320" bIns="0"/>
          <a:p>
            <a:pPr marL="12600">
              <a:lnSpc>
                <a:spcPct val="100000"/>
              </a:lnSpc>
              <a:spcBef>
                <a:spcPts val="105"/>
              </a:spcBef>
            </a:pPr>
            <a:r>
              <a:rPr b="0" lang="en-US" sz="4400" spc="-347" strike="noStrike">
                <a:solidFill>
                  <a:srgbClr val="000000"/>
                </a:solidFill>
                <a:latin typeface="Arial"/>
              </a:rPr>
              <a:t>FDM </a:t>
            </a:r>
            <a:r>
              <a:rPr b="0" lang="en-US" sz="4400" spc="-202" strike="noStrike">
                <a:solidFill>
                  <a:srgbClr val="000000"/>
                </a:solidFill>
                <a:latin typeface="Arial"/>
              </a:rPr>
              <a:t>and</a:t>
            </a:r>
            <a:r>
              <a:rPr b="0" lang="en-US" sz="4400" spc="-162" strike="noStrike">
                <a:solidFill>
                  <a:srgbClr val="000000"/>
                </a:solidFill>
                <a:latin typeface="Arial"/>
              </a:rPr>
              <a:t> </a:t>
            </a:r>
            <a:r>
              <a:rPr b="0" lang="en-US" sz="4400" spc="-307" strike="noStrike">
                <a:solidFill>
                  <a:srgbClr val="000000"/>
                </a:solidFill>
                <a:latin typeface="Arial"/>
              </a:rPr>
              <a:t>TDM</a:t>
            </a:r>
            <a:endParaRPr b="0" lang="en-US" sz="4400" spc="-1" strike="noStrike">
              <a:solidFill>
                <a:srgbClr val="000000"/>
              </a:solidFill>
              <a:latin typeface="Calibri"/>
            </a:endParaRPr>
          </a:p>
        </p:txBody>
      </p:sp>
      <p:sp>
        <p:nvSpPr>
          <p:cNvPr id="1059" name="CustomShape 2"/>
          <p:cNvSpPr/>
          <p:nvPr/>
        </p:nvSpPr>
        <p:spPr>
          <a:xfrm>
            <a:off x="472680" y="1612800"/>
            <a:ext cx="520920" cy="287280"/>
          </a:xfrm>
          <a:prstGeom prst="rect">
            <a:avLst/>
          </a:prstGeom>
          <a:noFill/>
          <a:ln>
            <a:noFill/>
          </a:ln>
        </p:spPr>
        <p:style>
          <a:lnRef idx="0"/>
          <a:fillRef idx="0"/>
          <a:effectRef idx="0"/>
          <a:fontRef idx="minor"/>
        </p:style>
        <p:txBody>
          <a:bodyPr lIns="0" rIns="0" tIns="12600" bIns="0"/>
          <a:p>
            <a:pPr marL="12600">
              <a:lnSpc>
                <a:spcPct val="100000"/>
              </a:lnSpc>
              <a:spcBef>
                <a:spcPts val="99"/>
              </a:spcBef>
            </a:pPr>
            <a:r>
              <a:rPr b="0" lang="en-IN" sz="1800" spc="-1" strike="noStrike">
                <a:solidFill>
                  <a:srgbClr val="000000"/>
                </a:solidFill>
                <a:latin typeface="Arial"/>
              </a:rPr>
              <a:t>FDM</a:t>
            </a:r>
            <a:endParaRPr b="0" lang="en-IN" sz="1800" spc="-1" strike="noStrike">
              <a:latin typeface="Arial"/>
            </a:endParaRPr>
          </a:p>
        </p:txBody>
      </p:sp>
      <p:sp>
        <p:nvSpPr>
          <p:cNvPr id="1060" name="CustomShape 3"/>
          <p:cNvSpPr/>
          <p:nvPr/>
        </p:nvSpPr>
        <p:spPr>
          <a:xfrm>
            <a:off x="2622960" y="2198520"/>
            <a:ext cx="114120" cy="1294920"/>
          </a:xfrm>
          <a:custGeom>
            <a:avLst/>
            <a:gdLst/>
            <a:ahLst/>
            <a:rect l="l" t="t" r="r" b="b"/>
            <a:pathLst>
              <a:path w="114300" h="1295400">
                <a:moveTo>
                  <a:pt x="76200" y="95250"/>
                </a:moveTo>
                <a:lnTo>
                  <a:pt x="38100" y="95250"/>
                </a:lnTo>
                <a:lnTo>
                  <a:pt x="38100" y="1295400"/>
                </a:lnTo>
                <a:lnTo>
                  <a:pt x="76200" y="1295400"/>
                </a:lnTo>
                <a:lnTo>
                  <a:pt x="76200" y="95250"/>
                </a:lnTo>
                <a:close/>
                <a:moveTo>
                  <a:pt x="57150" y="0"/>
                </a:moveTo>
                <a:lnTo>
                  <a:pt x="0" y="114300"/>
                </a:lnTo>
                <a:lnTo>
                  <a:pt x="38100" y="114300"/>
                </a:lnTo>
                <a:lnTo>
                  <a:pt x="38100" y="95250"/>
                </a:lnTo>
                <a:lnTo>
                  <a:pt x="104775" y="95250"/>
                </a:lnTo>
                <a:lnTo>
                  <a:pt x="57150" y="0"/>
                </a:lnTo>
                <a:close/>
                <a:moveTo>
                  <a:pt x="104775" y="95250"/>
                </a:moveTo>
                <a:lnTo>
                  <a:pt x="76200" y="95250"/>
                </a:lnTo>
                <a:lnTo>
                  <a:pt x="76200" y="114300"/>
                </a:lnTo>
                <a:lnTo>
                  <a:pt x="114300" y="114300"/>
                </a:lnTo>
                <a:lnTo>
                  <a:pt x="104775" y="95250"/>
                </a:lnTo>
                <a:close/>
              </a:path>
            </a:pathLst>
          </a:custGeom>
          <a:solidFill>
            <a:srgbClr val="000000"/>
          </a:solidFill>
          <a:ln>
            <a:noFill/>
          </a:ln>
        </p:spPr>
        <p:style>
          <a:lnRef idx="0"/>
          <a:fillRef idx="0"/>
          <a:effectRef idx="0"/>
          <a:fontRef idx="minor"/>
        </p:style>
      </p:sp>
      <p:sp>
        <p:nvSpPr>
          <p:cNvPr id="1061" name="CustomShape 4"/>
          <p:cNvSpPr/>
          <p:nvPr/>
        </p:nvSpPr>
        <p:spPr>
          <a:xfrm>
            <a:off x="1158480" y="2681640"/>
            <a:ext cx="1027080" cy="287280"/>
          </a:xfrm>
          <a:prstGeom prst="rect">
            <a:avLst/>
          </a:prstGeom>
          <a:noFill/>
          <a:ln>
            <a:noFill/>
          </a:ln>
        </p:spPr>
        <p:style>
          <a:lnRef idx="0"/>
          <a:fillRef idx="0"/>
          <a:effectRef idx="0"/>
          <a:fontRef idx="minor"/>
        </p:style>
        <p:txBody>
          <a:bodyPr lIns="0" rIns="0" tIns="12600" bIns="0"/>
          <a:p>
            <a:pPr marL="12600">
              <a:lnSpc>
                <a:spcPct val="100000"/>
              </a:lnSpc>
              <a:spcBef>
                <a:spcPts val="99"/>
              </a:spcBef>
            </a:pPr>
            <a:r>
              <a:rPr b="0" lang="en-IN" sz="1800" spc="-4" strike="noStrike">
                <a:solidFill>
                  <a:srgbClr val="000000"/>
                </a:solidFill>
                <a:latin typeface="Arial"/>
              </a:rPr>
              <a:t>fre</a:t>
            </a:r>
            <a:r>
              <a:rPr b="0" lang="en-IN" sz="1800" spc="-12" strike="noStrike">
                <a:solidFill>
                  <a:srgbClr val="000000"/>
                </a:solidFill>
                <a:latin typeface="Arial"/>
              </a:rPr>
              <a:t>q</a:t>
            </a:r>
            <a:r>
              <a:rPr b="0" lang="en-IN" sz="1800" spc="-4" strike="noStrike">
                <a:solidFill>
                  <a:srgbClr val="000000"/>
                </a:solidFill>
                <a:latin typeface="Arial"/>
              </a:rPr>
              <a:t>u</a:t>
            </a:r>
            <a:r>
              <a:rPr b="0" lang="en-IN" sz="1800" spc="-12" strike="noStrike">
                <a:solidFill>
                  <a:srgbClr val="000000"/>
                </a:solidFill>
                <a:latin typeface="Arial"/>
              </a:rPr>
              <a:t>e</a:t>
            </a:r>
            <a:r>
              <a:rPr b="0" lang="en-IN" sz="1800" spc="-4" strike="noStrike">
                <a:solidFill>
                  <a:srgbClr val="000000"/>
                </a:solidFill>
                <a:latin typeface="Arial"/>
              </a:rPr>
              <a:t>ncy</a:t>
            </a:r>
            <a:endParaRPr b="0" lang="en-IN" sz="1800" spc="-1" strike="noStrike">
              <a:latin typeface="Arial"/>
            </a:endParaRPr>
          </a:p>
        </p:txBody>
      </p:sp>
      <p:sp>
        <p:nvSpPr>
          <p:cNvPr id="1062" name="CustomShape 5"/>
          <p:cNvSpPr/>
          <p:nvPr/>
        </p:nvSpPr>
        <p:spPr>
          <a:xfrm>
            <a:off x="2679840" y="3436560"/>
            <a:ext cx="4952520" cy="114120"/>
          </a:xfrm>
          <a:custGeom>
            <a:avLst/>
            <a:gdLst/>
            <a:ahLst/>
            <a:rect l="l" t="t" r="r" b="b"/>
            <a:pathLst>
              <a:path w="4953000" h="114300">
                <a:moveTo>
                  <a:pt x="4838700" y="0"/>
                </a:moveTo>
                <a:lnTo>
                  <a:pt x="4838700" y="114300"/>
                </a:lnTo>
                <a:lnTo>
                  <a:pt x="4914900" y="76200"/>
                </a:lnTo>
                <a:lnTo>
                  <a:pt x="4857750" y="76200"/>
                </a:lnTo>
                <a:lnTo>
                  <a:pt x="4857750" y="38100"/>
                </a:lnTo>
                <a:lnTo>
                  <a:pt x="4914900" y="38100"/>
                </a:lnTo>
                <a:lnTo>
                  <a:pt x="4838700" y="0"/>
                </a:lnTo>
                <a:close/>
                <a:moveTo>
                  <a:pt x="4838700" y="38100"/>
                </a:moveTo>
                <a:lnTo>
                  <a:pt x="0" y="38100"/>
                </a:lnTo>
                <a:lnTo>
                  <a:pt x="0" y="76200"/>
                </a:lnTo>
                <a:lnTo>
                  <a:pt x="4838700" y="76200"/>
                </a:lnTo>
                <a:lnTo>
                  <a:pt x="4838700" y="38100"/>
                </a:lnTo>
                <a:close/>
                <a:moveTo>
                  <a:pt x="4914900" y="38100"/>
                </a:moveTo>
                <a:lnTo>
                  <a:pt x="4857750" y="38100"/>
                </a:lnTo>
                <a:lnTo>
                  <a:pt x="4857750" y="76200"/>
                </a:lnTo>
                <a:lnTo>
                  <a:pt x="4914900" y="76200"/>
                </a:lnTo>
                <a:lnTo>
                  <a:pt x="4953000" y="57150"/>
                </a:lnTo>
                <a:lnTo>
                  <a:pt x="4914900" y="38100"/>
                </a:lnTo>
                <a:close/>
              </a:path>
            </a:pathLst>
          </a:custGeom>
          <a:solidFill>
            <a:srgbClr val="000000"/>
          </a:solidFill>
          <a:ln>
            <a:noFill/>
          </a:ln>
        </p:spPr>
        <p:style>
          <a:lnRef idx="0"/>
          <a:fillRef idx="0"/>
          <a:effectRef idx="0"/>
          <a:fontRef idx="minor"/>
        </p:style>
      </p:sp>
      <p:sp>
        <p:nvSpPr>
          <p:cNvPr id="1063" name="CustomShape 6"/>
          <p:cNvSpPr/>
          <p:nvPr/>
        </p:nvSpPr>
        <p:spPr>
          <a:xfrm>
            <a:off x="4854960" y="3594960"/>
            <a:ext cx="457560" cy="287280"/>
          </a:xfrm>
          <a:prstGeom prst="rect">
            <a:avLst/>
          </a:prstGeom>
          <a:noFill/>
          <a:ln>
            <a:noFill/>
          </a:ln>
        </p:spPr>
        <p:style>
          <a:lnRef idx="0"/>
          <a:fillRef idx="0"/>
          <a:effectRef idx="0"/>
          <a:fontRef idx="minor"/>
        </p:style>
        <p:txBody>
          <a:bodyPr lIns="0" rIns="0" tIns="12600" bIns="0"/>
          <a:p>
            <a:pPr marL="12600">
              <a:lnSpc>
                <a:spcPct val="100000"/>
              </a:lnSpc>
              <a:spcBef>
                <a:spcPts val="99"/>
              </a:spcBef>
            </a:pPr>
            <a:r>
              <a:rPr b="0" lang="en-IN" sz="1800" spc="-4" strike="noStrike">
                <a:solidFill>
                  <a:srgbClr val="000000"/>
                </a:solidFill>
                <a:latin typeface="Arial"/>
              </a:rPr>
              <a:t>time</a:t>
            </a:r>
            <a:endParaRPr b="0" lang="en-IN" sz="1800" spc="-1" strike="noStrike">
              <a:latin typeface="Arial"/>
            </a:endParaRPr>
          </a:p>
        </p:txBody>
      </p:sp>
      <p:sp>
        <p:nvSpPr>
          <p:cNvPr id="1064" name="CustomShape 7"/>
          <p:cNvSpPr/>
          <p:nvPr/>
        </p:nvSpPr>
        <p:spPr>
          <a:xfrm>
            <a:off x="459720" y="4064760"/>
            <a:ext cx="522360" cy="287280"/>
          </a:xfrm>
          <a:prstGeom prst="rect">
            <a:avLst/>
          </a:prstGeom>
          <a:noFill/>
          <a:ln>
            <a:noFill/>
          </a:ln>
        </p:spPr>
        <p:style>
          <a:lnRef idx="0"/>
          <a:fillRef idx="0"/>
          <a:effectRef idx="0"/>
          <a:fontRef idx="minor"/>
        </p:style>
        <p:txBody>
          <a:bodyPr lIns="0" rIns="0" tIns="12600" bIns="0"/>
          <a:p>
            <a:pPr marL="12600">
              <a:lnSpc>
                <a:spcPct val="100000"/>
              </a:lnSpc>
              <a:spcBef>
                <a:spcPts val="99"/>
              </a:spcBef>
            </a:pPr>
            <a:r>
              <a:rPr b="0" lang="en-IN" sz="1800" spc="9" strike="noStrike">
                <a:solidFill>
                  <a:srgbClr val="000000"/>
                </a:solidFill>
                <a:latin typeface="Arial"/>
              </a:rPr>
              <a:t>T</a:t>
            </a:r>
            <a:r>
              <a:rPr b="0" lang="en-IN" sz="1800" spc="-4" strike="noStrike">
                <a:solidFill>
                  <a:srgbClr val="000000"/>
                </a:solidFill>
                <a:latin typeface="Arial"/>
              </a:rPr>
              <a:t>DM</a:t>
            </a:r>
            <a:endParaRPr b="0" lang="en-IN" sz="1800" spc="-1" strike="noStrike">
              <a:latin typeface="Arial"/>
            </a:endParaRPr>
          </a:p>
        </p:txBody>
      </p:sp>
      <p:sp>
        <p:nvSpPr>
          <p:cNvPr id="1065" name="CustomShape 8"/>
          <p:cNvSpPr/>
          <p:nvPr/>
        </p:nvSpPr>
        <p:spPr>
          <a:xfrm>
            <a:off x="2610720" y="4726800"/>
            <a:ext cx="114120" cy="1294920"/>
          </a:xfrm>
          <a:custGeom>
            <a:avLst/>
            <a:gdLst/>
            <a:ahLst/>
            <a:rect l="l" t="t" r="r" b="b"/>
            <a:pathLst>
              <a:path w="114300" h="1295400">
                <a:moveTo>
                  <a:pt x="76200" y="95250"/>
                </a:moveTo>
                <a:lnTo>
                  <a:pt x="38100" y="95250"/>
                </a:lnTo>
                <a:lnTo>
                  <a:pt x="38100" y="1295400"/>
                </a:lnTo>
                <a:lnTo>
                  <a:pt x="76200" y="1295400"/>
                </a:lnTo>
                <a:lnTo>
                  <a:pt x="76200" y="95250"/>
                </a:lnTo>
                <a:close/>
                <a:moveTo>
                  <a:pt x="57150" y="0"/>
                </a:moveTo>
                <a:lnTo>
                  <a:pt x="0" y="114300"/>
                </a:lnTo>
                <a:lnTo>
                  <a:pt x="38100" y="114300"/>
                </a:lnTo>
                <a:lnTo>
                  <a:pt x="38100" y="95250"/>
                </a:lnTo>
                <a:lnTo>
                  <a:pt x="104775" y="95250"/>
                </a:lnTo>
                <a:lnTo>
                  <a:pt x="57150" y="0"/>
                </a:lnTo>
                <a:close/>
                <a:moveTo>
                  <a:pt x="104775" y="95250"/>
                </a:moveTo>
                <a:lnTo>
                  <a:pt x="76200" y="95250"/>
                </a:lnTo>
                <a:lnTo>
                  <a:pt x="76200" y="114300"/>
                </a:lnTo>
                <a:lnTo>
                  <a:pt x="114300" y="114300"/>
                </a:lnTo>
                <a:lnTo>
                  <a:pt x="104775" y="95250"/>
                </a:lnTo>
                <a:close/>
              </a:path>
            </a:pathLst>
          </a:custGeom>
          <a:solidFill>
            <a:srgbClr val="000000"/>
          </a:solidFill>
          <a:ln>
            <a:noFill/>
          </a:ln>
        </p:spPr>
        <p:style>
          <a:lnRef idx="0"/>
          <a:fillRef idx="0"/>
          <a:effectRef idx="0"/>
          <a:fontRef idx="minor"/>
        </p:style>
      </p:sp>
      <p:sp>
        <p:nvSpPr>
          <p:cNvPr id="1066" name="CustomShape 9"/>
          <p:cNvSpPr/>
          <p:nvPr/>
        </p:nvSpPr>
        <p:spPr>
          <a:xfrm>
            <a:off x="1145880" y="5211360"/>
            <a:ext cx="1027080" cy="287280"/>
          </a:xfrm>
          <a:prstGeom prst="rect">
            <a:avLst/>
          </a:prstGeom>
          <a:noFill/>
          <a:ln>
            <a:noFill/>
          </a:ln>
        </p:spPr>
        <p:style>
          <a:lnRef idx="0"/>
          <a:fillRef idx="0"/>
          <a:effectRef idx="0"/>
          <a:fontRef idx="minor"/>
        </p:style>
        <p:txBody>
          <a:bodyPr lIns="0" rIns="0" tIns="12600" bIns="0"/>
          <a:p>
            <a:pPr marL="12600">
              <a:lnSpc>
                <a:spcPct val="100000"/>
              </a:lnSpc>
              <a:spcBef>
                <a:spcPts val="99"/>
              </a:spcBef>
            </a:pPr>
            <a:r>
              <a:rPr b="0" lang="en-IN" sz="1800" spc="-4" strike="noStrike">
                <a:solidFill>
                  <a:srgbClr val="000000"/>
                </a:solidFill>
                <a:latin typeface="Arial"/>
              </a:rPr>
              <a:t>fre</a:t>
            </a:r>
            <a:r>
              <a:rPr b="0" lang="en-IN" sz="1800" spc="-12" strike="noStrike">
                <a:solidFill>
                  <a:srgbClr val="000000"/>
                </a:solidFill>
                <a:latin typeface="Arial"/>
              </a:rPr>
              <a:t>q</a:t>
            </a:r>
            <a:r>
              <a:rPr b="0" lang="en-IN" sz="1800" spc="-4" strike="noStrike">
                <a:solidFill>
                  <a:srgbClr val="000000"/>
                </a:solidFill>
                <a:latin typeface="Arial"/>
              </a:rPr>
              <a:t>u</a:t>
            </a:r>
            <a:r>
              <a:rPr b="0" lang="en-IN" sz="1800" spc="-12" strike="noStrike">
                <a:solidFill>
                  <a:srgbClr val="000000"/>
                </a:solidFill>
                <a:latin typeface="Arial"/>
              </a:rPr>
              <a:t>e</a:t>
            </a:r>
            <a:r>
              <a:rPr b="0" lang="en-IN" sz="1800" spc="-4" strike="noStrike">
                <a:solidFill>
                  <a:srgbClr val="000000"/>
                </a:solidFill>
                <a:latin typeface="Arial"/>
              </a:rPr>
              <a:t>ncy</a:t>
            </a:r>
            <a:endParaRPr b="0" lang="en-IN" sz="1800" spc="-1" strike="noStrike">
              <a:latin typeface="Arial"/>
            </a:endParaRPr>
          </a:p>
        </p:txBody>
      </p:sp>
      <p:sp>
        <p:nvSpPr>
          <p:cNvPr id="1067" name="CustomShape 10"/>
          <p:cNvSpPr/>
          <p:nvPr/>
        </p:nvSpPr>
        <p:spPr>
          <a:xfrm>
            <a:off x="2667600" y="5964840"/>
            <a:ext cx="4952520" cy="114120"/>
          </a:xfrm>
          <a:custGeom>
            <a:avLst/>
            <a:gdLst/>
            <a:ahLst/>
            <a:rect l="l" t="t" r="r" b="b"/>
            <a:pathLst>
              <a:path w="4953000" h="114300">
                <a:moveTo>
                  <a:pt x="4838699" y="0"/>
                </a:moveTo>
                <a:lnTo>
                  <a:pt x="4838699" y="114299"/>
                </a:lnTo>
                <a:lnTo>
                  <a:pt x="4914899" y="76200"/>
                </a:lnTo>
                <a:lnTo>
                  <a:pt x="4857749" y="76200"/>
                </a:lnTo>
                <a:lnTo>
                  <a:pt x="4857749" y="38100"/>
                </a:lnTo>
                <a:lnTo>
                  <a:pt x="4914899" y="38100"/>
                </a:lnTo>
                <a:lnTo>
                  <a:pt x="4838699" y="0"/>
                </a:lnTo>
                <a:close/>
                <a:moveTo>
                  <a:pt x="4838699" y="38100"/>
                </a:moveTo>
                <a:lnTo>
                  <a:pt x="0" y="38100"/>
                </a:lnTo>
                <a:lnTo>
                  <a:pt x="0" y="76200"/>
                </a:lnTo>
                <a:lnTo>
                  <a:pt x="4838699" y="76200"/>
                </a:lnTo>
                <a:lnTo>
                  <a:pt x="4838699" y="38100"/>
                </a:lnTo>
                <a:close/>
                <a:moveTo>
                  <a:pt x="4914899" y="38100"/>
                </a:moveTo>
                <a:lnTo>
                  <a:pt x="4857749" y="38100"/>
                </a:lnTo>
                <a:lnTo>
                  <a:pt x="4857749" y="76200"/>
                </a:lnTo>
                <a:lnTo>
                  <a:pt x="4914899" y="76200"/>
                </a:lnTo>
                <a:lnTo>
                  <a:pt x="4952999" y="57150"/>
                </a:lnTo>
                <a:lnTo>
                  <a:pt x="4914899" y="38100"/>
                </a:lnTo>
                <a:close/>
              </a:path>
            </a:pathLst>
          </a:custGeom>
          <a:solidFill>
            <a:srgbClr val="000000"/>
          </a:solidFill>
          <a:ln>
            <a:noFill/>
          </a:ln>
        </p:spPr>
        <p:style>
          <a:lnRef idx="0"/>
          <a:fillRef idx="0"/>
          <a:effectRef idx="0"/>
          <a:fontRef idx="minor"/>
        </p:style>
      </p:sp>
      <p:sp>
        <p:nvSpPr>
          <p:cNvPr id="1068" name="CustomShape 11"/>
          <p:cNvSpPr/>
          <p:nvPr/>
        </p:nvSpPr>
        <p:spPr>
          <a:xfrm>
            <a:off x="4842000" y="6124320"/>
            <a:ext cx="457560" cy="287280"/>
          </a:xfrm>
          <a:prstGeom prst="rect">
            <a:avLst/>
          </a:prstGeom>
          <a:noFill/>
          <a:ln>
            <a:noFill/>
          </a:ln>
        </p:spPr>
        <p:style>
          <a:lnRef idx="0"/>
          <a:fillRef idx="0"/>
          <a:effectRef idx="0"/>
          <a:fontRef idx="minor"/>
        </p:style>
        <p:txBody>
          <a:bodyPr lIns="0" rIns="0" tIns="12600" bIns="0"/>
          <a:p>
            <a:pPr marL="12600">
              <a:lnSpc>
                <a:spcPct val="100000"/>
              </a:lnSpc>
              <a:spcBef>
                <a:spcPts val="99"/>
              </a:spcBef>
            </a:pPr>
            <a:r>
              <a:rPr b="0" lang="en-IN" sz="1800" spc="-4" strike="noStrike">
                <a:solidFill>
                  <a:srgbClr val="000000"/>
                </a:solidFill>
                <a:latin typeface="Arial"/>
              </a:rPr>
              <a:t>time</a:t>
            </a:r>
            <a:endParaRPr b="0" lang="en-IN" sz="1800" spc="-1" strike="noStrike">
              <a:latin typeface="Arial"/>
            </a:endParaRPr>
          </a:p>
        </p:txBody>
      </p:sp>
      <p:graphicFrame>
        <p:nvGraphicFramePr>
          <p:cNvPr id="1069" name="Table 12"/>
          <p:cNvGraphicFramePr/>
          <p:nvPr/>
        </p:nvGraphicFramePr>
        <p:xfrm>
          <a:off x="2744640" y="2497680"/>
          <a:ext cx="4571640" cy="913320"/>
        </p:xfrm>
        <a:graphic>
          <a:graphicData uri="http://schemas.openxmlformats.org/drawingml/2006/table">
            <a:tbl>
              <a:tblPr/>
              <a:tblGrid>
                <a:gridCol w="4572000"/>
              </a:tblGrid>
              <a:tr h="366120">
                <a:tc>
                  <a:tcPr>
                    <a:lnL w="9360">
                      <a:solidFill>
                        <a:srgbClr val="000000"/>
                      </a:solidFill>
                    </a:lnL>
                    <a:lnR w="9360">
                      <a:solidFill>
                        <a:srgbClr val="000000"/>
                      </a:solidFill>
                    </a:lnR>
                    <a:lnT w="28080">
                      <a:solidFill>
                        <a:srgbClr val="4f81bc"/>
                      </a:solidFill>
                    </a:lnT>
                    <a:lnB w="9360">
                      <a:solidFill>
                        <a:srgbClr val="000000"/>
                      </a:solidFill>
                    </a:lnB>
                    <a:solidFill>
                      <a:srgbClr val="3366ff"/>
                    </a:solidFill>
                  </a:tcPr>
                </a:tc>
              </a:tr>
              <a:tr h="366120">
                <a:tc>
                  <a:tcPr>
                    <a:lnL w="9360">
                      <a:solidFill>
                        <a:srgbClr val="000000"/>
                      </a:solidFill>
                    </a:lnL>
                    <a:lnR w="9360">
                      <a:solidFill>
                        <a:srgbClr val="000000"/>
                      </a:solidFill>
                    </a:lnR>
                    <a:lnT w="9360">
                      <a:solidFill>
                        <a:srgbClr val="000000"/>
                      </a:solidFill>
                    </a:lnT>
                    <a:lnB w="9360">
                      <a:solidFill>
                        <a:srgbClr val="000000"/>
                      </a:solidFill>
                    </a:lnB>
                    <a:solidFill>
                      <a:srgbClr val="3366ff"/>
                    </a:solidFill>
                  </a:tcPr>
                </a:tc>
              </a:tr>
              <a:tr h="366120">
                <a:tc>
                  <a:tcPr>
                    <a:lnL w="9360">
                      <a:solidFill>
                        <a:srgbClr val="000000"/>
                      </a:solidFill>
                    </a:lnL>
                    <a:lnR w="9360">
                      <a:solidFill>
                        <a:srgbClr val="000000"/>
                      </a:solidFill>
                    </a:lnR>
                    <a:lnT w="9360">
                      <a:solidFill>
                        <a:srgbClr val="000000"/>
                      </a:solidFill>
                    </a:lnT>
                    <a:lnB w="9360">
                      <a:solidFill>
                        <a:srgbClr val="000000"/>
                      </a:solidFill>
                    </a:lnB>
                    <a:solidFill>
                      <a:srgbClr val="99cc00"/>
                    </a:solidFill>
                  </a:tcPr>
                </a:tc>
              </a:tr>
              <a:tr h="366120">
                <a:tc>
                  <a:tcPr>
                    <a:lnL w="9360">
                      <a:solidFill>
                        <a:srgbClr val="000000"/>
                      </a:solidFill>
                    </a:lnL>
                    <a:lnR w="9360">
                      <a:solidFill>
                        <a:srgbClr val="000000"/>
                      </a:solidFill>
                    </a:lnR>
                    <a:lnT w="9360">
                      <a:solidFill>
                        <a:srgbClr val="000000"/>
                      </a:solidFill>
                    </a:lnT>
                    <a:lnB w="9360">
                      <a:solidFill>
                        <a:srgbClr val="000000"/>
                      </a:solidFill>
                    </a:lnB>
                    <a:solidFill>
                      <a:srgbClr val="99cc00"/>
                    </a:solidFill>
                  </a:tcPr>
                </a:tc>
              </a:tr>
              <a:tr h="366120">
                <a:tc>
                  <a:tcPr>
                    <a:lnL w="9360">
                      <a:solidFill>
                        <a:srgbClr val="000000"/>
                      </a:solidFill>
                    </a:lnL>
                    <a:lnR w="9360">
                      <a:solidFill>
                        <a:srgbClr val="000000"/>
                      </a:solidFill>
                    </a:lnR>
                    <a:lnT w="9360">
                      <a:solidFill>
                        <a:srgbClr val="000000"/>
                      </a:solidFill>
                    </a:lnT>
                    <a:lnB w="9360">
                      <a:solidFill>
                        <a:srgbClr val="000000"/>
                      </a:solidFill>
                    </a:lnB>
                    <a:solidFill>
                      <a:srgbClr val="ffcc00"/>
                    </a:solidFill>
                  </a:tcPr>
                </a:tc>
              </a:tr>
              <a:tr h="366120">
                <a:tc>
                  <a:tcPr>
                    <a:lnL w="9360">
                      <a:solidFill>
                        <a:srgbClr val="000000"/>
                      </a:solidFill>
                    </a:lnL>
                    <a:lnR w="9360">
                      <a:solidFill>
                        <a:srgbClr val="000000"/>
                      </a:solidFill>
                    </a:lnR>
                    <a:lnT w="9360">
                      <a:solidFill>
                        <a:srgbClr val="000000"/>
                      </a:solidFill>
                    </a:lnT>
                    <a:lnB w="9360">
                      <a:solidFill>
                        <a:srgbClr val="000000"/>
                      </a:solidFill>
                    </a:lnB>
                    <a:solidFill>
                      <a:srgbClr val="ffcc00"/>
                    </a:solidFill>
                  </a:tcPr>
                </a:tc>
              </a:tr>
              <a:tr h="366120">
                <a:tc>
                  <a:tcPr>
                    <a:lnL w="9360">
                      <a:solidFill>
                        <a:srgbClr val="000000"/>
                      </a:solidFill>
                    </a:lnL>
                    <a:lnR w="9360">
                      <a:solidFill>
                        <a:srgbClr val="000000"/>
                      </a:solidFill>
                    </a:lnR>
                    <a:lnT w="9360">
                      <a:solidFill>
                        <a:srgbClr val="000000"/>
                      </a:solidFill>
                    </a:lnT>
                    <a:lnB w="9360">
                      <a:solidFill>
                        <a:srgbClr val="000000"/>
                      </a:solidFill>
                    </a:lnB>
                    <a:solidFill>
                      <a:srgbClr val="ff00ff"/>
                    </a:solidFill>
                  </a:tcPr>
                </a:tc>
              </a:tr>
              <a:tr h="366120">
                <a:tc>
                  <a:tcPr>
                    <a:lnL w="9360">
                      <a:solidFill>
                        <a:srgbClr val="000000"/>
                      </a:solidFill>
                    </a:lnL>
                    <a:lnR w="9360">
                      <a:solidFill>
                        <a:srgbClr val="000000"/>
                      </a:solidFill>
                    </a:lnR>
                    <a:lnT w="9360">
                      <a:solidFill>
                        <a:srgbClr val="000000"/>
                      </a:solidFill>
                    </a:lnT>
                    <a:lnB w="9360">
                      <a:solidFill>
                        <a:srgbClr val="000000"/>
                      </a:solidFill>
                    </a:lnB>
                    <a:solidFill>
                      <a:srgbClr val="ff00ff"/>
                    </a:solidFill>
                  </a:tcPr>
                </a:tc>
              </a:tr>
            </a:tbl>
          </a:graphicData>
        </a:graphic>
      </p:graphicFrame>
      <p:graphicFrame>
        <p:nvGraphicFramePr>
          <p:cNvPr id="1070" name="Table 13"/>
          <p:cNvGraphicFramePr/>
          <p:nvPr/>
        </p:nvGraphicFramePr>
        <p:xfrm>
          <a:off x="2738520" y="5024520"/>
          <a:ext cx="4571640" cy="914040"/>
        </p:xfrm>
        <a:graphic>
          <a:graphicData uri="http://schemas.openxmlformats.org/drawingml/2006/table">
            <a:tbl>
              <a:tblPr/>
              <a:tblGrid>
                <a:gridCol w="114120"/>
                <a:gridCol w="114120"/>
                <a:gridCol w="114120"/>
                <a:gridCol w="114120"/>
                <a:gridCol w="114120"/>
                <a:gridCol w="114120"/>
                <a:gridCol w="114120"/>
                <a:gridCol w="114120"/>
                <a:gridCol w="114120"/>
                <a:gridCol w="114120"/>
                <a:gridCol w="114120"/>
                <a:gridCol w="114120"/>
                <a:gridCol w="114120"/>
                <a:gridCol w="114120"/>
                <a:gridCol w="114120"/>
                <a:gridCol w="114120"/>
                <a:gridCol w="114120"/>
                <a:gridCol w="114120"/>
                <a:gridCol w="114120"/>
                <a:gridCol w="114120"/>
                <a:gridCol w="114120"/>
                <a:gridCol w="114120"/>
                <a:gridCol w="114120"/>
                <a:gridCol w="114120"/>
                <a:gridCol w="114120"/>
                <a:gridCol w="114120"/>
                <a:gridCol w="114120"/>
                <a:gridCol w="114120"/>
                <a:gridCol w="114120"/>
                <a:gridCol w="114120"/>
                <a:gridCol w="114120"/>
                <a:gridCol w="114120"/>
                <a:gridCol w="114120"/>
                <a:gridCol w="114120"/>
                <a:gridCol w="114120"/>
                <a:gridCol w="114120"/>
                <a:gridCol w="114120"/>
                <a:gridCol w="114120"/>
                <a:gridCol w="114120"/>
                <a:gridCol w="120960"/>
              </a:tblGrid>
              <a:tr h="914400">
                <a:tc>
                  <a:tcPr>
                    <a:lnL w="9360">
                      <a:solidFill>
                        <a:srgbClr val="000000"/>
                      </a:solidFill>
                    </a:lnL>
                    <a:lnR w="9360">
                      <a:solidFill>
                        <a:srgbClr val="000000"/>
                      </a:solidFill>
                    </a:lnR>
                    <a:lnT w="9360">
                      <a:solidFill>
                        <a:srgbClr val="000000"/>
                      </a:solidFill>
                    </a:lnT>
                    <a:lnB w="9360">
                      <a:solidFill>
                        <a:srgbClr val="000000"/>
                      </a:solidFill>
                    </a:lnB>
                    <a:solidFill>
                      <a:srgbClr val="3366ff"/>
                    </a:solidFill>
                  </a:tcPr>
                </a:tc>
                <a:tc>
                  <a:tcPr>
                    <a:lnL w="9360">
                      <a:solidFill>
                        <a:srgbClr val="000000"/>
                      </a:solidFill>
                    </a:lnL>
                    <a:lnR w="9360">
                      <a:solidFill>
                        <a:srgbClr val="000000"/>
                      </a:solidFill>
                    </a:lnR>
                    <a:lnT w="9360">
                      <a:solidFill>
                        <a:srgbClr val="000000"/>
                      </a:solidFill>
                    </a:lnT>
                    <a:lnB w="9360">
                      <a:solidFill>
                        <a:srgbClr val="000000"/>
                      </a:solidFill>
                    </a:lnB>
                    <a:solidFill>
                      <a:srgbClr val="3366ff"/>
                    </a:solidFill>
                  </a:tcPr>
                </a:tc>
                <a:tc>
                  <a:tcPr>
                    <a:lnL w="9360">
                      <a:solidFill>
                        <a:srgbClr val="000000"/>
                      </a:solidFill>
                    </a:lnL>
                    <a:lnR w="9360">
                      <a:solidFill>
                        <a:srgbClr val="000000"/>
                      </a:solidFill>
                    </a:lnR>
                    <a:lnT w="9360">
                      <a:solidFill>
                        <a:srgbClr val="000000"/>
                      </a:solidFill>
                    </a:lnT>
                    <a:lnB w="9360">
                      <a:solidFill>
                        <a:srgbClr val="000000"/>
                      </a:solidFill>
                    </a:lnB>
                    <a:solidFill>
                      <a:srgbClr val="99cc00"/>
                    </a:solidFill>
                  </a:tcPr>
                </a:tc>
                <a:tc>
                  <a:tcPr>
                    <a:lnL w="9360">
                      <a:solidFill>
                        <a:srgbClr val="000000"/>
                      </a:solidFill>
                    </a:lnL>
                    <a:lnR w="9360">
                      <a:solidFill>
                        <a:srgbClr val="000000"/>
                      </a:solidFill>
                    </a:lnR>
                    <a:lnT w="9360">
                      <a:solidFill>
                        <a:srgbClr val="000000"/>
                      </a:solidFill>
                    </a:lnT>
                    <a:lnB w="9360">
                      <a:solidFill>
                        <a:srgbClr val="000000"/>
                      </a:solidFill>
                    </a:lnB>
                    <a:solidFill>
                      <a:srgbClr val="99cc00"/>
                    </a:solidFill>
                  </a:tcPr>
                </a:tc>
                <a:tc>
                  <a:tcPr>
                    <a:lnL w="9360">
                      <a:solidFill>
                        <a:srgbClr val="000000"/>
                      </a:solidFill>
                    </a:lnL>
                    <a:lnR w="9360">
                      <a:solidFill>
                        <a:srgbClr val="000000"/>
                      </a:solidFill>
                    </a:lnR>
                    <a:lnT w="9360">
                      <a:solidFill>
                        <a:srgbClr val="000000"/>
                      </a:solidFill>
                    </a:lnT>
                    <a:lnB w="9360">
                      <a:solidFill>
                        <a:srgbClr val="000000"/>
                      </a:solidFill>
                    </a:lnB>
                    <a:solidFill>
                      <a:srgbClr val="ffcc00"/>
                    </a:solidFill>
                  </a:tcPr>
                </a:tc>
                <a:tc>
                  <a:tcPr>
                    <a:lnL w="9360">
                      <a:solidFill>
                        <a:srgbClr val="000000"/>
                      </a:solidFill>
                    </a:lnL>
                    <a:lnR w="9360">
                      <a:solidFill>
                        <a:srgbClr val="000000"/>
                      </a:solidFill>
                    </a:lnR>
                    <a:lnT w="9360">
                      <a:solidFill>
                        <a:srgbClr val="000000"/>
                      </a:solidFill>
                    </a:lnT>
                    <a:lnB w="9360">
                      <a:solidFill>
                        <a:srgbClr val="000000"/>
                      </a:solidFill>
                    </a:lnB>
                    <a:solidFill>
                      <a:srgbClr val="ffcc00"/>
                    </a:solidFill>
                  </a:tcPr>
                </a:tc>
                <a:tc>
                  <a:tcPr>
                    <a:lnL w="9360">
                      <a:solidFill>
                        <a:srgbClr val="000000"/>
                      </a:solidFill>
                    </a:lnL>
                    <a:lnR w="9360">
                      <a:solidFill>
                        <a:srgbClr val="000000"/>
                      </a:solidFill>
                    </a:lnR>
                    <a:lnT w="9360">
                      <a:solidFill>
                        <a:srgbClr val="000000"/>
                      </a:solidFill>
                    </a:lnT>
                    <a:lnB w="9360">
                      <a:solidFill>
                        <a:srgbClr val="000000"/>
                      </a:solidFill>
                    </a:lnB>
                    <a:solidFill>
                      <a:srgbClr val="ff00ff"/>
                    </a:solidFill>
                  </a:tcPr>
                </a:tc>
                <a:tc>
                  <a:tcPr>
                    <a:lnL w="9360">
                      <a:solidFill>
                        <a:srgbClr val="000000"/>
                      </a:solidFill>
                    </a:lnL>
                    <a:lnR w="9360">
                      <a:solidFill>
                        <a:srgbClr val="000000"/>
                      </a:solidFill>
                    </a:lnR>
                    <a:lnT w="9360">
                      <a:solidFill>
                        <a:srgbClr val="000000"/>
                      </a:solidFill>
                    </a:lnT>
                    <a:lnB w="9360">
                      <a:solidFill>
                        <a:srgbClr val="000000"/>
                      </a:solidFill>
                    </a:lnB>
                    <a:solidFill>
                      <a:srgbClr val="ff00ff"/>
                    </a:solidFill>
                  </a:tcPr>
                </a:tc>
                <a:tc>
                  <a:tcPr>
                    <a:lnL w="9360">
                      <a:solidFill>
                        <a:srgbClr val="000000"/>
                      </a:solidFill>
                    </a:lnL>
                    <a:lnR w="9360">
                      <a:solidFill>
                        <a:srgbClr val="000000"/>
                      </a:solidFill>
                    </a:lnR>
                    <a:lnT w="9360">
                      <a:solidFill>
                        <a:srgbClr val="000000"/>
                      </a:solidFill>
                    </a:lnT>
                    <a:lnB w="9360">
                      <a:solidFill>
                        <a:srgbClr val="000000"/>
                      </a:solidFill>
                    </a:lnB>
                    <a:solidFill>
                      <a:srgbClr val="3366ff"/>
                    </a:solidFill>
                  </a:tcPr>
                </a:tc>
                <a:tc>
                  <a:tcPr>
                    <a:lnL w="9360">
                      <a:solidFill>
                        <a:srgbClr val="000000"/>
                      </a:solidFill>
                    </a:lnL>
                    <a:lnR w="9360">
                      <a:solidFill>
                        <a:srgbClr val="000000"/>
                      </a:solidFill>
                    </a:lnR>
                    <a:lnT w="9360">
                      <a:solidFill>
                        <a:srgbClr val="000000"/>
                      </a:solidFill>
                    </a:lnT>
                    <a:lnB w="9360">
                      <a:solidFill>
                        <a:srgbClr val="000000"/>
                      </a:solidFill>
                    </a:lnB>
                    <a:solidFill>
                      <a:srgbClr val="3366ff"/>
                    </a:solidFill>
                  </a:tcPr>
                </a:tc>
                <a:tc>
                  <a:tcPr>
                    <a:lnL w="9360">
                      <a:solidFill>
                        <a:srgbClr val="000000"/>
                      </a:solidFill>
                    </a:lnL>
                    <a:lnR w="9360">
                      <a:solidFill>
                        <a:srgbClr val="000000"/>
                      </a:solidFill>
                    </a:lnR>
                    <a:lnT w="9360">
                      <a:solidFill>
                        <a:srgbClr val="000000"/>
                      </a:solidFill>
                    </a:lnT>
                    <a:lnB w="9360">
                      <a:solidFill>
                        <a:srgbClr val="000000"/>
                      </a:solidFill>
                    </a:lnB>
                    <a:solidFill>
                      <a:srgbClr val="99cc00"/>
                    </a:solidFill>
                  </a:tcPr>
                </a:tc>
                <a:tc>
                  <a:tcPr>
                    <a:lnL w="9360">
                      <a:solidFill>
                        <a:srgbClr val="000000"/>
                      </a:solidFill>
                    </a:lnL>
                    <a:lnR w="9360">
                      <a:solidFill>
                        <a:srgbClr val="000000"/>
                      </a:solidFill>
                    </a:lnR>
                    <a:lnT w="9360">
                      <a:solidFill>
                        <a:srgbClr val="000000"/>
                      </a:solidFill>
                    </a:lnT>
                    <a:lnB w="9360">
                      <a:solidFill>
                        <a:srgbClr val="000000"/>
                      </a:solidFill>
                    </a:lnB>
                    <a:solidFill>
                      <a:srgbClr val="99cc00"/>
                    </a:solidFill>
                  </a:tcPr>
                </a:tc>
                <a:tc>
                  <a:tcPr>
                    <a:lnL w="9360">
                      <a:solidFill>
                        <a:srgbClr val="000000"/>
                      </a:solidFill>
                    </a:lnL>
                    <a:lnR w="9360">
                      <a:solidFill>
                        <a:srgbClr val="000000"/>
                      </a:solidFill>
                    </a:lnR>
                    <a:lnT w="9360">
                      <a:solidFill>
                        <a:srgbClr val="000000"/>
                      </a:solidFill>
                    </a:lnT>
                    <a:lnB w="9360">
                      <a:solidFill>
                        <a:srgbClr val="000000"/>
                      </a:solidFill>
                    </a:lnB>
                    <a:solidFill>
                      <a:srgbClr val="ffcc00"/>
                    </a:solidFill>
                  </a:tcPr>
                </a:tc>
                <a:tc>
                  <a:tcPr>
                    <a:lnL w="9360">
                      <a:solidFill>
                        <a:srgbClr val="000000"/>
                      </a:solidFill>
                    </a:lnL>
                    <a:lnR w="9360">
                      <a:solidFill>
                        <a:srgbClr val="000000"/>
                      </a:solidFill>
                    </a:lnR>
                    <a:lnT w="9360">
                      <a:solidFill>
                        <a:srgbClr val="000000"/>
                      </a:solidFill>
                    </a:lnT>
                    <a:lnB w="9360">
                      <a:solidFill>
                        <a:srgbClr val="000000"/>
                      </a:solidFill>
                    </a:lnB>
                    <a:solidFill>
                      <a:srgbClr val="ffcc00"/>
                    </a:solidFill>
                  </a:tcPr>
                </a:tc>
                <a:tc>
                  <a:tcPr>
                    <a:lnL w="9360">
                      <a:solidFill>
                        <a:srgbClr val="000000"/>
                      </a:solidFill>
                    </a:lnL>
                    <a:lnR w="9360">
                      <a:solidFill>
                        <a:srgbClr val="000000"/>
                      </a:solidFill>
                    </a:lnR>
                    <a:lnT w="9360">
                      <a:solidFill>
                        <a:srgbClr val="000000"/>
                      </a:solidFill>
                    </a:lnT>
                    <a:lnB w="9360">
                      <a:solidFill>
                        <a:srgbClr val="000000"/>
                      </a:solidFill>
                    </a:lnB>
                    <a:solidFill>
                      <a:srgbClr val="ff00ff"/>
                    </a:solidFill>
                  </a:tcPr>
                </a:tc>
                <a:tc>
                  <a:tcPr>
                    <a:lnL w="9360">
                      <a:solidFill>
                        <a:srgbClr val="000000"/>
                      </a:solidFill>
                    </a:lnL>
                    <a:lnR w="9360">
                      <a:solidFill>
                        <a:srgbClr val="000000"/>
                      </a:solidFill>
                    </a:lnR>
                    <a:lnT w="9360">
                      <a:solidFill>
                        <a:srgbClr val="000000"/>
                      </a:solidFill>
                    </a:lnT>
                    <a:lnB w="9360">
                      <a:solidFill>
                        <a:srgbClr val="000000"/>
                      </a:solidFill>
                    </a:lnB>
                    <a:solidFill>
                      <a:srgbClr val="ff00ff"/>
                    </a:solidFill>
                  </a:tcPr>
                </a:tc>
                <a:tc>
                  <a:tcPr>
                    <a:lnL w="9360">
                      <a:solidFill>
                        <a:srgbClr val="000000"/>
                      </a:solidFill>
                    </a:lnL>
                    <a:lnR w="9360">
                      <a:solidFill>
                        <a:srgbClr val="000000"/>
                      </a:solidFill>
                    </a:lnR>
                    <a:lnT w="9360">
                      <a:solidFill>
                        <a:srgbClr val="000000"/>
                      </a:solidFill>
                    </a:lnT>
                    <a:lnB w="9360">
                      <a:solidFill>
                        <a:srgbClr val="000000"/>
                      </a:solidFill>
                    </a:lnB>
                    <a:solidFill>
                      <a:srgbClr val="3366ff"/>
                    </a:solidFill>
                  </a:tcPr>
                </a:tc>
                <a:tc>
                  <a:tcPr>
                    <a:lnL w="9360">
                      <a:solidFill>
                        <a:srgbClr val="000000"/>
                      </a:solidFill>
                    </a:lnL>
                    <a:lnR w="9360">
                      <a:solidFill>
                        <a:srgbClr val="000000"/>
                      </a:solidFill>
                    </a:lnR>
                    <a:lnT w="9360">
                      <a:solidFill>
                        <a:srgbClr val="000000"/>
                      </a:solidFill>
                    </a:lnT>
                    <a:lnB w="9360">
                      <a:solidFill>
                        <a:srgbClr val="000000"/>
                      </a:solidFill>
                    </a:lnB>
                    <a:solidFill>
                      <a:srgbClr val="3366ff"/>
                    </a:solidFill>
                  </a:tcPr>
                </a:tc>
                <a:tc>
                  <a:tcPr>
                    <a:lnL w="9360">
                      <a:solidFill>
                        <a:srgbClr val="000000"/>
                      </a:solidFill>
                    </a:lnL>
                    <a:lnR w="9360">
                      <a:solidFill>
                        <a:srgbClr val="000000"/>
                      </a:solidFill>
                    </a:lnR>
                    <a:lnT w="9360">
                      <a:solidFill>
                        <a:srgbClr val="000000"/>
                      </a:solidFill>
                    </a:lnT>
                    <a:lnB w="9360">
                      <a:solidFill>
                        <a:srgbClr val="000000"/>
                      </a:solidFill>
                    </a:lnB>
                    <a:solidFill>
                      <a:srgbClr val="99cc00"/>
                    </a:solidFill>
                  </a:tcPr>
                </a:tc>
                <a:tc>
                  <a:tcPr>
                    <a:lnL w="9360">
                      <a:solidFill>
                        <a:srgbClr val="000000"/>
                      </a:solidFill>
                    </a:lnL>
                    <a:lnR w="9360">
                      <a:solidFill>
                        <a:srgbClr val="000000"/>
                      </a:solidFill>
                    </a:lnR>
                    <a:lnT w="9360">
                      <a:solidFill>
                        <a:srgbClr val="000000"/>
                      </a:solidFill>
                    </a:lnT>
                    <a:lnB w="9360">
                      <a:solidFill>
                        <a:srgbClr val="000000"/>
                      </a:solidFill>
                    </a:lnB>
                    <a:solidFill>
                      <a:srgbClr val="99cc00"/>
                    </a:solidFill>
                  </a:tcPr>
                </a:tc>
                <a:tc>
                  <a:tcPr>
                    <a:lnL w="9360">
                      <a:solidFill>
                        <a:srgbClr val="000000"/>
                      </a:solidFill>
                    </a:lnL>
                    <a:lnR w="9360">
                      <a:solidFill>
                        <a:srgbClr val="000000"/>
                      </a:solidFill>
                    </a:lnR>
                    <a:lnT w="9360">
                      <a:solidFill>
                        <a:srgbClr val="000000"/>
                      </a:solidFill>
                    </a:lnT>
                    <a:lnB w="9360">
                      <a:solidFill>
                        <a:srgbClr val="000000"/>
                      </a:solidFill>
                    </a:lnB>
                    <a:solidFill>
                      <a:srgbClr val="ffcc00"/>
                    </a:solidFill>
                  </a:tcPr>
                </a:tc>
                <a:tc>
                  <a:tcPr>
                    <a:lnL w="9360">
                      <a:solidFill>
                        <a:srgbClr val="000000"/>
                      </a:solidFill>
                    </a:lnL>
                    <a:lnR w="9360">
                      <a:solidFill>
                        <a:srgbClr val="000000"/>
                      </a:solidFill>
                    </a:lnR>
                    <a:lnT w="9360">
                      <a:solidFill>
                        <a:srgbClr val="000000"/>
                      </a:solidFill>
                    </a:lnT>
                    <a:lnB w="9360">
                      <a:solidFill>
                        <a:srgbClr val="000000"/>
                      </a:solidFill>
                    </a:lnB>
                    <a:solidFill>
                      <a:srgbClr val="ffcc00"/>
                    </a:solidFill>
                  </a:tcPr>
                </a:tc>
                <a:tc>
                  <a:tcPr>
                    <a:lnL w="9360">
                      <a:solidFill>
                        <a:srgbClr val="000000"/>
                      </a:solidFill>
                    </a:lnL>
                    <a:lnR w="9360">
                      <a:solidFill>
                        <a:srgbClr val="000000"/>
                      </a:solidFill>
                    </a:lnR>
                    <a:lnT w="9360">
                      <a:solidFill>
                        <a:srgbClr val="000000"/>
                      </a:solidFill>
                    </a:lnT>
                    <a:lnB w="9360">
                      <a:solidFill>
                        <a:srgbClr val="000000"/>
                      </a:solidFill>
                    </a:lnB>
                    <a:solidFill>
                      <a:srgbClr val="ff00ff"/>
                    </a:solidFill>
                  </a:tcPr>
                </a:tc>
                <a:tc>
                  <a:tcPr>
                    <a:lnL w="9360">
                      <a:solidFill>
                        <a:srgbClr val="000000"/>
                      </a:solidFill>
                    </a:lnL>
                    <a:lnR w="9360">
                      <a:solidFill>
                        <a:srgbClr val="000000"/>
                      </a:solidFill>
                    </a:lnR>
                    <a:lnT w="9360">
                      <a:solidFill>
                        <a:srgbClr val="000000"/>
                      </a:solidFill>
                    </a:lnT>
                    <a:lnB w="9360">
                      <a:solidFill>
                        <a:srgbClr val="000000"/>
                      </a:solidFill>
                    </a:lnB>
                    <a:solidFill>
                      <a:srgbClr val="ff00ff"/>
                    </a:solidFill>
                  </a:tcPr>
                </a:tc>
                <a:tc>
                  <a:tcPr>
                    <a:lnL w="9360">
                      <a:solidFill>
                        <a:srgbClr val="000000"/>
                      </a:solidFill>
                    </a:lnL>
                    <a:lnR w="9360">
                      <a:solidFill>
                        <a:srgbClr val="000000"/>
                      </a:solidFill>
                    </a:lnR>
                    <a:lnT w="9360">
                      <a:solidFill>
                        <a:srgbClr val="000000"/>
                      </a:solidFill>
                    </a:lnT>
                    <a:lnB w="9360">
                      <a:solidFill>
                        <a:srgbClr val="000000"/>
                      </a:solidFill>
                    </a:lnB>
                    <a:solidFill>
                      <a:srgbClr val="3366ff"/>
                    </a:solidFill>
                  </a:tcPr>
                </a:tc>
                <a:tc>
                  <a:tcPr>
                    <a:lnL w="9360">
                      <a:solidFill>
                        <a:srgbClr val="000000"/>
                      </a:solidFill>
                    </a:lnL>
                    <a:lnR w="9360">
                      <a:solidFill>
                        <a:srgbClr val="000000"/>
                      </a:solidFill>
                    </a:lnR>
                    <a:lnT w="9360">
                      <a:solidFill>
                        <a:srgbClr val="000000"/>
                      </a:solidFill>
                    </a:lnT>
                    <a:lnB w="9360">
                      <a:solidFill>
                        <a:srgbClr val="000000"/>
                      </a:solidFill>
                    </a:lnB>
                    <a:solidFill>
                      <a:srgbClr val="3366ff"/>
                    </a:solidFill>
                  </a:tcPr>
                </a:tc>
                <a:tc>
                  <a:tcPr>
                    <a:lnL w="9360">
                      <a:solidFill>
                        <a:srgbClr val="000000"/>
                      </a:solidFill>
                    </a:lnL>
                    <a:lnR w="9360">
                      <a:solidFill>
                        <a:srgbClr val="000000"/>
                      </a:solidFill>
                    </a:lnR>
                    <a:lnT w="9360">
                      <a:solidFill>
                        <a:srgbClr val="000000"/>
                      </a:solidFill>
                    </a:lnT>
                    <a:lnB w="9360">
                      <a:solidFill>
                        <a:srgbClr val="000000"/>
                      </a:solidFill>
                    </a:lnB>
                    <a:solidFill>
                      <a:srgbClr val="99cc00"/>
                    </a:solidFill>
                  </a:tcPr>
                </a:tc>
                <a:tc>
                  <a:tcPr>
                    <a:lnL w="9360">
                      <a:solidFill>
                        <a:srgbClr val="000000"/>
                      </a:solidFill>
                    </a:lnL>
                    <a:lnR w="9360">
                      <a:solidFill>
                        <a:srgbClr val="000000"/>
                      </a:solidFill>
                    </a:lnR>
                    <a:lnT w="9360">
                      <a:solidFill>
                        <a:srgbClr val="000000"/>
                      </a:solidFill>
                    </a:lnT>
                    <a:lnB w="9360">
                      <a:solidFill>
                        <a:srgbClr val="000000"/>
                      </a:solidFill>
                    </a:lnB>
                    <a:solidFill>
                      <a:srgbClr val="99cc00"/>
                    </a:solidFill>
                  </a:tcPr>
                </a:tc>
                <a:tc>
                  <a:tcPr>
                    <a:lnL w="9360">
                      <a:solidFill>
                        <a:srgbClr val="000000"/>
                      </a:solidFill>
                    </a:lnL>
                    <a:lnR w="9360">
                      <a:solidFill>
                        <a:srgbClr val="000000"/>
                      </a:solidFill>
                    </a:lnR>
                    <a:lnT w="9360">
                      <a:solidFill>
                        <a:srgbClr val="000000"/>
                      </a:solidFill>
                    </a:lnT>
                    <a:lnB w="9360">
                      <a:solidFill>
                        <a:srgbClr val="000000"/>
                      </a:solidFill>
                    </a:lnB>
                    <a:solidFill>
                      <a:srgbClr val="ffcc00"/>
                    </a:solidFill>
                  </a:tcPr>
                </a:tc>
                <a:tc>
                  <a:tcPr>
                    <a:lnL w="9360">
                      <a:solidFill>
                        <a:srgbClr val="000000"/>
                      </a:solidFill>
                    </a:lnL>
                    <a:lnR w="9360">
                      <a:solidFill>
                        <a:srgbClr val="000000"/>
                      </a:solidFill>
                    </a:lnR>
                    <a:lnT w="9360">
                      <a:solidFill>
                        <a:srgbClr val="000000"/>
                      </a:solidFill>
                    </a:lnT>
                    <a:lnB w="9360">
                      <a:solidFill>
                        <a:srgbClr val="000000"/>
                      </a:solidFill>
                    </a:lnB>
                    <a:solidFill>
                      <a:srgbClr val="ffcc00"/>
                    </a:solidFill>
                  </a:tcPr>
                </a:tc>
                <a:tc>
                  <a:tcPr>
                    <a:lnL w="9360">
                      <a:solidFill>
                        <a:srgbClr val="000000"/>
                      </a:solidFill>
                    </a:lnL>
                    <a:lnR w="9360">
                      <a:solidFill>
                        <a:srgbClr val="000000"/>
                      </a:solidFill>
                    </a:lnR>
                    <a:lnT w="9360">
                      <a:solidFill>
                        <a:srgbClr val="000000"/>
                      </a:solidFill>
                    </a:lnT>
                    <a:lnB w="9360">
                      <a:solidFill>
                        <a:srgbClr val="000000"/>
                      </a:solidFill>
                    </a:lnB>
                    <a:solidFill>
                      <a:srgbClr val="ff00ff"/>
                    </a:solidFill>
                  </a:tcPr>
                </a:tc>
                <a:tc>
                  <a:tcPr>
                    <a:lnL w="9360">
                      <a:solidFill>
                        <a:srgbClr val="000000"/>
                      </a:solidFill>
                    </a:lnL>
                    <a:lnR w="9360">
                      <a:solidFill>
                        <a:srgbClr val="000000"/>
                      </a:solidFill>
                    </a:lnR>
                    <a:lnT w="9360">
                      <a:solidFill>
                        <a:srgbClr val="000000"/>
                      </a:solidFill>
                    </a:lnT>
                    <a:lnB w="9360">
                      <a:solidFill>
                        <a:srgbClr val="000000"/>
                      </a:solidFill>
                    </a:lnB>
                    <a:solidFill>
                      <a:srgbClr val="ff00ff"/>
                    </a:solidFill>
                  </a:tcPr>
                </a:tc>
                <a:tc>
                  <a:tcPr>
                    <a:lnL w="9360">
                      <a:solidFill>
                        <a:srgbClr val="000000"/>
                      </a:solidFill>
                    </a:lnL>
                    <a:lnR w="9360">
                      <a:solidFill>
                        <a:srgbClr val="000000"/>
                      </a:solidFill>
                    </a:lnR>
                    <a:lnT w="9360">
                      <a:solidFill>
                        <a:srgbClr val="000000"/>
                      </a:solidFill>
                    </a:lnT>
                    <a:lnB w="9360">
                      <a:solidFill>
                        <a:srgbClr val="000000"/>
                      </a:solidFill>
                    </a:lnB>
                    <a:solidFill>
                      <a:srgbClr val="3366ff"/>
                    </a:solidFill>
                  </a:tcPr>
                </a:tc>
                <a:tc>
                  <a:tcPr>
                    <a:lnL w="9360">
                      <a:solidFill>
                        <a:srgbClr val="000000"/>
                      </a:solidFill>
                    </a:lnL>
                    <a:lnR w="9360">
                      <a:solidFill>
                        <a:srgbClr val="000000"/>
                      </a:solidFill>
                    </a:lnR>
                    <a:lnT w="9360">
                      <a:solidFill>
                        <a:srgbClr val="000000"/>
                      </a:solidFill>
                    </a:lnT>
                    <a:lnB w="9360">
                      <a:solidFill>
                        <a:srgbClr val="000000"/>
                      </a:solidFill>
                    </a:lnB>
                    <a:solidFill>
                      <a:srgbClr val="3366ff"/>
                    </a:solidFill>
                  </a:tcPr>
                </a:tc>
                <a:tc>
                  <a:tcPr>
                    <a:lnL w="9360">
                      <a:solidFill>
                        <a:srgbClr val="000000"/>
                      </a:solidFill>
                    </a:lnL>
                    <a:lnR w="9360">
                      <a:solidFill>
                        <a:srgbClr val="000000"/>
                      </a:solidFill>
                    </a:lnR>
                    <a:lnT w="9360">
                      <a:solidFill>
                        <a:srgbClr val="000000"/>
                      </a:solidFill>
                    </a:lnT>
                    <a:lnB w="9360">
                      <a:solidFill>
                        <a:srgbClr val="000000"/>
                      </a:solidFill>
                    </a:lnB>
                    <a:solidFill>
                      <a:srgbClr val="99cc00"/>
                    </a:solidFill>
                  </a:tcPr>
                </a:tc>
                <a:tc>
                  <a:tcPr>
                    <a:lnL w="9360">
                      <a:solidFill>
                        <a:srgbClr val="000000"/>
                      </a:solidFill>
                    </a:lnL>
                    <a:lnR w="9360">
                      <a:solidFill>
                        <a:srgbClr val="000000"/>
                      </a:solidFill>
                    </a:lnR>
                    <a:lnT w="9360">
                      <a:solidFill>
                        <a:srgbClr val="000000"/>
                      </a:solidFill>
                    </a:lnT>
                    <a:lnB w="9360">
                      <a:solidFill>
                        <a:srgbClr val="000000"/>
                      </a:solidFill>
                    </a:lnB>
                    <a:solidFill>
                      <a:srgbClr val="99cc00"/>
                    </a:solidFill>
                  </a:tcPr>
                </a:tc>
                <a:tc>
                  <a:tcPr>
                    <a:lnL w="9360">
                      <a:solidFill>
                        <a:srgbClr val="000000"/>
                      </a:solidFill>
                    </a:lnL>
                    <a:lnR w="9360">
                      <a:solidFill>
                        <a:srgbClr val="000000"/>
                      </a:solidFill>
                    </a:lnR>
                    <a:lnT w="9360">
                      <a:solidFill>
                        <a:srgbClr val="000000"/>
                      </a:solidFill>
                    </a:lnT>
                    <a:lnB w="9360">
                      <a:solidFill>
                        <a:srgbClr val="000000"/>
                      </a:solidFill>
                    </a:lnB>
                    <a:solidFill>
                      <a:srgbClr val="ffcc00"/>
                    </a:solidFill>
                  </a:tcPr>
                </a:tc>
                <a:tc>
                  <a:tcPr>
                    <a:lnL w="9360">
                      <a:solidFill>
                        <a:srgbClr val="000000"/>
                      </a:solidFill>
                    </a:lnL>
                    <a:lnR w="9360">
                      <a:solidFill>
                        <a:srgbClr val="000000"/>
                      </a:solidFill>
                    </a:lnR>
                    <a:lnT w="9360">
                      <a:solidFill>
                        <a:srgbClr val="000000"/>
                      </a:solidFill>
                    </a:lnT>
                    <a:lnB w="9360">
                      <a:solidFill>
                        <a:srgbClr val="000000"/>
                      </a:solidFill>
                    </a:lnB>
                    <a:solidFill>
                      <a:srgbClr val="ffcc00"/>
                    </a:solidFill>
                  </a:tcPr>
                </a:tc>
                <a:tc>
                  <a:tcPr>
                    <a:lnL w="9360">
                      <a:solidFill>
                        <a:srgbClr val="000000"/>
                      </a:solidFill>
                    </a:lnL>
                    <a:lnR w="9360">
                      <a:solidFill>
                        <a:srgbClr val="000000"/>
                      </a:solidFill>
                    </a:lnR>
                    <a:lnT w="9360">
                      <a:solidFill>
                        <a:srgbClr val="000000"/>
                      </a:solidFill>
                    </a:lnT>
                    <a:lnB w="9360">
                      <a:solidFill>
                        <a:srgbClr val="000000"/>
                      </a:solidFill>
                    </a:lnB>
                    <a:solidFill>
                      <a:srgbClr val="ff00ff"/>
                    </a:solidFill>
                  </a:tcPr>
                </a:tc>
                <a:tc>
                  <a:tcPr>
                    <a:lnL w="9360">
                      <a:solidFill>
                        <a:srgbClr val="000000"/>
                      </a:solidFill>
                    </a:lnL>
                    <a:lnR w="9360">
                      <a:solidFill>
                        <a:srgbClr val="000000"/>
                      </a:solidFill>
                    </a:lnR>
                    <a:lnT w="9360">
                      <a:solidFill>
                        <a:srgbClr val="000000"/>
                      </a:solidFill>
                    </a:lnT>
                    <a:lnB w="9360">
                      <a:solidFill>
                        <a:srgbClr val="000000"/>
                      </a:solidFill>
                    </a:lnB>
                    <a:solidFill>
                      <a:srgbClr val="ff00ff"/>
                    </a:solidFill>
                  </a:tcPr>
                </a:tc>
              </a:tr>
            </a:tbl>
          </a:graphicData>
        </a:graphic>
      </p:graphicFrame>
      <p:sp>
        <p:nvSpPr>
          <p:cNvPr id="1071" name="CustomShape 14"/>
          <p:cNvSpPr/>
          <p:nvPr/>
        </p:nvSpPr>
        <p:spPr>
          <a:xfrm>
            <a:off x="5448600" y="1779480"/>
            <a:ext cx="773640" cy="287280"/>
          </a:xfrm>
          <a:prstGeom prst="rect">
            <a:avLst/>
          </a:prstGeom>
          <a:noFill/>
          <a:ln>
            <a:noFill/>
          </a:ln>
        </p:spPr>
        <p:style>
          <a:lnRef idx="0"/>
          <a:fillRef idx="0"/>
          <a:effectRef idx="0"/>
          <a:fontRef idx="minor"/>
        </p:style>
        <p:txBody>
          <a:bodyPr lIns="0" rIns="0" tIns="12600" bIns="0"/>
          <a:p>
            <a:pPr marL="12600">
              <a:lnSpc>
                <a:spcPct val="100000"/>
              </a:lnSpc>
              <a:spcBef>
                <a:spcPts val="99"/>
              </a:spcBef>
            </a:pPr>
            <a:r>
              <a:rPr b="0" lang="en-IN" sz="1800" spc="-1" strike="noStrike">
                <a:solidFill>
                  <a:srgbClr val="000000"/>
                </a:solidFill>
                <a:latin typeface="Arial"/>
              </a:rPr>
              <a:t>4</a:t>
            </a:r>
            <a:r>
              <a:rPr b="0" lang="en-IN" sz="1800" spc="-72" strike="noStrike">
                <a:solidFill>
                  <a:srgbClr val="000000"/>
                </a:solidFill>
                <a:latin typeface="Arial"/>
              </a:rPr>
              <a:t> </a:t>
            </a:r>
            <a:r>
              <a:rPr b="0" lang="en-IN" sz="1800" spc="-4" strike="noStrike">
                <a:solidFill>
                  <a:srgbClr val="000000"/>
                </a:solidFill>
                <a:latin typeface="Arial"/>
              </a:rPr>
              <a:t>users</a:t>
            </a:r>
            <a:endParaRPr b="0" lang="en-IN" sz="1800" spc="-1" strike="noStrike">
              <a:latin typeface="Arial"/>
            </a:endParaRPr>
          </a:p>
        </p:txBody>
      </p:sp>
      <p:sp>
        <p:nvSpPr>
          <p:cNvPr id="1072" name="CustomShape 15"/>
          <p:cNvSpPr/>
          <p:nvPr/>
        </p:nvSpPr>
        <p:spPr>
          <a:xfrm>
            <a:off x="6935760" y="1854720"/>
            <a:ext cx="228240" cy="228240"/>
          </a:xfrm>
          <a:custGeom>
            <a:avLst/>
            <a:gdLst/>
            <a:ahLst/>
            <a:rect l="l" t="t" r="r" b="b"/>
            <a:pathLst>
              <a:path w="228600" h="228600">
                <a:moveTo>
                  <a:pt x="0" y="228600"/>
                </a:moveTo>
                <a:lnTo>
                  <a:pt x="228600" y="228600"/>
                </a:lnTo>
                <a:lnTo>
                  <a:pt x="228600" y="0"/>
                </a:lnTo>
                <a:lnTo>
                  <a:pt x="0" y="0"/>
                </a:lnTo>
                <a:lnTo>
                  <a:pt x="0" y="228600"/>
                </a:lnTo>
                <a:close/>
              </a:path>
            </a:pathLst>
          </a:custGeom>
          <a:solidFill>
            <a:srgbClr val="3366ff"/>
          </a:solidFill>
          <a:ln>
            <a:noFill/>
          </a:ln>
        </p:spPr>
        <p:style>
          <a:lnRef idx="0"/>
          <a:fillRef idx="0"/>
          <a:effectRef idx="0"/>
          <a:fontRef idx="minor"/>
        </p:style>
      </p:sp>
      <p:sp>
        <p:nvSpPr>
          <p:cNvPr id="1073" name="CustomShape 16"/>
          <p:cNvSpPr/>
          <p:nvPr/>
        </p:nvSpPr>
        <p:spPr>
          <a:xfrm>
            <a:off x="6935760" y="1854720"/>
            <a:ext cx="228240" cy="228240"/>
          </a:xfrm>
          <a:custGeom>
            <a:avLst/>
            <a:gdLst/>
            <a:ahLst/>
            <a:rect l="l" t="t" r="r" b="b"/>
            <a:pathLst>
              <a:path w="228600" h="228600">
                <a:moveTo>
                  <a:pt x="0" y="228600"/>
                </a:moveTo>
                <a:lnTo>
                  <a:pt x="228600" y="228600"/>
                </a:lnTo>
                <a:lnTo>
                  <a:pt x="228600" y="0"/>
                </a:lnTo>
                <a:lnTo>
                  <a:pt x="0" y="0"/>
                </a:lnTo>
                <a:lnTo>
                  <a:pt x="0" y="228600"/>
                </a:lnTo>
                <a:close/>
              </a:path>
            </a:pathLst>
          </a:custGeom>
          <a:noFill/>
          <a:ln w="9000">
            <a:solidFill>
              <a:srgbClr val="000000"/>
            </a:solidFill>
            <a:round/>
          </a:ln>
        </p:spPr>
        <p:style>
          <a:lnRef idx="0"/>
          <a:fillRef idx="0"/>
          <a:effectRef idx="0"/>
          <a:fontRef idx="minor"/>
        </p:style>
      </p:sp>
      <p:sp>
        <p:nvSpPr>
          <p:cNvPr id="1074" name="CustomShape 17"/>
          <p:cNvSpPr/>
          <p:nvPr/>
        </p:nvSpPr>
        <p:spPr>
          <a:xfrm>
            <a:off x="7240680" y="1854720"/>
            <a:ext cx="228240" cy="228240"/>
          </a:xfrm>
          <a:custGeom>
            <a:avLst/>
            <a:gdLst/>
            <a:ahLst/>
            <a:rect l="l" t="t" r="r" b="b"/>
            <a:pathLst>
              <a:path w="228600" h="228600">
                <a:moveTo>
                  <a:pt x="0" y="228600"/>
                </a:moveTo>
                <a:lnTo>
                  <a:pt x="228600" y="228600"/>
                </a:lnTo>
                <a:lnTo>
                  <a:pt x="228600" y="0"/>
                </a:lnTo>
                <a:lnTo>
                  <a:pt x="0" y="0"/>
                </a:lnTo>
                <a:lnTo>
                  <a:pt x="0" y="228600"/>
                </a:lnTo>
                <a:close/>
              </a:path>
            </a:pathLst>
          </a:custGeom>
          <a:solidFill>
            <a:srgbClr val="99cc00"/>
          </a:solidFill>
          <a:ln>
            <a:noFill/>
          </a:ln>
        </p:spPr>
        <p:style>
          <a:lnRef idx="0"/>
          <a:fillRef idx="0"/>
          <a:effectRef idx="0"/>
          <a:fontRef idx="minor"/>
        </p:style>
      </p:sp>
      <p:sp>
        <p:nvSpPr>
          <p:cNvPr id="1075" name="CustomShape 18"/>
          <p:cNvSpPr/>
          <p:nvPr/>
        </p:nvSpPr>
        <p:spPr>
          <a:xfrm>
            <a:off x="7240680" y="1854720"/>
            <a:ext cx="228240" cy="228240"/>
          </a:xfrm>
          <a:custGeom>
            <a:avLst/>
            <a:gdLst/>
            <a:ahLst/>
            <a:rect l="l" t="t" r="r" b="b"/>
            <a:pathLst>
              <a:path w="228600" h="228600">
                <a:moveTo>
                  <a:pt x="0" y="228600"/>
                </a:moveTo>
                <a:lnTo>
                  <a:pt x="228600" y="228600"/>
                </a:lnTo>
                <a:lnTo>
                  <a:pt x="228600" y="0"/>
                </a:lnTo>
                <a:lnTo>
                  <a:pt x="0" y="0"/>
                </a:lnTo>
                <a:lnTo>
                  <a:pt x="0" y="228600"/>
                </a:lnTo>
                <a:close/>
              </a:path>
            </a:pathLst>
          </a:custGeom>
          <a:noFill/>
          <a:ln w="9000">
            <a:solidFill>
              <a:srgbClr val="000000"/>
            </a:solidFill>
            <a:round/>
          </a:ln>
        </p:spPr>
        <p:style>
          <a:lnRef idx="0"/>
          <a:fillRef idx="0"/>
          <a:effectRef idx="0"/>
          <a:fontRef idx="minor"/>
        </p:style>
      </p:sp>
      <p:sp>
        <p:nvSpPr>
          <p:cNvPr id="1076" name="CustomShape 19"/>
          <p:cNvSpPr/>
          <p:nvPr/>
        </p:nvSpPr>
        <p:spPr>
          <a:xfrm>
            <a:off x="7545240" y="1854720"/>
            <a:ext cx="228240" cy="228240"/>
          </a:xfrm>
          <a:custGeom>
            <a:avLst/>
            <a:gdLst/>
            <a:ahLst/>
            <a:rect l="l" t="t" r="r" b="b"/>
            <a:pathLst>
              <a:path w="228600" h="228600">
                <a:moveTo>
                  <a:pt x="0" y="228600"/>
                </a:moveTo>
                <a:lnTo>
                  <a:pt x="228600" y="228600"/>
                </a:lnTo>
                <a:lnTo>
                  <a:pt x="228600" y="0"/>
                </a:lnTo>
                <a:lnTo>
                  <a:pt x="0" y="0"/>
                </a:lnTo>
                <a:lnTo>
                  <a:pt x="0" y="228600"/>
                </a:lnTo>
                <a:close/>
              </a:path>
            </a:pathLst>
          </a:custGeom>
          <a:solidFill>
            <a:srgbClr val="ffcc00"/>
          </a:solidFill>
          <a:ln>
            <a:noFill/>
          </a:ln>
        </p:spPr>
        <p:style>
          <a:lnRef idx="0"/>
          <a:fillRef idx="0"/>
          <a:effectRef idx="0"/>
          <a:fontRef idx="minor"/>
        </p:style>
      </p:sp>
      <p:sp>
        <p:nvSpPr>
          <p:cNvPr id="1077" name="CustomShape 20"/>
          <p:cNvSpPr/>
          <p:nvPr/>
        </p:nvSpPr>
        <p:spPr>
          <a:xfrm>
            <a:off x="7545240" y="1854720"/>
            <a:ext cx="228240" cy="228240"/>
          </a:xfrm>
          <a:custGeom>
            <a:avLst/>
            <a:gdLst/>
            <a:ahLst/>
            <a:rect l="l" t="t" r="r" b="b"/>
            <a:pathLst>
              <a:path w="228600" h="228600">
                <a:moveTo>
                  <a:pt x="0" y="228600"/>
                </a:moveTo>
                <a:lnTo>
                  <a:pt x="228600" y="228600"/>
                </a:lnTo>
                <a:lnTo>
                  <a:pt x="228600" y="0"/>
                </a:lnTo>
                <a:lnTo>
                  <a:pt x="0" y="0"/>
                </a:lnTo>
                <a:lnTo>
                  <a:pt x="0" y="228600"/>
                </a:lnTo>
                <a:close/>
              </a:path>
            </a:pathLst>
          </a:custGeom>
          <a:noFill/>
          <a:ln w="9000">
            <a:solidFill>
              <a:srgbClr val="000000"/>
            </a:solidFill>
            <a:round/>
          </a:ln>
        </p:spPr>
        <p:style>
          <a:lnRef idx="0"/>
          <a:fillRef idx="0"/>
          <a:effectRef idx="0"/>
          <a:fontRef idx="minor"/>
        </p:style>
      </p:sp>
      <p:sp>
        <p:nvSpPr>
          <p:cNvPr id="1078" name="CustomShape 21"/>
          <p:cNvSpPr/>
          <p:nvPr/>
        </p:nvSpPr>
        <p:spPr>
          <a:xfrm>
            <a:off x="7850160" y="1854720"/>
            <a:ext cx="228240" cy="228240"/>
          </a:xfrm>
          <a:custGeom>
            <a:avLst/>
            <a:gdLst/>
            <a:ahLst/>
            <a:rect l="l" t="t" r="r" b="b"/>
            <a:pathLst>
              <a:path w="228600" h="228600">
                <a:moveTo>
                  <a:pt x="0" y="228600"/>
                </a:moveTo>
                <a:lnTo>
                  <a:pt x="228600" y="228600"/>
                </a:lnTo>
                <a:lnTo>
                  <a:pt x="228600" y="0"/>
                </a:lnTo>
                <a:lnTo>
                  <a:pt x="0" y="0"/>
                </a:lnTo>
                <a:lnTo>
                  <a:pt x="0" y="228600"/>
                </a:lnTo>
                <a:close/>
              </a:path>
            </a:pathLst>
          </a:custGeom>
          <a:solidFill>
            <a:srgbClr val="ff00ff"/>
          </a:solidFill>
          <a:ln>
            <a:noFill/>
          </a:ln>
        </p:spPr>
        <p:style>
          <a:lnRef idx="0"/>
          <a:fillRef idx="0"/>
          <a:effectRef idx="0"/>
          <a:fontRef idx="minor"/>
        </p:style>
      </p:sp>
      <p:sp>
        <p:nvSpPr>
          <p:cNvPr id="1079" name="CustomShape 22"/>
          <p:cNvSpPr/>
          <p:nvPr/>
        </p:nvSpPr>
        <p:spPr>
          <a:xfrm>
            <a:off x="7850160" y="1854720"/>
            <a:ext cx="228240" cy="228240"/>
          </a:xfrm>
          <a:custGeom>
            <a:avLst/>
            <a:gdLst/>
            <a:ahLst/>
            <a:rect l="l" t="t" r="r" b="b"/>
            <a:pathLst>
              <a:path w="228600" h="228600">
                <a:moveTo>
                  <a:pt x="0" y="228600"/>
                </a:moveTo>
                <a:lnTo>
                  <a:pt x="228600" y="228600"/>
                </a:lnTo>
                <a:lnTo>
                  <a:pt x="228600" y="0"/>
                </a:lnTo>
                <a:lnTo>
                  <a:pt x="0" y="0"/>
                </a:lnTo>
                <a:lnTo>
                  <a:pt x="0" y="228600"/>
                </a:lnTo>
                <a:close/>
              </a:path>
            </a:pathLst>
          </a:custGeom>
          <a:noFill/>
          <a:ln w="9000">
            <a:solidFill>
              <a:srgbClr val="000000"/>
            </a:solidFill>
            <a:round/>
          </a:ln>
        </p:spPr>
        <p:style>
          <a:lnRef idx="0"/>
          <a:fillRef idx="0"/>
          <a:effectRef idx="0"/>
          <a:fontRef idx="minor"/>
        </p:style>
      </p:sp>
      <p:sp>
        <p:nvSpPr>
          <p:cNvPr id="1080" name="CustomShape 23"/>
          <p:cNvSpPr/>
          <p:nvPr/>
        </p:nvSpPr>
        <p:spPr>
          <a:xfrm>
            <a:off x="5453640" y="1284480"/>
            <a:ext cx="974520" cy="287280"/>
          </a:xfrm>
          <a:prstGeom prst="rect">
            <a:avLst/>
          </a:prstGeom>
          <a:noFill/>
          <a:ln>
            <a:noFill/>
          </a:ln>
        </p:spPr>
        <p:style>
          <a:lnRef idx="0"/>
          <a:fillRef idx="0"/>
          <a:effectRef idx="0"/>
          <a:fontRef idx="minor"/>
        </p:style>
        <p:txBody>
          <a:bodyPr lIns="0" rIns="0" tIns="12600" bIns="0"/>
          <a:p>
            <a:pPr marL="12600">
              <a:lnSpc>
                <a:spcPct val="100000"/>
              </a:lnSpc>
              <a:spcBef>
                <a:spcPts val="99"/>
              </a:spcBef>
            </a:pPr>
            <a:r>
              <a:rPr b="0" lang="en-IN" sz="1800" spc="-1" strike="noStrike">
                <a:solidFill>
                  <a:srgbClr val="000000"/>
                </a:solidFill>
                <a:latin typeface="Arial"/>
              </a:rPr>
              <a:t>E</a:t>
            </a:r>
            <a:r>
              <a:rPr b="0" lang="en-IN" sz="1800" spc="-12" strike="noStrike">
                <a:solidFill>
                  <a:srgbClr val="000000"/>
                </a:solidFill>
                <a:latin typeface="Arial"/>
              </a:rPr>
              <a:t>x</a:t>
            </a:r>
            <a:r>
              <a:rPr b="0" lang="en-IN" sz="1800" spc="-4" strike="noStrike">
                <a:solidFill>
                  <a:srgbClr val="000000"/>
                </a:solidFill>
                <a:latin typeface="Arial"/>
              </a:rPr>
              <a:t>am</a:t>
            </a:r>
            <a:r>
              <a:rPr b="0" lang="en-IN" sz="1800" spc="-12" strike="noStrike">
                <a:solidFill>
                  <a:srgbClr val="000000"/>
                </a:solidFill>
                <a:latin typeface="Arial"/>
              </a:rPr>
              <a:t>p</a:t>
            </a:r>
            <a:r>
              <a:rPr b="0" lang="en-IN" sz="1800" spc="-4" strike="noStrike">
                <a:solidFill>
                  <a:srgbClr val="000000"/>
                </a:solidFill>
                <a:latin typeface="Arial"/>
              </a:rPr>
              <a:t>l</a:t>
            </a:r>
            <a:r>
              <a:rPr b="0" lang="en-IN" sz="1800" spc="-12" strike="noStrike">
                <a:solidFill>
                  <a:srgbClr val="000000"/>
                </a:solidFill>
                <a:latin typeface="Arial"/>
              </a:rPr>
              <a:t>e</a:t>
            </a:r>
            <a:r>
              <a:rPr b="0" lang="en-IN" sz="1800" spc="-1" strike="noStrike">
                <a:solidFill>
                  <a:srgbClr val="000000"/>
                </a:solidFill>
                <a:latin typeface="Arial"/>
              </a:rPr>
              <a:t>:</a:t>
            </a:r>
            <a:endParaRPr b="0" lang="en-IN" sz="1800" spc="-1" strike="noStrike">
              <a:latin typeface="Arial"/>
            </a:endParaRPr>
          </a:p>
        </p:txBody>
      </p:sp>
    </p:spTree>
  </p:cSld>
</p:sld>
</file>

<file path=ppt/slides/slide8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81" name="TextShape 1"/>
          <p:cNvSpPr txBox="1"/>
          <p:nvPr/>
        </p:nvSpPr>
        <p:spPr>
          <a:xfrm>
            <a:off x="2878200" y="518040"/>
            <a:ext cx="3756960" cy="1158480"/>
          </a:xfrm>
          <a:prstGeom prst="rect">
            <a:avLst/>
          </a:prstGeom>
          <a:noFill/>
          <a:ln>
            <a:noFill/>
          </a:ln>
        </p:spPr>
        <p:txBody>
          <a:bodyPr lIns="0" rIns="0" tIns="13320" bIns="0"/>
          <a:p>
            <a:pPr marL="12600">
              <a:lnSpc>
                <a:spcPct val="100000"/>
              </a:lnSpc>
              <a:spcBef>
                <a:spcPts val="105"/>
              </a:spcBef>
            </a:pPr>
            <a:r>
              <a:rPr b="0" lang="en-US" sz="3200" spc="-117" strike="noStrike">
                <a:solidFill>
                  <a:srgbClr val="000000"/>
                </a:solidFill>
                <a:latin typeface="Arial"/>
              </a:rPr>
              <a:t>Statistical</a:t>
            </a:r>
            <a:r>
              <a:rPr b="0" lang="en-US" sz="3200" spc="-199" strike="noStrike">
                <a:solidFill>
                  <a:srgbClr val="000000"/>
                </a:solidFill>
                <a:latin typeface="Arial"/>
              </a:rPr>
              <a:t> </a:t>
            </a:r>
            <a:r>
              <a:rPr b="0" lang="en-US" sz="3200" spc="-58" strike="noStrike">
                <a:solidFill>
                  <a:srgbClr val="000000"/>
                </a:solidFill>
                <a:latin typeface="Arial"/>
              </a:rPr>
              <a:t>Multiplexing</a:t>
            </a:r>
            <a:endParaRPr b="0" lang="en-US" sz="3200" spc="-1" strike="noStrike">
              <a:solidFill>
                <a:srgbClr val="000000"/>
              </a:solidFill>
              <a:latin typeface="Calibri"/>
            </a:endParaRPr>
          </a:p>
        </p:txBody>
      </p:sp>
      <p:sp>
        <p:nvSpPr>
          <p:cNvPr id="1082" name="CustomShape 2"/>
          <p:cNvSpPr/>
          <p:nvPr/>
        </p:nvSpPr>
        <p:spPr>
          <a:xfrm>
            <a:off x="3130920" y="5451480"/>
            <a:ext cx="392760" cy="405000"/>
          </a:xfrm>
          <a:prstGeom prst="rect">
            <a:avLst/>
          </a:prstGeom>
          <a:blipFill rotWithShape="0">
            <a:blip r:embed="rId1"/>
            <a:stretch>
              <a:fillRect/>
            </a:stretch>
          </a:blipFill>
          <a:ln>
            <a:noFill/>
          </a:ln>
        </p:spPr>
        <p:style>
          <a:lnRef idx="0"/>
          <a:fillRef idx="0"/>
          <a:effectRef idx="0"/>
          <a:fontRef idx="minor"/>
        </p:style>
      </p:sp>
      <p:sp>
        <p:nvSpPr>
          <p:cNvPr id="1083" name="CustomShape 3"/>
          <p:cNvSpPr/>
          <p:nvPr/>
        </p:nvSpPr>
        <p:spPr>
          <a:xfrm>
            <a:off x="387000" y="5091120"/>
            <a:ext cx="8249400" cy="741240"/>
          </a:xfrm>
          <a:prstGeom prst="rect">
            <a:avLst/>
          </a:prstGeom>
          <a:noFill/>
          <a:ln>
            <a:noFill/>
          </a:ln>
        </p:spPr>
        <p:style>
          <a:lnRef idx="0"/>
          <a:fillRef idx="0"/>
          <a:effectRef idx="0"/>
          <a:fontRef idx="minor"/>
        </p:style>
        <p:txBody>
          <a:bodyPr lIns="0" rIns="0" tIns="9360" bIns="0"/>
          <a:p>
            <a:pPr marL="355680" indent="-342720">
              <a:lnSpc>
                <a:spcPct val="100000"/>
              </a:lnSpc>
              <a:spcBef>
                <a:spcPts val="74"/>
              </a:spcBef>
            </a:pPr>
            <a:r>
              <a:rPr b="0" lang="en-IN" sz="2400" spc="-168" strike="noStrike">
                <a:solidFill>
                  <a:srgbClr val="000000"/>
                </a:solidFill>
                <a:latin typeface="Arial"/>
              </a:rPr>
              <a:t>Sequence </a:t>
            </a:r>
            <a:r>
              <a:rPr b="0" lang="en-IN" sz="2400" spc="-4" strike="noStrike">
                <a:solidFill>
                  <a:srgbClr val="000000"/>
                </a:solidFill>
                <a:latin typeface="Arial"/>
              </a:rPr>
              <a:t>of </a:t>
            </a:r>
            <a:r>
              <a:rPr b="0" lang="en-IN" sz="2400" spc="-214" strike="noStrike">
                <a:solidFill>
                  <a:srgbClr val="000000"/>
                </a:solidFill>
                <a:latin typeface="Arial"/>
              </a:rPr>
              <a:t>A </a:t>
            </a:r>
            <a:r>
              <a:rPr b="0" lang="en-IN" sz="2400" spc="32" strike="noStrike">
                <a:solidFill>
                  <a:srgbClr val="000000"/>
                </a:solidFill>
                <a:latin typeface="Arial"/>
              </a:rPr>
              <a:t>&amp; </a:t>
            </a:r>
            <a:r>
              <a:rPr b="0" lang="en-IN" sz="2400" spc="-299" strike="noStrike">
                <a:solidFill>
                  <a:srgbClr val="000000"/>
                </a:solidFill>
                <a:latin typeface="Arial"/>
              </a:rPr>
              <a:t>B </a:t>
            </a:r>
            <a:r>
              <a:rPr b="0" lang="en-IN" sz="2400" spc="-128" strike="noStrike">
                <a:solidFill>
                  <a:srgbClr val="000000"/>
                </a:solidFill>
                <a:latin typeface="Arial"/>
              </a:rPr>
              <a:t>packets </a:t>
            </a:r>
            <a:r>
              <a:rPr b="0" lang="en-IN" sz="2400" spc="-137" strike="noStrike">
                <a:solidFill>
                  <a:srgbClr val="000000"/>
                </a:solidFill>
                <a:latin typeface="Arial"/>
              </a:rPr>
              <a:t>does </a:t>
            </a:r>
            <a:r>
              <a:rPr b="0" lang="en-IN" sz="2400" spc="-9" strike="noStrike">
                <a:solidFill>
                  <a:srgbClr val="000000"/>
                </a:solidFill>
                <a:latin typeface="Arial"/>
              </a:rPr>
              <a:t>not </a:t>
            </a:r>
            <a:r>
              <a:rPr b="0" lang="en-IN" sz="2400" spc="-148" strike="noStrike">
                <a:solidFill>
                  <a:srgbClr val="000000"/>
                </a:solidFill>
                <a:latin typeface="Arial"/>
              </a:rPr>
              <a:t>have </a:t>
            </a:r>
            <a:r>
              <a:rPr b="0" lang="en-IN" sz="2400" spc="-72" strike="noStrike">
                <a:solidFill>
                  <a:srgbClr val="000000"/>
                </a:solidFill>
                <a:latin typeface="Arial"/>
              </a:rPr>
              <a:t>fixed </a:t>
            </a:r>
            <a:r>
              <a:rPr b="0" lang="en-IN" sz="2400" spc="-43" strike="noStrike">
                <a:solidFill>
                  <a:srgbClr val="000000"/>
                </a:solidFill>
                <a:latin typeface="Arial"/>
              </a:rPr>
              <a:t>pattern,</a:t>
            </a:r>
            <a:r>
              <a:rPr b="0" lang="en-IN" sz="2400" spc="-279" strike="noStrike">
                <a:solidFill>
                  <a:srgbClr val="000000"/>
                </a:solidFill>
                <a:latin typeface="Arial"/>
              </a:rPr>
              <a:t> </a:t>
            </a:r>
            <a:r>
              <a:rPr b="0" lang="en-IN" sz="2400" spc="-52" strike="noStrike">
                <a:solidFill>
                  <a:srgbClr val="000000"/>
                </a:solidFill>
                <a:latin typeface="Arial"/>
              </a:rPr>
              <a:t>bandwidth  </a:t>
            </a:r>
            <a:r>
              <a:rPr b="0" lang="en-IN" sz="2400" spc="-123" strike="noStrike">
                <a:solidFill>
                  <a:srgbClr val="000000"/>
                </a:solidFill>
                <a:latin typeface="Arial"/>
              </a:rPr>
              <a:t>shared </a:t>
            </a:r>
            <a:r>
              <a:rPr b="0" lang="en-IN" sz="2400" spc="-72" strike="noStrike">
                <a:solidFill>
                  <a:srgbClr val="000000"/>
                </a:solidFill>
                <a:latin typeface="Arial"/>
              </a:rPr>
              <a:t>on</a:t>
            </a:r>
            <a:r>
              <a:rPr b="0" lang="en-IN" sz="2400" spc="-128" strike="noStrike">
                <a:solidFill>
                  <a:srgbClr val="000000"/>
                </a:solidFill>
                <a:latin typeface="Arial"/>
              </a:rPr>
              <a:t> </a:t>
            </a:r>
            <a:r>
              <a:rPr b="0" lang="en-IN" sz="2400" spc="-103" strike="noStrike">
                <a:solidFill>
                  <a:srgbClr val="000000"/>
                </a:solidFill>
                <a:latin typeface="Arial"/>
              </a:rPr>
              <a:t>demand</a:t>
            </a:r>
            <a:r>
              <a:rPr b="0" lang="en-IN" sz="2400" spc="-103" strike="noStrike">
                <a:solidFill>
                  <a:srgbClr val="000000"/>
                </a:solidFill>
                <a:latin typeface="Arial"/>
              </a:rPr>
              <a:t>	</a:t>
            </a:r>
            <a:r>
              <a:rPr b="1" i="1" lang="en-IN" sz="2400" spc="-199" strike="noStrike">
                <a:solidFill>
                  <a:srgbClr val="ff0000"/>
                </a:solidFill>
                <a:latin typeface="Trebuchet MS"/>
              </a:rPr>
              <a:t>statistical</a:t>
            </a:r>
            <a:r>
              <a:rPr b="1" i="1" lang="en-IN" sz="2400" spc="-174" strike="noStrike">
                <a:solidFill>
                  <a:srgbClr val="ff0000"/>
                </a:solidFill>
                <a:latin typeface="Trebuchet MS"/>
              </a:rPr>
              <a:t> </a:t>
            </a:r>
            <a:r>
              <a:rPr b="1" i="1" lang="en-IN" sz="2400" spc="-148" strike="noStrike">
                <a:solidFill>
                  <a:srgbClr val="ff0000"/>
                </a:solidFill>
                <a:latin typeface="Trebuchet MS"/>
              </a:rPr>
              <a:t>multiplexing</a:t>
            </a:r>
            <a:r>
              <a:rPr b="0" lang="en-IN" sz="2400" spc="-148" strike="noStrike">
                <a:solidFill>
                  <a:srgbClr val="000000"/>
                </a:solidFill>
                <a:latin typeface="Arial"/>
              </a:rPr>
              <a:t>.</a:t>
            </a:r>
            <a:endParaRPr b="0" lang="en-IN" sz="2400" spc="-1" strike="noStrike">
              <a:latin typeface="Arial"/>
            </a:endParaRPr>
          </a:p>
        </p:txBody>
      </p:sp>
      <p:sp>
        <p:nvSpPr>
          <p:cNvPr id="1084" name="CustomShape 4"/>
          <p:cNvSpPr/>
          <p:nvPr/>
        </p:nvSpPr>
        <p:spPr>
          <a:xfrm>
            <a:off x="1203480" y="2476440"/>
            <a:ext cx="888120" cy="527400"/>
          </a:xfrm>
          <a:prstGeom prst="rect">
            <a:avLst/>
          </a:prstGeom>
          <a:blipFill rotWithShape="0">
            <a:blip r:embed="rId2"/>
            <a:stretch>
              <a:fillRect/>
            </a:stretch>
          </a:blipFill>
          <a:ln>
            <a:noFill/>
          </a:ln>
        </p:spPr>
        <p:style>
          <a:lnRef idx="0"/>
          <a:fillRef idx="0"/>
          <a:effectRef idx="0"/>
          <a:fontRef idx="minor"/>
        </p:style>
      </p:sp>
      <p:sp>
        <p:nvSpPr>
          <p:cNvPr id="1085" name="CustomShape 5"/>
          <p:cNvSpPr/>
          <p:nvPr/>
        </p:nvSpPr>
        <p:spPr>
          <a:xfrm>
            <a:off x="2320920" y="2333160"/>
            <a:ext cx="1197720" cy="370440"/>
          </a:xfrm>
          <a:custGeom>
            <a:avLst/>
            <a:gdLst/>
            <a:ahLst/>
            <a:rect l="l" t="t" r="r" b="b"/>
            <a:pathLst>
              <a:path w="1198245" h="370839">
                <a:moveTo>
                  <a:pt x="598932" y="0"/>
                </a:moveTo>
                <a:lnTo>
                  <a:pt x="529073" y="1246"/>
                </a:lnTo>
                <a:lnTo>
                  <a:pt x="461585" y="4891"/>
                </a:lnTo>
                <a:lnTo>
                  <a:pt x="396915" y="10798"/>
                </a:lnTo>
                <a:lnTo>
                  <a:pt x="335513" y="18825"/>
                </a:lnTo>
                <a:lnTo>
                  <a:pt x="277827" y="28835"/>
                </a:lnTo>
                <a:lnTo>
                  <a:pt x="224307" y="40688"/>
                </a:lnTo>
                <a:lnTo>
                  <a:pt x="175402" y="54244"/>
                </a:lnTo>
                <a:lnTo>
                  <a:pt x="131561" y="69366"/>
                </a:lnTo>
                <a:lnTo>
                  <a:pt x="93233" y="85913"/>
                </a:lnTo>
                <a:lnTo>
                  <a:pt x="34911" y="122728"/>
                </a:lnTo>
                <a:lnTo>
                  <a:pt x="4028" y="163577"/>
                </a:lnTo>
                <a:lnTo>
                  <a:pt x="0" y="185165"/>
                </a:lnTo>
                <a:lnTo>
                  <a:pt x="4028" y="206754"/>
                </a:lnTo>
                <a:lnTo>
                  <a:pt x="34911" y="247603"/>
                </a:lnTo>
                <a:lnTo>
                  <a:pt x="93233" y="284418"/>
                </a:lnTo>
                <a:lnTo>
                  <a:pt x="131561" y="300965"/>
                </a:lnTo>
                <a:lnTo>
                  <a:pt x="175402" y="316087"/>
                </a:lnTo>
                <a:lnTo>
                  <a:pt x="224307" y="329643"/>
                </a:lnTo>
                <a:lnTo>
                  <a:pt x="277827" y="341496"/>
                </a:lnTo>
                <a:lnTo>
                  <a:pt x="335513" y="351506"/>
                </a:lnTo>
                <a:lnTo>
                  <a:pt x="396915" y="359533"/>
                </a:lnTo>
                <a:lnTo>
                  <a:pt x="461585" y="365440"/>
                </a:lnTo>
                <a:lnTo>
                  <a:pt x="529073" y="369085"/>
                </a:lnTo>
                <a:lnTo>
                  <a:pt x="598932" y="370331"/>
                </a:lnTo>
                <a:lnTo>
                  <a:pt x="668790" y="369085"/>
                </a:lnTo>
                <a:lnTo>
                  <a:pt x="736278" y="365440"/>
                </a:lnTo>
                <a:lnTo>
                  <a:pt x="800948" y="359533"/>
                </a:lnTo>
                <a:lnTo>
                  <a:pt x="862350" y="351506"/>
                </a:lnTo>
                <a:lnTo>
                  <a:pt x="920036" y="341496"/>
                </a:lnTo>
                <a:lnTo>
                  <a:pt x="973556" y="329643"/>
                </a:lnTo>
                <a:lnTo>
                  <a:pt x="1022461" y="316087"/>
                </a:lnTo>
                <a:lnTo>
                  <a:pt x="1066302" y="300965"/>
                </a:lnTo>
                <a:lnTo>
                  <a:pt x="1104630" y="284418"/>
                </a:lnTo>
                <a:lnTo>
                  <a:pt x="1162952" y="247603"/>
                </a:lnTo>
                <a:lnTo>
                  <a:pt x="1193835" y="206754"/>
                </a:lnTo>
                <a:lnTo>
                  <a:pt x="1197864" y="185165"/>
                </a:lnTo>
                <a:lnTo>
                  <a:pt x="1193835" y="163577"/>
                </a:lnTo>
                <a:lnTo>
                  <a:pt x="1162952" y="122728"/>
                </a:lnTo>
                <a:lnTo>
                  <a:pt x="1104630" y="85913"/>
                </a:lnTo>
                <a:lnTo>
                  <a:pt x="1066302" y="69366"/>
                </a:lnTo>
                <a:lnTo>
                  <a:pt x="1022461" y="54244"/>
                </a:lnTo>
                <a:lnTo>
                  <a:pt x="973556" y="40688"/>
                </a:lnTo>
                <a:lnTo>
                  <a:pt x="920036" y="28835"/>
                </a:lnTo>
                <a:lnTo>
                  <a:pt x="862350" y="18825"/>
                </a:lnTo>
                <a:lnTo>
                  <a:pt x="800948" y="10798"/>
                </a:lnTo>
                <a:lnTo>
                  <a:pt x="736278" y="4891"/>
                </a:lnTo>
                <a:lnTo>
                  <a:pt x="668790" y="1246"/>
                </a:lnTo>
                <a:lnTo>
                  <a:pt x="598932" y="0"/>
                </a:lnTo>
                <a:close/>
              </a:path>
            </a:pathLst>
          </a:custGeom>
          <a:solidFill>
            <a:srgbClr val="b1b1b1"/>
          </a:solidFill>
          <a:ln>
            <a:noFill/>
          </a:ln>
        </p:spPr>
        <p:style>
          <a:lnRef idx="0"/>
          <a:fillRef idx="0"/>
          <a:effectRef idx="0"/>
          <a:fontRef idx="minor"/>
        </p:style>
      </p:sp>
      <p:sp>
        <p:nvSpPr>
          <p:cNvPr id="1086" name="CustomShape 6"/>
          <p:cNvSpPr/>
          <p:nvPr/>
        </p:nvSpPr>
        <p:spPr>
          <a:xfrm>
            <a:off x="2320920" y="2264760"/>
            <a:ext cx="1197720" cy="263880"/>
          </a:xfrm>
          <a:custGeom>
            <a:avLst/>
            <a:gdLst/>
            <a:ahLst/>
            <a:rect l="l" t="t" r="r" b="b"/>
            <a:pathLst>
              <a:path w="1198245" h="264160">
                <a:moveTo>
                  <a:pt x="0" y="263651"/>
                </a:moveTo>
                <a:lnTo>
                  <a:pt x="1197864" y="263651"/>
                </a:lnTo>
                <a:lnTo>
                  <a:pt x="1197864" y="0"/>
                </a:lnTo>
                <a:lnTo>
                  <a:pt x="0" y="0"/>
                </a:lnTo>
                <a:lnTo>
                  <a:pt x="0" y="263651"/>
                </a:lnTo>
                <a:close/>
              </a:path>
            </a:pathLst>
          </a:custGeom>
          <a:solidFill>
            <a:srgbClr val="b1b1b1"/>
          </a:solidFill>
          <a:ln>
            <a:noFill/>
          </a:ln>
        </p:spPr>
        <p:style>
          <a:lnRef idx="0"/>
          <a:fillRef idx="0"/>
          <a:effectRef idx="0"/>
          <a:fontRef idx="minor"/>
        </p:style>
      </p:sp>
      <p:sp>
        <p:nvSpPr>
          <p:cNvPr id="1087" name="CustomShape 7"/>
          <p:cNvSpPr/>
          <p:nvPr/>
        </p:nvSpPr>
        <p:spPr>
          <a:xfrm>
            <a:off x="2330280" y="2036160"/>
            <a:ext cx="1199160" cy="431280"/>
          </a:xfrm>
          <a:custGeom>
            <a:avLst/>
            <a:gdLst/>
            <a:ahLst/>
            <a:rect l="l" t="t" r="r" b="b"/>
            <a:pathLst>
              <a:path w="1199514" h="431800">
                <a:moveTo>
                  <a:pt x="599694" y="0"/>
                </a:moveTo>
                <a:lnTo>
                  <a:pt x="529754" y="1450"/>
                </a:lnTo>
                <a:lnTo>
                  <a:pt x="462185" y="5693"/>
                </a:lnTo>
                <a:lnTo>
                  <a:pt x="397436" y="12568"/>
                </a:lnTo>
                <a:lnTo>
                  <a:pt x="335957" y="21913"/>
                </a:lnTo>
                <a:lnTo>
                  <a:pt x="278198" y="33566"/>
                </a:lnTo>
                <a:lnTo>
                  <a:pt x="224610" y="47366"/>
                </a:lnTo>
                <a:lnTo>
                  <a:pt x="175640" y="63150"/>
                </a:lnTo>
                <a:lnTo>
                  <a:pt x="131741" y="80758"/>
                </a:lnTo>
                <a:lnTo>
                  <a:pt x="93361" y="100028"/>
                </a:lnTo>
                <a:lnTo>
                  <a:pt x="60951" y="120798"/>
                </a:lnTo>
                <a:lnTo>
                  <a:pt x="15837" y="166191"/>
                </a:lnTo>
                <a:lnTo>
                  <a:pt x="0" y="215646"/>
                </a:lnTo>
                <a:lnTo>
                  <a:pt x="4034" y="240800"/>
                </a:lnTo>
                <a:lnTo>
                  <a:pt x="34959" y="288385"/>
                </a:lnTo>
                <a:lnTo>
                  <a:pt x="93361" y="331263"/>
                </a:lnTo>
                <a:lnTo>
                  <a:pt x="131741" y="350533"/>
                </a:lnTo>
                <a:lnTo>
                  <a:pt x="175641" y="368141"/>
                </a:lnTo>
                <a:lnTo>
                  <a:pt x="224610" y="383925"/>
                </a:lnTo>
                <a:lnTo>
                  <a:pt x="278198" y="397725"/>
                </a:lnTo>
                <a:lnTo>
                  <a:pt x="335957" y="409378"/>
                </a:lnTo>
                <a:lnTo>
                  <a:pt x="397436" y="418723"/>
                </a:lnTo>
                <a:lnTo>
                  <a:pt x="462185" y="425598"/>
                </a:lnTo>
                <a:lnTo>
                  <a:pt x="529754" y="429841"/>
                </a:lnTo>
                <a:lnTo>
                  <a:pt x="599694" y="431291"/>
                </a:lnTo>
                <a:lnTo>
                  <a:pt x="669633" y="429841"/>
                </a:lnTo>
                <a:lnTo>
                  <a:pt x="737202" y="425598"/>
                </a:lnTo>
                <a:lnTo>
                  <a:pt x="801951" y="418723"/>
                </a:lnTo>
                <a:lnTo>
                  <a:pt x="863430" y="409378"/>
                </a:lnTo>
                <a:lnTo>
                  <a:pt x="921189" y="397725"/>
                </a:lnTo>
                <a:lnTo>
                  <a:pt x="974777" y="383925"/>
                </a:lnTo>
                <a:lnTo>
                  <a:pt x="1023746" y="368141"/>
                </a:lnTo>
                <a:lnTo>
                  <a:pt x="1067646" y="350533"/>
                </a:lnTo>
                <a:lnTo>
                  <a:pt x="1106026" y="331263"/>
                </a:lnTo>
                <a:lnTo>
                  <a:pt x="1138436" y="310493"/>
                </a:lnTo>
                <a:lnTo>
                  <a:pt x="1183550" y="265100"/>
                </a:lnTo>
                <a:lnTo>
                  <a:pt x="1199388" y="215646"/>
                </a:lnTo>
                <a:lnTo>
                  <a:pt x="1195353" y="190491"/>
                </a:lnTo>
                <a:lnTo>
                  <a:pt x="1164428" y="142906"/>
                </a:lnTo>
                <a:lnTo>
                  <a:pt x="1106026" y="100028"/>
                </a:lnTo>
                <a:lnTo>
                  <a:pt x="1067646" y="80758"/>
                </a:lnTo>
                <a:lnTo>
                  <a:pt x="1023747" y="63150"/>
                </a:lnTo>
                <a:lnTo>
                  <a:pt x="974777" y="47366"/>
                </a:lnTo>
                <a:lnTo>
                  <a:pt x="921189" y="33566"/>
                </a:lnTo>
                <a:lnTo>
                  <a:pt x="863430" y="21913"/>
                </a:lnTo>
                <a:lnTo>
                  <a:pt x="801951" y="12568"/>
                </a:lnTo>
                <a:lnTo>
                  <a:pt x="737202" y="5693"/>
                </a:lnTo>
                <a:lnTo>
                  <a:pt x="669633" y="1450"/>
                </a:lnTo>
                <a:lnTo>
                  <a:pt x="599694" y="0"/>
                </a:lnTo>
                <a:close/>
              </a:path>
            </a:pathLst>
          </a:custGeom>
          <a:solidFill>
            <a:srgbClr val="b1b1b1"/>
          </a:solidFill>
          <a:ln>
            <a:noFill/>
          </a:ln>
        </p:spPr>
        <p:style>
          <a:lnRef idx="0"/>
          <a:fillRef idx="0"/>
          <a:effectRef idx="0"/>
          <a:fontRef idx="minor"/>
        </p:style>
      </p:sp>
      <p:sp>
        <p:nvSpPr>
          <p:cNvPr id="1088" name="CustomShape 8"/>
          <p:cNvSpPr/>
          <p:nvPr/>
        </p:nvSpPr>
        <p:spPr>
          <a:xfrm>
            <a:off x="2676960" y="2068920"/>
            <a:ext cx="178200" cy="2880"/>
          </a:xfrm>
          <a:custGeom>
            <a:avLst/>
            <a:gdLst/>
            <a:ahLst/>
            <a:rect l="l" t="t" r="r" b="b"/>
            <a:pathLst>
              <a:path w="178435" h="3175">
                <a:moveTo>
                  <a:pt x="0" y="3048"/>
                </a:moveTo>
                <a:lnTo>
                  <a:pt x="178307" y="0"/>
                </a:lnTo>
              </a:path>
            </a:pathLst>
          </a:custGeom>
          <a:noFill/>
          <a:ln w="28800">
            <a:solidFill>
              <a:srgbClr val="000000"/>
            </a:solidFill>
            <a:round/>
          </a:ln>
        </p:spPr>
        <p:style>
          <a:lnRef idx="0"/>
          <a:fillRef idx="0"/>
          <a:effectRef idx="0"/>
          <a:fontRef idx="minor"/>
        </p:style>
      </p:sp>
      <p:sp>
        <p:nvSpPr>
          <p:cNvPr id="1089" name="CustomShape 9"/>
          <p:cNvSpPr/>
          <p:nvPr/>
        </p:nvSpPr>
        <p:spPr>
          <a:xfrm>
            <a:off x="3019680" y="2186280"/>
            <a:ext cx="155160" cy="360"/>
          </a:xfrm>
          <a:custGeom>
            <a:avLst/>
            <a:gdLst/>
            <a:ahLst/>
            <a:rect l="l" t="t" r="r" b="b"/>
            <a:pathLst>
              <a:path w="155575" h="0">
                <a:moveTo>
                  <a:pt x="0" y="0"/>
                </a:moveTo>
                <a:lnTo>
                  <a:pt x="155448" y="0"/>
                </a:lnTo>
              </a:path>
            </a:pathLst>
          </a:custGeom>
          <a:noFill/>
          <a:ln w="28800">
            <a:solidFill>
              <a:srgbClr val="000000"/>
            </a:solidFill>
            <a:round/>
          </a:ln>
        </p:spPr>
        <p:style>
          <a:lnRef idx="0"/>
          <a:fillRef idx="0"/>
          <a:effectRef idx="0"/>
          <a:fontRef idx="minor"/>
        </p:style>
      </p:sp>
      <p:sp>
        <p:nvSpPr>
          <p:cNvPr id="1090" name="CustomShape 10"/>
          <p:cNvSpPr/>
          <p:nvPr/>
        </p:nvSpPr>
        <p:spPr>
          <a:xfrm>
            <a:off x="2841480" y="2071800"/>
            <a:ext cx="184320" cy="114120"/>
          </a:xfrm>
          <a:custGeom>
            <a:avLst/>
            <a:gdLst/>
            <a:ahLst/>
            <a:rect l="l" t="t" r="r" b="b"/>
            <a:pathLst>
              <a:path w="184785" h="114300">
                <a:moveTo>
                  <a:pt x="0" y="0"/>
                </a:moveTo>
                <a:lnTo>
                  <a:pt x="184403" y="114300"/>
                </a:lnTo>
              </a:path>
            </a:pathLst>
          </a:custGeom>
          <a:noFill/>
          <a:ln w="28800">
            <a:solidFill>
              <a:srgbClr val="000000"/>
            </a:solidFill>
            <a:round/>
          </a:ln>
        </p:spPr>
        <p:style>
          <a:lnRef idx="0"/>
          <a:fillRef idx="0"/>
          <a:effectRef idx="0"/>
          <a:fontRef idx="minor"/>
        </p:style>
      </p:sp>
      <p:sp>
        <p:nvSpPr>
          <p:cNvPr id="1091" name="CustomShape 11"/>
          <p:cNvSpPr/>
          <p:nvPr/>
        </p:nvSpPr>
        <p:spPr>
          <a:xfrm>
            <a:off x="2676960" y="2183040"/>
            <a:ext cx="178200" cy="1440"/>
          </a:xfrm>
          <a:custGeom>
            <a:avLst/>
            <a:gdLst/>
            <a:ahLst/>
            <a:rect l="l" t="t" r="r" b="b"/>
            <a:pathLst>
              <a:path w="178435" h="1905">
                <a:moveTo>
                  <a:pt x="-14477" y="762"/>
                </a:moveTo>
                <a:lnTo>
                  <a:pt x="192785" y="762"/>
                </a:lnTo>
              </a:path>
            </a:pathLst>
          </a:custGeom>
          <a:noFill/>
          <a:ln w="30600">
            <a:solidFill>
              <a:srgbClr val="000000"/>
            </a:solidFill>
            <a:round/>
          </a:ln>
        </p:spPr>
        <p:style>
          <a:lnRef idx="0"/>
          <a:fillRef idx="0"/>
          <a:effectRef idx="0"/>
          <a:fontRef idx="minor"/>
        </p:style>
      </p:sp>
      <p:sp>
        <p:nvSpPr>
          <p:cNvPr id="1092" name="CustomShape 12"/>
          <p:cNvSpPr/>
          <p:nvPr/>
        </p:nvSpPr>
        <p:spPr>
          <a:xfrm>
            <a:off x="3019680" y="2067480"/>
            <a:ext cx="155160" cy="360"/>
          </a:xfrm>
          <a:custGeom>
            <a:avLst/>
            <a:gdLst/>
            <a:ahLst/>
            <a:rect l="l" t="t" r="r" b="b"/>
            <a:pathLst>
              <a:path w="155575" h="0">
                <a:moveTo>
                  <a:pt x="0" y="0"/>
                </a:moveTo>
                <a:lnTo>
                  <a:pt x="155448" y="0"/>
                </a:lnTo>
              </a:path>
            </a:pathLst>
          </a:custGeom>
          <a:noFill/>
          <a:ln w="28800">
            <a:solidFill>
              <a:srgbClr val="000000"/>
            </a:solidFill>
            <a:round/>
          </a:ln>
        </p:spPr>
        <p:style>
          <a:lnRef idx="0"/>
          <a:fillRef idx="0"/>
          <a:effectRef idx="0"/>
          <a:fontRef idx="minor"/>
        </p:style>
      </p:sp>
      <p:sp>
        <p:nvSpPr>
          <p:cNvPr id="1093" name="CustomShape 13"/>
          <p:cNvSpPr/>
          <p:nvPr/>
        </p:nvSpPr>
        <p:spPr>
          <a:xfrm>
            <a:off x="2841480" y="2067480"/>
            <a:ext cx="184320" cy="115920"/>
          </a:xfrm>
          <a:custGeom>
            <a:avLst/>
            <a:gdLst/>
            <a:ahLst/>
            <a:rect l="l" t="t" r="r" b="b"/>
            <a:pathLst>
              <a:path w="184785" h="116205">
                <a:moveTo>
                  <a:pt x="0" y="115824"/>
                </a:moveTo>
                <a:lnTo>
                  <a:pt x="184403" y="0"/>
                </a:lnTo>
              </a:path>
            </a:pathLst>
          </a:custGeom>
          <a:noFill/>
          <a:ln w="28800">
            <a:solidFill>
              <a:srgbClr val="000000"/>
            </a:solidFill>
            <a:round/>
          </a:ln>
        </p:spPr>
        <p:style>
          <a:lnRef idx="0"/>
          <a:fillRef idx="0"/>
          <a:effectRef idx="0"/>
          <a:fontRef idx="minor"/>
        </p:style>
      </p:sp>
      <p:sp>
        <p:nvSpPr>
          <p:cNvPr id="1094" name="CustomShape 14"/>
          <p:cNvSpPr/>
          <p:nvPr/>
        </p:nvSpPr>
        <p:spPr>
          <a:xfrm>
            <a:off x="5416200" y="2352960"/>
            <a:ext cx="1199160" cy="368640"/>
          </a:xfrm>
          <a:custGeom>
            <a:avLst/>
            <a:gdLst/>
            <a:ahLst/>
            <a:rect l="l" t="t" r="r" b="b"/>
            <a:pathLst>
              <a:path w="1199515" h="368935">
                <a:moveTo>
                  <a:pt x="599693" y="0"/>
                </a:moveTo>
                <a:lnTo>
                  <a:pt x="529754" y="1240"/>
                </a:lnTo>
                <a:lnTo>
                  <a:pt x="462185" y="4869"/>
                </a:lnTo>
                <a:lnTo>
                  <a:pt x="397436" y="10749"/>
                </a:lnTo>
                <a:lnTo>
                  <a:pt x="335957" y="18741"/>
                </a:lnTo>
                <a:lnTo>
                  <a:pt x="278198" y="28706"/>
                </a:lnTo>
                <a:lnTo>
                  <a:pt x="224610" y="40508"/>
                </a:lnTo>
                <a:lnTo>
                  <a:pt x="175640" y="54006"/>
                </a:lnTo>
                <a:lnTo>
                  <a:pt x="131741" y="69064"/>
                </a:lnTo>
                <a:lnTo>
                  <a:pt x="93361" y="85542"/>
                </a:lnTo>
                <a:lnTo>
                  <a:pt x="34959" y="122207"/>
                </a:lnTo>
                <a:lnTo>
                  <a:pt x="4034" y="162896"/>
                </a:lnTo>
                <a:lnTo>
                  <a:pt x="0" y="184404"/>
                </a:lnTo>
                <a:lnTo>
                  <a:pt x="4034" y="205911"/>
                </a:lnTo>
                <a:lnTo>
                  <a:pt x="34959" y="246600"/>
                </a:lnTo>
                <a:lnTo>
                  <a:pt x="93361" y="283265"/>
                </a:lnTo>
                <a:lnTo>
                  <a:pt x="131741" y="299743"/>
                </a:lnTo>
                <a:lnTo>
                  <a:pt x="175641" y="314801"/>
                </a:lnTo>
                <a:lnTo>
                  <a:pt x="224610" y="328299"/>
                </a:lnTo>
                <a:lnTo>
                  <a:pt x="278198" y="340101"/>
                </a:lnTo>
                <a:lnTo>
                  <a:pt x="335957" y="350066"/>
                </a:lnTo>
                <a:lnTo>
                  <a:pt x="397436" y="358058"/>
                </a:lnTo>
                <a:lnTo>
                  <a:pt x="462185" y="363938"/>
                </a:lnTo>
                <a:lnTo>
                  <a:pt x="529754" y="367567"/>
                </a:lnTo>
                <a:lnTo>
                  <a:pt x="599693" y="368808"/>
                </a:lnTo>
                <a:lnTo>
                  <a:pt x="669633" y="367567"/>
                </a:lnTo>
                <a:lnTo>
                  <a:pt x="737202" y="363938"/>
                </a:lnTo>
                <a:lnTo>
                  <a:pt x="801951" y="358058"/>
                </a:lnTo>
                <a:lnTo>
                  <a:pt x="863430" y="350066"/>
                </a:lnTo>
                <a:lnTo>
                  <a:pt x="921189" y="340101"/>
                </a:lnTo>
                <a:lnTo>
                  <a:pt x="974777" y="328299"/>
                </a:lnTo>
                <a:lnTo>
                  <a:pt x="1023746" y="314801"/>
                </a:lnTo>
                <a:lnTo>
                  <a:pt x="1067646" y="299743"/>
                </a:lnTo>
                <a:lnTo>
                  <a:pt x="1106026" y="283265"/>
                </a:lnTo>
                <a:lnTo>
                  <a:pt x="1164428" y="246600"/>
                </a:lnTo>
                <a:lnTo>
                  <a:pt x="1195353" y="205911"/>
                </a:lnTo>
                <a:lnTo>
                  <a:pt x="1199387" y="184404"/>
                </a:lnTo>
                <a:lnTo>
                  <a:pt x="1195353" y="162896"/>
                </a:lnTo>
                <a:lnTo>
                  <a:pt x="1164428" y="122207"/>
                </a:lnTo>
                <a:lnTo>
                  <a:pt x="1106026" y="85542"/>
                </a:lnTo>
                <a:lnTo>
                  <a:pt x="1067646" y="69064"/>
                </a:lnTo>
                <a:lnTo>
                  <a:pt x="1023747" y="54006"/>
                </a:lnTo>
                <a:lnTo>
                  <a:pt x="974777" y="40508"/>
                </a:lnTo>
                <a:lnTo>
                  <a:pt x="921189" y="28706"/>
                </a:lnTo>
                <a:lnTo>
                  <a:pt x="863430" y="18741"/>
                </a:lnTo>
                <a:lnTo>
                  <a:pt x="801951" y="10749"/>
                </a:lnTo>
                <a:lnTo>
                  <a:pt x="737202" y="4869"/>
                </a:lnTo>
                <a:lnTo>
                  <a:pt x="669633" y="1240"/>
                </a:lnTo>
                <a:lnTo>
                  <a:pt x="599693" y="0"/>
                </a:lnTo>
                <a:close/>
              </a:path>
            </a:pathLst>
          </a:custGeom>
          <a:solidFill>
            <a:srgbClr val="b1b1b1"/>
          </a:solidFill>
          <a:ln>
            <a:noFill/>
          </a:ln>
        </p:spPr>
        <p:style>
          <a:lnRef idx="0"/>
          <a:fillRef idx="0"/>
          <a:effectRef idx="0"/>
          <a:fontRef idx="minor"/>
        </p:style>
      </p:sp>
      <p:sp>
        <p:nvSpPr>
          <p:cNvPr id="1095" name="CustomShape 15"/>
          <p:cNvSpPr/>
          <p:nvPr/>
        </p:nvSpPr>
        <p:spPr>
          <a:xfrm>
            <a:off x="5425560" y="2331720"/>
            <a:ext cx="360" cy="228240"/>
          </a:xfrm>
          <a:custGeom>
            <a:avLst/>
            <a:gdLst/>
            <a:ahLst/>
            <a:rect l="l" t="t" r="r" b="b"/>
            <a:pathLst>
              <a:path w="0" h="228600">
                <a:moveTo>
                  <a:pt x="0" y="0"/>
                </a:moveTo>
                <a:lnTo>
                  <a:pt x="0" y="228600"/>
                </a:lnTo>
              </a:path>
            </a:pathLst>
          </a:custGeom>
          <a:noFill/>
          <a:ln w="12240">
            <a:solidFill>
              <a:srgbClr val="000000"/>
            </a:solidFill>
            <a:round/>
          </a:ln>
        </p:spPr>
        <p:style>
          <a:lnRef idx="0"/>
          <a:fillRef idx="0"/>
          <a:effectRef idx="0"/>
          <a:fontRef idx="minor"/>
        </p:style>
      </p:sp>
      <p:sp>
        <p:nvSpPr>
          <p:cNvPr id="1096" name="CustomShape 16"/>
          <p:cNvSpPr/>
          <p:nvPr/>
        </p:nvSpPr>
        <p:spPr>
          <a:xfrm>
            <a:off x="5425560" y="2293560"/>
            <a:ext cx="1199160" cy="263880"/>
          </a:xfrm>
          <a:custGeom>
            <a:avLst/>
            <a:gdLst/>
            <a:ahLst/>
            <a:rect l="l" t="t" r="r" b="b"/>
            <a:pathLst>
              <a:path w="1199515" h="264160">
                <a:moveTo>
                  <a:pt x="0" y="263651"/>
                </a:moveTo>
                <a:lnTo>
                  <a:pt x="1199388" y="263651"/>
                </a:lnTo>
                <a:lnTo>
                  <a:pt x="1199388" y="0"/>
                </a:lnTo>
                <a:lnTo>
                  <a:pt x="0" y="0"/>
                </a:lnTo>
                <a:lnTo>
                  <a:pt x="0" y="263651"/>
                </a:lnTo>
                <a:close/>
              </a:path>
            </a:pathLst>
          </a:custGeom>
          <a:solidFill>
            <a:srgbClr val="b1b1b1"/>
          </a:solidFill>
          <a:ln>
            <a:noFill/>
          </a:ln>
        </p:spPr>
        <p:style>
          <a:lnRef idx="0"/>
          <a:fillRef idx="0"/>
          <a:effectRef idx="0"/>
          <a:fontRef idx="minor"/>
        </p:style>
      </p:sp>
      <p:sp>
        <p:nvSpPr>
          <p:cNvPr id="1097" name="CustomShape 17"/>
          <p:cNvSpPr/>
          <p:nvPr/>
        </p:nvSpPr>
        <p:spPr>
          <a:xfrm>
            <a:off x="5436000" y="2064960"/>
            <a:ext cx="1197720" cy="431280"/>
          </a:xfrm>
          <a:custGeom>
            <a:avLst/>
            <a:gdLst/>
            <a:ahLst/>
            <a:rect l="l" t="t" r="r" b="b"/>
            <a:pathLst>
              <a:path w="1198245" h="431800">
                <a:moveTo>
                  <a:pt x="598931" y="0"/>
                </a:moveTo>
                <a:lnTo>
                  <a:pt x="529073" y="1450"/>
                </a:lnTo>
                <a:lnTo>
                  <a:pt x="461585" y="5693"/>
                </a:lnTo>
                <a:lnTo>
                  <a:pt x="396915" y="12568"/>
                </a:lnTo>
                <a:lnTo>
                  <a:pt x="335513" y="21913"/>
                </a:lnTo>
                <a:lnTo>
                  <a:pt x="277827" y="33566"/>
                </a:lnTo>
                <a:lnTo>
                  <a:pt x="224307" y="47366"/>
                </a:lnTo>
                <a:lnTo>
                  <a:pt x="175402" y="63150"/>
                </a:lnTo>
                <a:lnTo>
                  <a:pt x="131561" y="80758"/>
                </a:lnTo>
                <a:lnTo>
                  <a:pt x="93233" y="100028"/>
                </a:lnTo>
                <a:lnTo>
                  <a:pt x="60866" y="120798"/>
                </a:lnTo>
                <a:lnTo>
                  <a:pt x="15815" y="166191"/>
                </a:lnTo>
                <a:lnTo>
                  <a:pt x="0" y="215645"/>
                </a:lnTo>
                <a:lnTo>
                  <a:pt x="4028" y="240800"/>
                </a:lnTo>
                <a:lnTo>
                  <a:pt x="34911" y="288385"/>
                </a:lnTo>
                <a:lnTo>
                  <a:pt x="93233" y="331263"/>
                </a:lnTo>
                <a:lnTo>
                  <a:pt x="131561" y="350533"/>
                </a:lnTo>
                <a:lnTo>
                  <a:pt x="175402" y="368141"/>
                </a:lnTo>
                <a:lnTo>
                  <a:pt x="224307" y="383925"/>
                </a:lnTo>
                <a:lnTo>
                  <a:pt x="277827" y="397725"/>
                </a:lnTo>
                <a:lnTo>
                  <a:pt x="335513" y="409378"/>
                </a:lnTo>
                <a:lnTo>
                  <a:pt x="396915" y="418723"/>
                </a:lnTo>
                <a:lnTo>
                  <a:pt x="461585" y="425598"/>
                </a:lnTo>
                <a:lnTo>
                  <a:pt x="529073" y="429841"/>
                </a:lnTo>
                <a:lnTo>
                  <a:pt x="598931" y="431291"/>
                </a:lnTo>
                <a:lnTo>
                  <a:pt x="668790" y="429841"/>
                </a:lnTo>
                <a:lnTo>
                  <a:pt x="736278" y="425598"/>
                </a:lnTo>
                <a:lnTo>
                  <a:pt x="800948" y="418723"/>
                </a:lnTo>
                <a:lnTo>
                  <a:pt x="862350" y="409378"/>
                </a:lnTo>
                <a:lnTo>
                  <a:pt x="920036" y="397725"/>
                </a:lnTo>
                <a:lnTo>
                  <a:pt x="973556" y="383925"/>
                </a:lnTo>
                <a:lnTo>
                  <a:pt x="1022461" y="368141"/>
                </a:lnTo>
                <a:lnTo>
                  <a:pt x="1066302" y="350533"/>
                </a:lnTo>
                <a:lnTo>
                  <a:pt x="1104630" y="331263"/>
                </a:lnTo>
                <a:lnTo>
                  <a:pt x="1136997" y="310493"/>
                </a:lnTo>
                <a:lnTo>
                  <a:pt x="1182048" y="265100"/>
                </a:lnTo>
                <a:lnTo>
                  <a:pt x="1197864" y="215645"/>
                </a:lnTo>
                <a:lnTo>
                  <a:pt x="1193835" y="190491"/>
                </a:lnTo>
                <a:lnTo>
                  <a:pt x="1162952" y="142906"/>
                </a:lnTo>
                <a:lnTo>
                  <a:pt x="1104630" y="100028"/>
                </a:lnTo>
                <a:lnTo>
                  <a:pt x="1066302" y="80758"/>
                </a:lnTo>
                <a:lnTo>
                  <a:pt x="1022461" y="63150"/>
                </a:lnTo>
                <a:lnTo>
                  <a:pt x="973556" y="47366"/>
                </a:lnTo>
                <a:lnTo>
                  <a:pt x="920036" y="33566"/>
                </a:lnTo>
                <a:lnTo>
                  <a:pt x="862350" y="21913"/>
                </a:lnTo>
                <a:lnTo>
                  <a:pt x="800948" y="12568"/>
                </a:lnTo>
                <a:lnTo>
                  <a:pt x="736278" y="5693"/>
                </a:lnTo>
                <a:lnTo>
                  <a:pt x="668790" y="1450"/>
                </a:lnTo>
                <a:lnTo>
                  <a:pt x="598931" y="0"/>
                </a:lnTo>
                <a:close/>
              </a:path>
            </a:pathLst>
          </a:custGeom>
          <a:solidFill>
            <a:srgbClr val="b1b1b1"/>
          </a:solidFill>
          <a:ln>
            <a:noFill/>
          </a:ln>
        </p:spPr>
        <p:style>
          <a:lnRef idx="0"/>
          <a:fillRef idx="0"/>
          <a:effectRef idx="0"/>
          <a:fontRef idx="minor"/>
        </p:style>
      </p:sp>
      <p:sp>
        <p:nvSpPr>
          <p:cNvPr id="1098" name="CustomShape 18"/>
          <p:cNvSpPr/>
          <p:nvPr/>
        </p:nvSpPr>
        <p:spPr>
          <a:xfrm>
            <a:off x="7003800" y="1552680"/>
            <a:ext cx="634680" cy="527400"/>
          </a:xfrm>
          <a:prstGeom prst="rect">
            <a:avLst/>
          </a:prstGeom>
          <a:blipFill rotWithShape="0">
            <a:blip r:embed="rId3"/>
            <a:stretch>
              <a:fillRect/>
            </a:stretch>
          </a:blipFill>
          <a:ln>
            <a:noFill/>
          </a:ln>
        </p:spPr>
        <p:style>
          <a:lnRef idx="0"/>
          <a:fillRef idx="0"/>
          <a:effectRef idx="0"/>
          <a:fontRef idx="minor"/>
        </p:style>
      </p:sp>
      <p:sp>
        <p:nvSpPr>
          <p:cNvPr id="1099" name="CustomShape 19"/>
          <p:cNvSpPr/>
          <p:nvPr/>
        </p:nvSpPr>
        <p:spPr>
          <a:xfrm>
            <a:off x="964080" y="1571040"/>
            <a:ext cx="1131840" cy="527400"/>
          </a:xfrm>
          <a:prstGeom prst="rect">
            <a:avLst/>
          </a:prstGeom>
          <a:blipFill rotWithShape="0">
            <a:blip r:embed="rId4"/>
            <a:stretch>
              <a:fillRect/>
            </a:stretch>
          </a:blipFill>
          <a:ln>
            <a:noFill/>
          </a:ln>
        </p:spPr>
        <p:style>
          <a:lnRef idx="0"/>
          <a:fillRef idx="0"/>
          <a:effectRef idx="0"/>
          <a:fontRef idx="minor"/>
        </p:style>
      </p:sp>
      <p:sp>
        <p:nvSpPr>
          <p:cNvPr id="1100" name="CustomShape 20"/>
          <p:cNvSpPr/>
          <p:nvPr/>
        </p:nvSpPr>
        <p:spPr>
          <a:xfrm>
            <a:off x="3515040" y="2391840"/>
            <a:ext cx="1933920" cy="9000"/>
          </a:xfrm>
          <a:custGeom>
            <a:avLst/>
            <a:gdLst/>
            <a:ahLst/>
            <a:rect l="l" t="t" r="r" b="b"/>
            <a:pathLst>
              <a:path w="1934210" h="9525">
                <a:moveTo>
                  <a:pt x="0" y="0"/>
                </a:moveTo>
                <a:lnTo>
                  <a:pt x="1933956" y="9144"/>
                </a:lnTo>
              </a:path>
            </a:pathLst>
          </a:custGeom>
          <a:noFill/>
          <a:ln w="19800">
            <a:solidFill>
              <a:srgbClr val="000000"/>
            </a:solidFill>
            <a:round/>
          </a:ln>
        </p:spPr>
        <p:style>
          <a:lnRef idx="0"/>
          <a:fillRef idx="0"/>
          <a:effectRef idx="0"/>
          <a:fontRef idx="minor"/>
        </p:style>
      </p:sp>
      <p:sp>
        <p:nvSpPr>
          <p:cNvPr id="1101" name="CustomShape 21"/>
          <p:cNvSpPr/>
          <p:nvPr/>
        </p:nvSpPr>
        <p:spPr>
          <a:xfrm>
            <a:off x="4041000" y="2200680"/>
            <a:ext cx="2358360" cy="2612160"/>
          </a:xfrm>
          <a:prstGeom prst="rect">
            <a:avLst/>
          </a:prstGeom>
          <a:blipFill rotWithShape="0">
            <a:blip r:embed="rId5"/>
            <a:stretch>
              <a:fillRect/>
            </a:stretch>
          </a:blipFill>
          <a:ln>
            <a:noFill/>
          </a:ln>
        </p:spPr>
        <p:style>
          <a:lnRef idx="0"/>
          <a:fillRef idx="0"/>
          <a:effectRef idx="0"/>
          <a:fontRef idx="minor"/>
        </p:style>
      </p:sp>
      <p:sp>
        <p:nvSpPr>
          <p:cNvPr id="1102" name="CustomShape 22"/>
          <p:cNvSpPr/>
          <p:nvPr/>
        </p:nvSpPr>
        <p:spPr>
          <a:xfrm>
            <a:off x="6591960" y="1953000"/>
            <a:ext cx="504360" cy="266400"/>
          </a:xfrm>
          <a:custGeom>
            <a:avLst/>
            <a:gdLst/>
            <a:ahLst/>
            <a:rect l="l" t="t" r="r" b="b"/>
            <a:pathLst>
              <a:path w="504825" h="266700">
                <a:moveTo>
                  <a:pt x="0" y="266700"/>
                </a:moveTo>
                <a:lnTo>
                  <a:pt x="504444" y="0"/>
                </a:lnTo>
              </a:path>
            </a:pathLst>
          </a:custGeom>
          <a:noFill/>
          <a:ln w="19800">
            <a:solidFill>
              <a:srgbClr val="000000"/>
            </a:solidFill>
            <a:round/>
          </a:ln>
        </p:spPr>
        <p:style>
          <a:lnRef idx="0"/>
          <a:fillRef idx="0"/>
          <a:effectRef idx="0"/>
          <a:fontRef idx="minor"/>
        </p:style>
      </p:sp>
      <p:sp>
        <p:nvSpPr>
          <p:cNvPr id="1103" name="CustomShape 23"/>
          <p:cNvSpPr/>
          <p:nvPr/>
        </p:nvSpPr>
        <p:spPr>
          <a:xfrm>
            <a:off x="2096280" y="1963800"/>
            <a:ext cx="360" cy="999720"/>
          </a:xfrm>
          <a:custGeom>
            <a:avLst/>
            <a:gdLst/>
            <a:ahLst/>
            <a:rect l="l" t="t" r="r" b="b"/>
            <a:pathLst>
              <a:path w="0" h="1000125">
                <a:moveTo>
                  <a:pt x="0" y="0"/>
                </a:moveTo>
                <a:lnTo>
                  <a:pt x="0" y="999743"/>
                </a:lnTo>
              </a:path>
            </a:pathLst>
          </a:custGeom>
          <a:noFill/>
          <a:ln w="19800">
            <a:solidFill>
              <a:srgbClr val="000000"/>
            </a:solidFill>
            <a:round/>
          </a:ln>
        </p:spPr>
        <p:style>
          <a:lnRef idx="0"/>
          <a:fillRef idx="0"/>
          <a:effectRef idx="0"/>
          <a:fontRef idx="minor"/>
        </p:style>
      </p:sp>
      <p:sp>
        <p:nvSpPr>
          <p:cNvPr id="1104" name="CustomShape 24"/>
          <p:cNvSpPr/>
          <p:nvPr/>
        </p:nvSpPr>
        <p:spPr>
          <a:xfrm>
            <a:off x="2105280" y="2396520"/>
            <a:ext cx="200880" cy="360"/>
          </a:xfrm>
          <a:custGeom>
            <a:avLst/>
            <a:gdLst/>
            <a:ahLst/>
            <a:rect l="l" t="t" r="r" b="b"/>
            <a:pathLst>
              <a:path w="201294" h="0">
                <a:moveTo>
                  <a:pt x="0" y="0"/>
                </a:moveTo>
                <a:lnTo>
                  <a:pt x="201168" y="0"/>
                </a:lnTo>
              </a:path>
            </a:pathLst>
          </a:custGeom>
          <a:noFill/>
          <a:ln w="19800">
            <a:solidFill>
              <a:srgbClr val="000000"/>
            </a:solidFill>
            <a:round/>
          </a:ln>
        </p:spPr>
        <p:style>
          <a:lnRef idx="0"/>
          <a:fillRef idx="0"/>
          <a:effectRef idx="0"/>
          <a:fontRef idx="minor"/>
        </p:style>
      </p:sp>
      <p:sp>
        <p:nvSpPr>
          <p:cNvPr id="1105" name="CustomShape 25"/>
          <p:cNvSpPr/>
          <p:nvPr/>
        </p:nvSpPr>
        <p:spPr>
          <a:xfrm>
            <a:off x="3547800" y="2185560"/>
            <a:ext cx="147600" cy="200880"/>
          </a:xfrm>
          <a:custGeom>
            <a:avLst/>
            <a:gdLst/>
            <a:ahLst/>
            <a:rect l="l" t="t" r="r" b="b"/>
            <a:pathLst>
              <a:path w="147954" h="201294">
                <a:moveTo>
                  <a:pt x="0" y="201167"/>
                </a:moveTo>
                <a:lnTo>
                  <a:pt x="147827" y="201167"/>
                </a:lnTo>
                <a:lnTo>
                  <a:pt x="147827" y="0"/>
                </a:lnTo>
                <a:lnTo>
                  <a:pt x="0" y="0"/>
                </a:lnTo>
                <a:lnTo>
                  <a:pt x="0" y="201167"/>
                </a:lnTo>
                <a:close/>
              </a:path>
            </a:pathLst>
          </a:custGeom>
          <a:solidFill>
            <a:srgbClr val="4f81bc"/>
          </a:solidFill>
          <a:ln>
            <a:noFill/>
          </a:ln>
        </p:spPr>
        <p:style>
          <a:lnRef idx="0"/>
          <a:fillRef idx="0"/>
          <a:effectRef idx="0"/>
          <a:fontRef idx="minor"/>
        </p:style>
      </p:sp>
      <p:sp>
        <p:nvSpPr>
          <p:cNvPr id="1106" name="CustomShape 26"/>
          <p:cNvSpPr/>
          <p:nvPr/>
        </p:nvSpPr>
        <p:spPr>
          <a:xfrm>
            <a:off x="3547800" y="2185560"/>
            <a:ext cx="147600" cy="200880"/>
          </a:xfrm>
          <a:custGeom>
            <a:avLst/>
            <a:gdLst/>
            <a:ahLst/>
            <a:rect l="l" t="t" r="r" b="b"/>
            <a:pathLst>
              <a:path w="147954" h="201294">
                <a:moveTo>
                  <a:pt x="0" y="201167"/>
                </a:moveTo>
                <a:lnTo>
                  <a:pt x="147827" y="201167"/>
                </a:lnTo>
                <a:lnTo>
                  <a:pt x="147827" y="0"/>
                </a:lnTo>
                <a:lnTo>
                  <a:pt x="0" y="0"/>
                </a:lnTo>
                <a:lnTo>
                  <a:pt x="0" y="201167"/>
                </a:lnTo>
                <a:close/>
              </a:path>
            </a:pathLst>
          </a:custGeom>
          <a:noFill/>
          <a:ln w="9000">
            <a:solidFill>
              <a:srgbClr val="000000"/>
            </a:solidFill>
            <a:round/>
          </a:ln>
        </p:spPr>
        <p:style>
          <a:lnRef idx="0"/>
          <a:fillRef idx="0"/>
          <a:effectRef idx="0"/>
          <a:fontRef idx="minor"/>
        </p:style>
      </p:sp>
      <p:sp>
        <p:nvSpPr>
          <p:cNvPr id="1107" name="CustomShape 27"/>
          <p:cNvSpPr/>
          <p:nvPr/>
        </p:nvSpPr>
        <p:spPr>
          <a:xfrm>
            <a:off x="3709440" y="2185560"/>
            <a:ext cx="147600" cy="200880"/>
          </a:xfrm>
          <a:custGeom>
            <a:avLst/>
            <a:gdLst/>
            <a:ahLst/>
            <a:rect l="l" t="t" r="r" b="b"/>
            <a:pathLst>
              <a:path w="147954" h="201294">
                <a:moveTo>
                  <a:pt x="0" y="201167"/>
                </a:moveTo>
                <a:lnTo>
                  <a:pt x="147827" y="201167"/>
                </a:lnTo>
                <a:lnTo>
                  <a:pt x="147827" y="0"/>
                </a:lnTo>
                <a:lnTo>
                  <a:pt x="0" y="0"/>
                </a:lnTo>
                <a:lnTo>
                  <a:pt x="0" y="201167"/>
                </a:lnTo>
                <a:close/>
              </a:path>
            </a:pathLst>
          </a:custGeom>
          <a:solidFill>
            <a:srgbClr val="c0504d"/>
          </a:solidFill>
          <a:ln>
            <a:noFill/>
          </a:ln>
        </p:spPr>
        <p:style>
          <a:lnRef idx="0"/>
          <a:fillRef idx="0"/>
          <a:effectRef idx="0"/>
          <a:fontRef idx="minor"/>
        </p:style>
      </p:sp>
      <p:sp>
        <p:nvSpPr>
          <p:cNvPr id="1108" name="CustomShape 28"/>
          <p:cNvSpPr/>
          <p:nvPr/>
        </p:nvSpPr>
        <p:spPr>
          <a:xfrm>
            <a:off x="3709440" y="2185560"/>
            <a:ext cx="147600" cy="200880"/>
          </a:xfrm>
          <a:custGeom>
            <a:avLst/>
            <a:gdLst/>
            <a:ahLst/>
            <a:rect l="l" t="t" r="r" b="b"/>
            <a:pathLst>
              <a:path w="147954" h="201294">
                <a:moveTo>
                  <a:pt x="0" y="201167"/>
                </a:moveTo>
                <a:lnTo>
                  <a:pt x="147827" y="201167"/>
                </a:lnTo>
                <a:lnTo>
                  <a:pt x="147827" y="0"/>
                </a:lnTo>
                <a:lnTo>
                  <a:pt x="0" y="0"/>
                </a:lnTo>
                <a:lnTo>
                  <a:pt x="0" y="201167"/>
                </a:lnTo>
                <a:close/>
              </a:path>
            </a:pathLst>
          </a:custGeom>
          <a:noFill/>
          <a:ln w="9000">
            <a:solidFill>
              <a:srgbClr val="000000"/>
            </a:solidFill>
            <a:round/>
          </a:ln>
        </p:spPr>
        <p:style>
          <a:lnRef idx="0"/>
          <a:fillRef idx="0"/>
          <a:effectRef idx="0"/>
          <a:fontRef idx="minor"/>
        </p:style>
      </p:sp>
      <p:sp>
        <p:nvSpPr>
          <p:cNvPr id="1109" name="CustomShape 29"/>
          <p:cNvSpPr/>
          <p:nvPr/>
        </p:nvSpPr>
        <p:spPr>
          <a:xfrm>
            <a:off x="3872520" y="2185560"/>
            <a:ext cx="147600" cy="200880"/>
          </a:xfrm>
          <a:custGeom>
            <a:avLst/>
            <a:gdLst/>
            <a:ahLst/>
            <a:rect l="l" t="t" r="r" b="b"/>
            <a:pathLst>
              <a:path w="147954" h="201294">
                <a:moveTo>
                  <a:pt x="0" y="201167"/>
                </a:moveTo>
                <a:lnTo>
                  <a:pt x="147827" y="201167"/>
                </a:lnTo>
                <a:lnTo>
                  <a:pt x="147827" y="0"/>
                </a:lnTo>
                <a:lnTo>
                  <a:pt x="0" y="0"/>
                </a:lnTo>
                <a:lnTo>
                  <a:pt x="0" y="201167"/>
                </a:lnTo>
                <a:close/>
              </a:path>
            </a:pathLst>
          </a:custGeom>
          <a:solidFill>
            <a:srgbClr val="4f81bc"/>
          </a:solidFill>
          <a:ln>
            <a:noFill/>
          </a:ln>
        </p:spPr>
        <p:style>
          <a:lnRef idx="0"/>
          <a:fillRef idx="0"/>
          <a:effectRef idx="0"/>
          <a:fontRef idx="minor"/>
        </p:style>
      </p:sp>
      <p:sp>
        <p:nvSpPr>
          <p:cNvPr id="1110" name="CustomShape 30"/>
          <p:cNvSpPr/>
          <p:nvPr/>
        </p:nvSpPr>
        <p:spPr>
          <a:xfrm>
            <a:off x="3872520" y="2185560"/>
            <a:ext cx="147600" cy="200880"/>
          </a:xfrm>
          <a:custGeom>
            <a:avLst/>
            <a:gdLst/>
            <a:ahLst/>
            <a:rect l="l" t="t" r="r" b="b"/>
            <a:pathLst>
              <a:path w="147954" h="201294">
                <a:moveTo>
                  <a:pt x="0" y="201167"/>
                </a:moveTo>
                <a:lnTo>
                  <a:pt x="147827" y="201167"/>
                </a:lnTo>
                <a:lnTo>
                  <a:pt x="147827" y="0"/>
                </a:lnTo>
                <a:lnTo>
                  <a:pt x="0" y="0"/>
                </a:lnTo>
                <a:lnTo>
                  <a:pt x="0" y="201167"/>
                </a:lnTo>
                <a:close/>
              </a:path>
            </a:pathLst>
          </a:custGeom>
          <a:noFill/>
          <a:ln w="9000">
            <a:solidFill>
              <a:srgbClr val="000000"/>
            </a:solidFill>
            <a:round/>
          </a:ln>
        </p:spPr>
        <p:style>
          <a:lnRef idx="0"/>
          <a:fillRef idx="0"/>
          <a:effectRef idx="0"/>
          <a:fontRef idx="minor"/>
        </p:style>
      </p:sp>
      <p:sp>
        <p:nvSpPr>
          <p:cNvPr id="1111" name="CustomShape 31"/>
          <p:cNvSpPr/>
          <p:nvPr/>
        </p:nvSpPr>
        <p:spPr>
          <a:xfrm>
            <a:off x="4034160" y="2185560"/>
            <a:ext cx="147600" cy="200880"/>
          </a:xfrm>
          <a:custGeom>
            <a:avLst/>
            <a:gdLst/>
            <a:ahLst/>
            <a:rect l="l" t="t" r="r" b="b"/>
            <a:pathLst>
              <a:path w="147954" h="201294">
                <a:moveTo>
                  <a:pt x="0" y="201167"/>
                </a:moveTo>
                <a:lnTo>
                  <a:pt x="147827" y="201167"/>
                </a:lnTo>
                <a:lnTo>
                  <a:pt x="147827" y="0"/>
                </a:lnTo>
                <a:lnTo>
                  <a:pt x="0" y="0"/>
                </a:lnTo>
                <a:lnTo>
                  <a:pt x="0" y="201167"/>
                </a:lnTo>
                <a:close/>
              </a:path>
            </a:pathLst>
          </a:custGeom>
          <a:solidFill>
            <a:srgbClr val="4f81bc"/>
          </a:solidFill>
          <a:ln>
            <a:noFill/>
          </a:ln>
        </p:spPr>
        <p:style>
          <a:lnRef idx="0"/>
          <a:fillRef idx="0"/>
          <a:effectRef idx="0"/>
          <a:fontRef idx="minor"/>
        </p:style>
      </p:sp>
      <p:sp>
        <p:nvSpPr>
          <p:cNvPr id="1112" name="CustomShape 32"/>
          <p:cNvSpPr/>
          <p:nvPr/>
        </p:nvSpPr>
        <p:spPr>
          <a:xfrm>
            <a:off x="4034160" y="2185560"/>
            <a:ext cx="147600" cy="200880"/>
          </a:xfrm>
          <a:custGeom>
            <a:avLst/>
            <a:gdLst/>
            <a:ahLst/>
            <a:rect l="l" t="t" r="r" b="b"/>
            <a:pathLst>
              <a:path w="147954" h="201294">
                <a:moveTo>
                  <a:pt x="0" y="201167"/>
                </a:moveTo>
                <a:lnTo>
                  <a:pt x="147827" y="201167"/>
                </a:lnTo>
                <a:lnTo>
                  <a:pt x="147827" y="0"/>
                </a:lnTo>
                <a:lnTo>
                  <a:pt x="0" y="0"/>
                </a:lnTo>
                <a:lnTo>
                  <a:pt x="0" y="201167"/>
                </a:lnTo>
                <a:close/>
              </a:path>
            </a:pathLst>
          </a:custGeom>
          <a:noFill/>
          <a:ln w="9000">
            <a:solidFill>
              <a:srgbClr val="000000"/>
            </a:solidFill>
            <a:round/>
          </a:ln>
        </p:spPr>
        <p:style>
          <a:lnRef idx="0"/>
          <a:fillRef idx="0"/>
          <a:effectRef idx="0"/>
          <a:fontRef idx="minor"/>
        </p:style>
      </p:sp>
      <p:sp>
        <p:nvSpPr>
          <p:cNvPr id="1113" name="CustomShape 33"/>
          <p:cNvSpPr/>
          <p:nvPr/>
        </p:nvSpPr>
        <p:spPr>
          <a:xfrm>
            <a:off x="4195440" y="2185560"/>
            <a:ext cx="147600" cy="200880"/>
          </a:xfrm>
          <a:custGeom>
            <a:avLst/>
            <a:gdLst/>
            <a:ahLst/>
            <a:rect l="l" t="t" r="r" b="b"/>
            <a:pathLst>
              <a:path w="147954" h="201294">
                <a:moveTo>
                  <a:pt x="0" y="201167"/>
                </a:moveTo>
                <a:lnTo>
                  <a:pt x="147827" y="201167"/>
                </a:lnTo>
                <a:lnTo>
                  <a:pt x="147827" y="0"/>
                </a:lnTo>
                <a:lnTo>
                  <a:pt x="0" y="0"/>
                </a:lnTo>
                <a:lnTo>
                  <a:pt x="0" y="201167"/>
                </a:lnTo>
                <a:close/>
              </a:path>
            </a:pathLst>
          </a:custGeom>
          <a:solidFill>
            <a:srgbClr val="c0504d"/>
          </a:solidFill>
          <a:ln>
            <a:noFill/>
          </a:ln>
        </p:spPr>
        <p:style>
          <a:lnRef idx="0"/>
          <a:fillRef idx="0"/>
          <a:effectRef idx="0"/>
          <a:fontRef idx="minor"/>
        </p:style>
      </p:sp>
      <p:sp>
        <p:nvSpPr>
          <p:cNvPr id="1114" name="CustomShape 34"/>
          <p:cNvSpPr/>
          <p:nvPr/>
        </p:nvSpPr>
        <p:spPr>
          <a:xfrm>
            <a:off x="4195440" y="2185560"/>
            <a:ext cx="147600" cy="200880"/>
          </a:xfrm>
          <a:custGeom>
            <a:avLst/>
            <a:gdLst/>
            <a:ahLst/>
            <a:rect l="l" t="t" r="r" b="b"/>
            <a:pathLst>
              <a:path w="147954" h="201294">
                <a:moveTo>
                  <a:pt x="0" y="201167"/>
                </a:moveTo>
                <a:lnTo>
                  <a:pt x="147827" y="201167"/>
                </a:lnTo>
                <a:lnTo>
                  <a:pt x="147827" y="0"/>
                </a:lnTo>
                <a:lnTo>
                  <a:pt x="0" y="0"/>
                </a:lnTo>
                <a:lnTo>
                  <a:pt x="0" y="201167"/>
                </a:lnTo>
                <a:close/>
              </a:path>
            </a:pathLst>
          </a:custGeom>
          <a:noFill/>
          <a:ln w="9000">
            <a:solidFill>
              <a:srgbClr val="000000"/>
            </a:solidFill>
            <a:round/>
          </a:ln>
        </p:spPr>
        <p:style>
          <a:lnRef idx="0"/>
          <a:fillRef idx="0"/>
          <a:effectRef idx="0"/>
          <a:fontRef idx="minor"/>
        </p:style>
      </p:sp>
      <p:sp>
        <p:nvSpPr>
          <p:cNvPr id="1115" name="CustomShape 35"/>
          <p:cNvSpPr/>
          <p:nvPr/>
        </p:nvSpPr>
        <p:spPr>
          <a:xfrm>
            <a:off x="4567320" y="2185560"/>
            <a:ext cx="147600" cy="200880"/>
          </a:xfrm>
          <a:custGeom>
            <a:avLst/>
            <a:gdLst/>
            <a:ahLst/>
            <a:rect l="l" t="t" r="r" b="b"/>
            <a:pathLst>
              <a:path w="147954" h="201294">
                <a:moveTo>
                  <a:pt x="0" y="201167"/>
                </a:moveTo>
                <a:lnTo>
                  <a:pt x="147827" y="201167"/>
                </a:lnTo>
                <a:lnTo>
                  <a:pt x="147827" y="0"/>
                </a:lnTo>
                <a:lnTo>
                  <a:pt x="0" y="0"/>
                </a:lnTo>
                <a:lnTo>
                  <a:pt x="0" y="201167"/>
                </a:lnTo>
                <a:close/>
              </a:path>
            </a:pathLst>
          </a:custGeom>
          <a:solidFill>
            <a:srgbClr val="c0504d"/>
          </a:solidFill>
          <a:ln>
            <a:noFill/>
          </a:ln>
        </p:spPr>
        <p:style>
          <a:lnRef idx="0"/>
          <a:fillRef idx="0"/>
          <a:effectRef idx="0"/>
          <a:fontRef idx="minor"/>
        </p:style>
      </p:sp>
      <p:sp>
        <p:nvSpPr>
          <p:cNvPr id="1116" name="CustomShape 36"/>
          <p:cNvSpPr/>
          <p:nvPr/>
        </p:nvSpPr>
        <p:spPr>
          <a:xfrm>
            <a:off x="4567320" y="2185560"/>
            <a:ext cx="147600" cy="200880"/>
          </a:xfrm>
          <a:custGeom>
            <a:avLst/>
            <a:gdLst/>
            <a:ahLst/>
            <a:rect l="l" t="t" r="r" b="b"/>
            <a:pathLst>
              <a:path w="147954" h="201294">
                <a:moveTo>
                  <a:pt x="0" y="201167"/>
                </a:moveTo>
                <a:lnTo>
                  <a:pt x="147827" y="201167"/>
                </a:lnTo>
                <a:lnTo>
                  <a:pt x="147827" y="0"/>
                </a:lnTo>
                <a:lnTo>
                  <a:pt x="0" y="0"/>
                </a:lnTo>
                <a:lnTo>
                  <a:pt x="0" y="201167"/>
                </a:lnTo>
                <a:close/>
              </a:path>
            </a:pathLst>
          </a:custGeom>
          <a:noFill/>
          <a:ln w="9000">
            <a:solidFill>
              <a:srgbClr val="000000"/>
            </a:solidFill>
            <a:round/>
          </a:ln>
        </p:spPr>
        <p:style>
          <a:lnRef idx="0"/>
          <a:fillRef idx="0"/>
          <a:effectRef idx="0"/>
          <a:fontRef idx="minor"/>
        </p:style>
      </p:sp>
      <p:sp>
        <p:nvSpPr>
          <p:cNvPr id="1117" name="CustomShape 37"/>
          <p:cNvSpPr/>
          <p:nvPr/>
        </p:nvSpPr>
        <p:spPr>
          <a:xfrm>
            <a:off x="5004720" y="2180880"/>
            <a:ext cx="147600" cy="200880"/>
          </a:xfrm>
          <a:custGeom>
            <a:avLst/>
            <a:gdLst/>
            <a:ahLst/>
            <a:rect l="l" t="t" r="r" b="b"/>
            <a:pathLst>
              <a:path w="147954" h="201294">
                <a:moveTo>
                  <a:pt x="0" y="201167"/>
                </a:moveTo>
                <a:lnTo>
                  <a:pt x="147827" y="201167"/>
                </a:lnTo>
                <a:lnTo>
                  <a:pt x="147827" y="0"/>
                </a:lnTo>
                <a:lnTo>
                  <a:pt x="0" y="0"/>
                </a:lnTo>
                <a:lnTo>
                  <a:pt x="0" y="201167"/>
                </a:lnTo>
                <a:close/>
              </a:path>
            </a:pathLst>
          </a:custGeom>
          <a:solidFill>
            <a:srgbClr val="4f81bc"/>
          </a:solidFill>
          <a:ln>
            <a:noFill/>
          </a:ln>
        </p:spPr>
        <p:style>
          <a:lnRef idx="0"/>
          <a:fillRef idx="0"/>
          <a:effectRef idx="0"/>
          <a:fontRef idx="minor"/>
        </p:style>
      </p:sp>
      <p:sp>
        <p:nvSpPr>
          <p:cNvPr id="1118" name="CustomShape 38"/>
          <p:cNvSpPr/>
          <p:nvPr/>
        </p:nvSpPr>
        <p:spPr>
          <a:xfrm>
            <a:off x="5004720" y="2180880"/>
            <a:ext cx="147600" cy="200880"/>
          </a:xfrm>
          <a:custGeom>
            <a:avLst/>
            <a:gdLst/>
            <a:ahLst/>
            <a:rect l="l" t="t" r="r" b="b"/>
            <a:pathLst>
              <a:path w="147954" h="201294">
                <a:moveTo>
                  <a:pt x="0" y="201167"/>
                </a:moveTo>
                <a:lnTo>
                  <a:pt x="147827" y="201167"/>
                </a:lnTo>
                <a:lnTo>
                  <a:pt x="147827" y="0"/>
                </a:lnTo>
                <a:lnTo>
                  <a:pt x="0" y="0"/>
                </a:lnTo>
                <a:lnTo>
                  <a:pt x="0" y="201167"/>
                </a:lnTo>
                <a:close/>
              </a:path>
            </a:pathLst>
          </a:custGeom>
          <a:noFill/>
          <a:ln w="9000">
            <a:solidFill>
              <a:srgbClr val="000000"/>
            </a:solidFill>
            <a:round/>
          </a:ln>
        </p:spPr>
        <p:style>
          <a:lnRef idx="0"/>
          <a:fillRef idx="0"/>
          <a:effectRef idx="0"/>
          <a:fontRef idx="minor"/>
        </p:style>
      </p:sp>
      <p:sp>
        <p:nvSpPr>
          <p:cNvPr id="1119" name="CustomShape 39"/>
          <p:cNvSpPr/>
          <p:nvPr/>
        </p:nvSpPr>
        <p:spPr>
          <a:xfrm>
            <a:off x="2857680" y="2261520"/>
            <a:ext cx="147600" cy="200880"/>
          </a:xfrm>
          <a:custGeom>
            <a:avLst/>
            <a:gdLst/>
            <a:ahLst/>
            <a:rect l="l" t="t" r="r" b="b"/>
            <a:pathLst>
              <a:path w="147955" h="201294">
                <a:moveTo>
                  <a:pt x="0" y="201167"/>
                </a:moveTo>
                <a:lnTo>
                  <a:pt x="147827" y="201167"/>
                </a:lnTo>
                <a:lnTo>
                  <a:pt x="147827" y="0"/>
                </a:lnTo>
                <a:lnTo>
                  <a:pt x="0" y="0"/>
                </a:lnTo>
                <a:lnTo>
                  <a:pt x="0" y="201167"/>
                </a:lnTo>
                <a:close/>
              </a:path>
            </a:pathLst>
          </a:custGeom>
          <a:solidFill>
            <a:srgbClr val="4f81bc"/>
          </a:solidFill>
          <a:ln>
            <a:noFill/>
          </a:ln>
        </p:spPr>
        <p:style>
          <a:lnRef idx="0"/>
          <a:fillRef idx="0"/>
          <a:effectRef idx="0"/>
          <a:fontRef idx="minor"/>
        </p:style>
      </p:sp>
      <p:sp>
        <p:nvSpPr>
          <p:cNvPr id="1120" name="CustomShape 40"/>
          <p:cNvSpPr/>
          <p:nvPr/>
        </p:nvSpPr>
        <p:spPr>
          <a:xfrm>
            <a:off x="2857680" y="2261520"/>
            <a:ext cx="147600" cy="200880"/>
          </a:xfrm>
          <a:custGeom>
            <a:avLst/>
            <a:gdLst/>
            <a:ahLst/>
            <a:rect l="l" t="t" r="r" b="b"/>
            <a:pathLst>
              <a:path w="147955" h="201294">
                <a:moveTo>
                  <a:pt x="0" y="201167"/>
                </a:moveTo>
                <a:lnTo>
                  <a:pt x="147827" y="201167"/>
                </a:lnTo>
                <a:lnTo>
                  <a:pt x="147827" y="0"/>
                </a:lnTo>
                <a:lnTo>
                  <a:pt x="0" y="0"/>
                </a:lnTo>
                <a:lnTo>
                  <a:pt x="0" y="201167"/>
                </a:lnTo>
                <a:close/>
              </a:path>
            </a:pathLst>
          </a:custGeom>
          <a:noFill/>
          <a:ln w="9000">
            <a:solidFill>
              <a:srgbClr val="000000"/>
            </a:solidFill>
            <a:round/>
          </a:ln>
        </p:spPr>
        <p:style>
          <a:lnRef idx="0"/>
          <a:fillRef idx="0"/>
          <a:effectRef idx="0"/>
          <a:fontRef idx="minor"/>
        </p:style>
      </p:sp>
      <p:sp>
        <p:nvSpPr>
          <p:cNvPr id="1121" name="CustomShape 41"/>
          <p:cNvSpPr/>
          <p:nvPr/>
        </p:nvSpPr>
        <p:spPr>
          <a:xfrm>
            <a:off x="3018960" y="2261520"/>
            <a:ext cx="147600" cy="200880"/>
          </a:xfrm>
          <a:custGeom>
            <a:avLst/>
            <a:gdLst/>
            <a:ahLst/>
            <a:rect l="l" t="t" r="r" b="b"/>
            <a:pathLst>
              <a:path w="147955" h="201294">
                <a:moveTo>
                  <a:pt x="0" y="201167"/>
                </a:moveTo>
                <a:lnTo>
                  <a:pt x="147828" y="201167"/>
                </a:lnTo>
                <a:lnTo>
                  <a:pt x="147828" y="0"/>
                </a:lnTo>
                <a:lnTo>
                  <a:pt x="0" y="0"/>
                </a:lnTo>
                <a:lnTo>
                  <a:pt x="0" y="201167"/>
                </a:lnTo>
                <a:close/>
              </a:path>
            </a:pathLst>
          </a:custGeom>
          <a:solidFill>
            <a:srgbClr val="c0504d"/>
          </a:solidFill>
          <a:ln>
            <a:noFill/>
          </a:ln>
        </p:spPr>
        <p:style>
          <a:lnRef idx="0"/>
          <a:fillRef idx="0"/>
          <a:effectRef idx="0"/>
          <a:fontRef idx="minor"/>
        </p:style>
      </p:sp>
      <p:sp>
        <p:nvSpPr>
          <p:cNvPr id="1122" name="CustomShape 42"/>
          <p:cNvSpPr/>
          <p:nvPr/>
        </p:nvSpPr>
        <p:spPr>
          <a:xfrm>
            <a:off x="3018960" y="2261520"/>
            <a:ext cx="147600" cy="200880"/>
          </a:xfrm>
          <a:custGeom>
            <a:avLst/>
            <a:gdLst/>
            <a:ahLst/>
            <a:rect l="l" t="t" r="r" b="b"/>
            <a:pathLst>
              <a:path w="147955" h="201294">
                <a:moveTo>
                  <a:pt x="0" y="201167"/>
                </a:moveTo>
                <a:lnTo>
                  <a:pt x="147828" y="201167"/>
                </a:lnTo>
                <a:lnTo>
                  <a:pt x="147828" y="0"/>
                </a:lnTo>
                <a:lnTo>
                  <a:pt x="0" y="0"/>
                </a:lnTo>
                <a:lnTo>
                  <a:pt x="0" y="201167"/>
                </a:lnTo>
                <a:close/>
              </a:path>
            </a:pathLst>
          </a:custGeom>
          <a:noFill/>
          <a:ln w="9000">
            <a:solidFill>
              <a:srgbClr val="000000"/>
            </a:solidFill>
            <a:round/>
          </a:ln>
        </p:spPr>
        <p:style>
          <a:lnRef idx="0"/>
          <a:fillRef idx="0"/>
          <a:effectRef idx="0"/>
          <a:fontRef idx="minor"/>
        </p:style>
      </p:sp>
      <p:sp>
        <p:nvSpPr>
          <p:cNvPr id="1123" name="CustomShape 43"/>
          <p:cNvSpPr/>
          <p:nvPr/>
        </p:nvSpPr>
        <p:spPr>
          <a:xfrm>
            <a:off x="3182040" y="2261520"/>
            <a:ext cx="146160" cy="200880"/>
          </a:xfrm>
          <a:custGeom>
            <a:avLst/>
            <a:gdLst/>
            <a:ahLst/>
            <a:rect l="l" t="t" r="r" b="b"/>
            <a:pathLst>
              <a:path w="146685" h="201294">
                <a:moveTo>
                  <a:pt x="0" y="201167"/>
                </a:moveTo>
                <a:lnTo>
                  <a:pt x="146303" y="201167"/>
                </a:lnTo>
                <a:lnTo>
                  <a:pt x="146303" y="0"/>
                </a:lnTo>
                <a:lnTo>
                  <a:pt x="0" y="0"/>
                </a:lnTo>
                <a:lnTo>
                  <a:pt x="0" y="201167"/>
                </a:lnTo>
                <a:close/>
              </a:path>
            </a:pathLst>
          </a:custGeom>
          <a:solidFill>
            <a:srgbClr val="4f81bc"/>
          </a:solidFill>
          <a:ln>
            <a:noFill/>
          </a:ln>
        </p:spPr>
        <p:style>
          <a:lnRef idx="0"/>
          <a:fillRef idx="0"/>
          <a:effectRef idx="0"/>
          <a:fontRef idx="minor"/>
        </p:style>
      </p:sp>
      <p:sp>
        <p:nvSpPr>
          <p:cNvPr id="1124" name="CustomShape 44"/>
          <p:cNvSpPr/>
          <p:nvPr/>
        </p:nvSpPr>
        <p:spPr>
          <a:xfrm>
            <a:off x="3182040" y="2261520"/>
            <a:ext cx="146160" cy="200880"/>
          </a:xfrm>
          <a:custGeom>
            <a:avLst/>
            <a:gdLst/>
            <a:ahLst/>
            <a:rect l="l" t="t" r="r" b="b"/>
            <a:pathLst>
              <a:path w="146685" h="201294">
                <a:moveTo>
                  <a:pt x="0" y="201167"/>
                </a:moveTo>
                <a:lnTo>
                  <a:pt x="146303" y="201167"/>
                </a:lnTo>
                <a:lnTo>
                  <a:pt x="146303" y="0"/>
                </a:lnTo>
                <a:lnTo>
                  <a:pt x="0" y="0"/>
                </a:lnTo>
                <a:lnTo>
                  <a:pt x="0" y="201167"/>
                </a:lnTo>
                <a:close/>
              </a:path>
            </a:pathLst>
          </a:custGeom>
          <a:noFill/>
          <a:ln w="9000">
            <a:solidFill>
              <a:srgbClr val="000000"/>
            </a:solidFill>
            <a:round/>
          </a:ln>
        </p:spPr>
        <p:style>
          <a:lnRef idx="0"/>
          <a:fillRef idx="0"/>
          <a:effectRef idx="0"/>
          <a:fontRef idx="minor"/>
        </p:style>
      </p:sp>
      <p:sp>
        <p:nvSpPr>
          <p:cNvPr id="1125" name="CustomShape 45"/>
          <p:cNvSpPr/>
          <p:nvPr/>
        </p:nvSpPr>
        <p:spPr>
          <a:xfrm>
            <a:off x="3343680" y="2261520"/>
            <a:ext cx="147600" cy="200880"/>
          </a:xfrm>
          <a:custGeom>
            <a:avLst/>
            <a:gdLst/>
            <a:ahLst/>
            <a:rect l="l" t="t" r="r" b="b"/>
            <a:pathLst>
              <a:path w="147954" h="201294">
                <a:moveTo>
                  <a:pt x="0" y="201167"/>
                </a:moveTo>
                <a:lnTo>
                  <a:pt x="147827" y="201167"/>
                </a:lnTo>
                <a:lnTo>
                  <a:pt x="147827" y="0"/>
                </a:lnTo>
                <a:lnTo>
                  <a:pt x="0" y="0"/>
                </a:lnTo>
                <a:lnTo>
                  <a:pt x="0" y="201167"/>
                </a:lnTo>
                <a:close/>
              </a:path>
            </a:pathLst>
          </a:custGeom>
          <a:solidFill>
            <a:srgbClr val="4f81bc"/>
          </a:solidFill>
          <a:ln>
            <a:noFill/>
          </a:ln>
        </p:spPr>
        <p:style>
          <a:lnRef idx="0"/>
          <a:fillRef idx="0"/>
          <a:effectRef idx="0"/>
          <a:fontRef idx="minor"/>
        </p:style>
      </p:sp>
      <p:sp>
        <p:nvSpPr>
          <p:cNvPr id="1126" name="CustomShape 46"/>
          <p:cNvSpPr/>
          <p:nvPr/>
        </p:nvSpPr>
        <p:spPr>
          <a:xfrm>
            <a:off x="3343680" y="2261520"/>
            <a:ext cx="147600" cy="200880"/>
          </a:xfrm>
          <a:custGeom>
            <a:avLst/>
            <a:gdLst/>
            <a:ahLst/>
            <a:rect l="l" t="t" r="r" b="b"/>
            <a:pathLst>
              <a:path w="147954" h="201294">
                <a:moveTo>
                  <a:pt x="0" y="201167"/>
                </a:moveTo>
                <a:lnTo>
                  <a:pt x="147827" y="201167"/>
                </a:lnTo>
                <a:lnTo>
                  <a:pt x="147827" y="0"/>
                </a:lnTo>
                <a:lnTo>
                  <a:pt x="0" y="0"/>
                </a:lnTo>
                <a:lnTo>
                  <a:pt x="0" y="201167"/>
                </a:lnTo>
                <a:close/>
              </a:path>
            </a:pathLst>
          </a:custGeom>
          <a:noFill/>
          <a:ln w="9000">
            <a:solidFill>
              <a:srgbClr val="000000"/>
            </a:solidFill>
            <a:round/>
          </a:ln>
        </p:spPr>
        <p:style>
          <a:lnRef idx="0"/>
          <a:fillRef idx="0"/>
          <a:effectRef idx="0"/>
          <a:fontRef idx="minor"/>
        </p:style>
      </p:sp>
      <p:sp>
        <p:nvSpPr>
          <p:cNvPr id="1127" name="CustomShape 47"/>
          <p:cNvSpPr/>
          <p:nvPr/>
        </p:nvSpPr>
        <p:spPr>
          <a:xfrm>
            <a:off x="2129040" y="2162520"/>
            <a:ext cx="147600" cy="199800"/>
          </a:xfrm>
          <a:custGeom>
            <a:avLst/>
            <a:gdLst/>
            <a:ahLst/>
            <a:rect l="l" t="t" r="r" b="b"/>
            <a:pathLst>
              <a:path w="147955" h="200025">
                <a:moveTo>
                  <a:pt x="0" y="199644"/>
                </a:moveTo>
                <a:lnTo>
                  <a:pt x="147827" y="199644"/>
                </a:lnTo>
                <a:lnTo>
                  <a:pt x="147827" y="0"/>
                </a:lnTo>
                <a:lnTo>
                  <a:pt x="0" y="0"/>
                </a:lnTo>
                <a:lnTo>
                  <a:pt x="0" y="199644"/>
                </a:lnTo>
                <a:close/>
              </a:path>
            </a:pathLst>
          </a:custGeom>
          <a:solidFill>
            <a:srgbClr val="4f81bc"/>
          </a:solidFill>
          <a:ln>
            <a:noFill/>
          </a:ln>
        </p:spPr>
        <p:style>
          <a:lnRef idx="0"/>
          <a:fillRef idx="0"/>
          <a:effectRef idx="0"/>
          <a:fontRef idx="minor"/>
        </p:style>
      </p:sp>
      <p:sp>
        <p:nvSpPr>
          <p:cNvPr id="1128" name="CustomShape 48"/>
          <p:cNvSpPr/>
          <p:nvPr/>
        </p:nvSpPr>
        <p:spPr>
          <a:xfrm>
            <a:off x="2129040" y="2162520"/>
            <a:ext cx="147600" cy="199800"/>
          </a:xfrm>
          <a:custGeom>
            <a:avLst/>
            <a:gdLst/>
            <a:ahLst/>
            <a:rect l="l" t="t" r="r" b="b"/>
            <a:pathLst>
              <a:path w="147955" h="200025">
                <a:moveTo>
                  <a:pt x="0" y="199644"/>
                </a:moveTo>
                <a:lnTo>
                  <a:pt x="147827" y="199644"/>
                </a:lnTo>
                <a:lnTo>
                  <a:pt x="147827" y="0"/>
                </a:lnTo>
                <a:lnTo>
                  <a:pt x="0" y="0"/>
                </a:lnTo>
                <a:lnTo>
                  <a:pt x="0" y="199644"/>
                </a:lnTo>
                <a:close/>
              </a:path>
            </a:pathLst>
          </a:custGeom>
          <a:noFill/>
          <a:ln w="9000">
            <a:solidFill>
              <a:srgbClr val="000000"/>
            </a:solidFill>
            <a:round/>
          </a:ln>
        </p:spPr>
        <p:style>
          <a:lnRef idx="0"/>
          <a:fillRef idx="0"/>
          <a:effectRef idx="0"/>
          <a:fontRef idx="minor"/>
        </p:style>
      </p:sp>
      <p:sp>
        <p:nvSpPr>
          <p:cNvPr id="1129" name="CustomShape 49"/>
          <p:cNvSpPr/>
          <p:nvPr/>
        </p:nvSpPr>
        <p:spPr>
          <a:xfrm>
            <a:off x="1909440" y="2734200"/>
            <a:ext cx="147600" cy="199800"/>
          </a:xfrm>
          <a:custGeom>
            <a:avLst/>
            <a:gdLst/>
            <a:ahLst/>
            <a:rect l="l" t="t" r="r" b="b"/>
            <a:pathLst>
              <a:path w="147955" h="200025">
                <a:moveTo>
                  <a:pt x="0" y="199644"/>
                </a:moveTo>
                <a:lnTo>
                  <a:pt x="147827" y="199644"/>
                </a:lnTo>
                <a:lnTo>
                  <a:pt x="147827" y="0"/>
                </a:lnTo>
                <a:lnTo>
                  <a:pt x="0" y="0"/>
                </a:lnTo>
                <a:lnTo>
                  <a:pt x="0" y="199644"/>
                </a:lnTo>
                <a:close/>
              </a:path>
            </a:pathLst>
          </a:custGeom>
          <a:solidFill>
            <a:srgbClr val="c0504d"/>
          </a:solidFill>
          <a:ln>
            <a:noFill/>
          </a:ln>
        </p:spPr>
        <p:style>
          <a:lnRef idx="0"/>
          <a:fillRef idx="0"/>
          <a:effectRef idx="0"/>
          <a:fontRef idx="minor"/>
        </p:style>
      </p:sp>
      <p:sp>
        <p:nvSpPr>
          <p:cNvPr id="1130" name="CustomShape 50"/>
          <p:cNvSpPr/>
          <p:nvPr/>
        </p:nvSpPr>
        <p:spPr>
          <a:xfrm>
            <a:off x="1909440" y="2734200"/>
            <a:ext cx="147600" cy="199800"/>
          </a:xfrm>
          <a:custGeom>
            <a:avLst/>
            <a:gdLst/>
            <a:ahLst/>
            <a:rect l="l" t="t" r="r" b="b"/>
            <a:pathLst>
              <a:path w="147955" h="200025">
                <a:moveTo>
                  <a:pt x="0" y="199644"/>
                </a:moveTo>
                <a:lnTo>
                  <a:pt x="147827" y="199644"/>
                </a:lnTo>
                <a:lnTo>
                  <a:pt x="147827" y="0"/>
                </a:lnTo>
                <a:lnTo>
                  <a:pt x="0" y="0"/>
                </a:lnTo>
                <a:lnTo>
                  <a:pt x="0" y="199644"/>
                </a:lnTo>
                <a:close/>
              </a:path>
            </a:pathLst>
          </a:custGeom>
          <a:noFill/>
          <a:ln w="9000">
            <a:solidFill>
              <a:srgbClr val="000000"/>
            </a:solidFill>
            <a:round/>
          </a:ln>
        </p:spPr>
        <p:style>
          <a:lnRef idx="0"/>
          <a:fillRef idx="0"/>
          <a:effectRef idx="0"/>
          <a:fontRef idx="minor"/>
        </p:style>
      </p:sp>
      <p:sp>
        <p:nvSpPr>
          <p:cNvPr id="1131" name="CustomShape 51"/>
          <p:cNvSpPr/>
          <p:nvPr/>
        </p:nvSpPr>
        <p:spPr>
          <a:xfrm>
            <a:off x="2305800" y="2232720"/>
            <a:ext cx="241920" cy="75960"/>
          </a:xfrm>
          <a:prstGeom prst="rect">
            <a:avLst/>
          </a:prstGeom>
          <a:blipFill rotWithShape="0">
            <a:blip r:embed="rId6"/>
            <a:stretch>
              <a:fillRect/>
            </a:stretch>
          </a:blipFill>
          <a:ln>
            <a:noFill/>
          </a:ln>
        </p:spPr>
        <p:style>
          <a:lnRef idx="0"/>
          <a:fillRef idx="0"/>
          <a:effectRef idx="0"/>
          <a:fontRef idx="minor"/>
        </p:style>
      </p:sp>
      <p:sp>
        <p:nvSpPr>
          <p:cNvPr id="1132" name="CustomShape 52"/>
          <p:cNvSpPr/>
          <p:nvPr/>
        </p:nvSpPr>
        <p:spPr>
          <a:xfrm>
            <a:off x="1933920" y="2543400"/>
            <a:ext cx="75960" cy="174960"/>
          </a:xfrm>
          <a:custGeom>
            <a:avLst/>
            <a:gdLst/>
            <a:ahLst/>
            <a:rect l="l" t="t" r="r" b="b"/>
            <a:pathLst>
              <a:path w="76200" h="175260">
                <a:moveTo>
                  <a:pt x="44450" y="63500"/>
                </a:moveTo>
                <a:lnTo>
                  <a:pt x="31750" y="63500"/>
                </a:lnTo>
                <a:lnTo>
                  <a:pt x="31750" y="175260"/>
                </a:lnTo>
                <a:lnTo>
                  <a:pt x="44450" y="175260"/>
                </a:lnTo>
                <a:lnTo>
                  <a:pt x="44450" y="63500"/>
                </a:lnTo>
                <a:close/>
                <a:moveTo>
                  <a:pt x="38100" y="0"/>
                </a:moveTo>
                <a:lnTo>
                  <a:pt x="0" y="76200"/>
                </a:lnTo>
                <a:lnTo>
                  <a:pt x="31750" y="76200"/>
                </a:lnTo>
                <a:lnTo>
                  <a:pt x="31750" y="63500"/>
                </a:lnTo>
                <a:lnTo>
                  <a:pt x="69850" y="63500"/>
                </a:lnTo>
                <a:lnTo>
                  <a:pt x="38100" y="0"/>
                </a:lnTo>
                <a:close/>
                <a:moveTo>
                  <a:pt x="69850" y="63500"/>
                </a:moveTo>
                <a:lnTo>
                  <a:pt x="44450" y="63500"/>
                </a:lnTo>
                <a:lnTo>
                  <a:pt x="44450" y="76200"/>
                </a:lnTo>
                <a:lnTo>
                  <a:pt x="76200" y="76200"/>
                </a:lnTo>
                <a:lnTo>
                  <a:pt x="69850" y="63500"/>
                </a:lnTo>
                <a:close/>
              </a:path>
            </a:pathLst>
          </a:custGeom>
          <a:solidFill>
            <a:srgbClr val="000000"/>
          </a:solidFill>
          <a:ln>
            <a:noFill/>
          </a:ln>
        </p:spPr>
        <p:style>
          <a:lnRef idx="0"/>
          <a:fillRef idx="0"/>
          <a:effectRef idx="0"/>
          <a:fontRef idx="minor"/>
        </p:style>
      </p:sp>
      <p:sp>
        <p:nvSpPr>
          <p:cNvPr id="1133" name="CustomShape 53"/>
          <p:cNvSpPr/>
          <p:nvPr/>
        </p:nvSpPr>
        <p:spPr>
          <a:xfrm>
            <a:off x="3929040" y="2039040"/>
            <a:ext cx="1062000" cy="75960"/>
          </a:xfrm>
          <a:custGeom>
            <a:avLst/>
            <a:gdLst/>
            <a:ahLst/>
            <a:rect l="l" t="t" r="r" b="b"/>
            <a:pathLst>
              <a:path w="1062354" h="76200">
                <a:moveTo>
                  <a:pt x="986027" y="0"/>
                </a:moveTo>
                <a:lnTo>
                  <a:pt x="986027" y="76200"/>
                </a:lnTo>
                <a:lnTo>
                  <a:pt x="1049527" y="44450"/>
                </a:lnTo>
                <a:lnTo>
                  <a:pt x="998727" y="44450"/>
                </a:lnTo>
                <a:lnTo>
                  <a:pt x="998727" y="31750"/>
                </a:lnTo>
                <a:lnTo>
                  <a:pt x="1049527" y="31750"/>
                </a:lnTo>
                <a:lnTo>
                  <a:pt x="986027" y="0"/>
                </a:lnTo>
                <a:close/>
                <a:moveTo>
                  <a:pt x="986027" y="31750"/>
                </a:moveTo>
                <a:lnTo>
                  <a:pt x="0" y="31750"/>
                </a:lnTo>
                <a:lnTo>
                  <a:pt x="0" y="44450"/>
                </a:lnTo>
                <a:lnTo>
                  <a:pt x="986027" y="44450"/>
                </a:lnTo>
                <a:lnTo>
                  <a:pt x="986027" y="31750"/>
                </a:lnTo>
                <a:close/>
                <a:moveTo>
                  <a:pt x="1049527" y="31750"/>
                </a:moveTo>
                <a:lnTo>
                  <a:pt x="998727" y="31750"/>
                </a:lnTo>
                <a:lnTo>
                  <a:pt x="998727" y="44450"/>
                </a:lnTo>
                <a:lnTo>
                  <a:pt x="1049527" y="44450"/>
                </a:lnTo>
                <a:lnTo>
                  <a:pt x="1062227" y="38100"/>
                </a:lnTo>
                <a:lnTo>
                  <a:pt x="1049527" y="31750"/>
                </a:lnTo>
                <a:close/>
              </a:path>
            </a:pathLst>
          </a:custGeom>
          <a:solidFill>
            <a:srgbClr val="000000"/>
          </a:solidFill>
          <a:ln>
            <a:noFill/>
          </a:ln>
        </p:spPr>
        <p:style>
          <a:lnRef idx="0"/>
          <a:fillRef idx="0"/>
          <a:effectRef idx="0"/>
          <a:fontRef idx="minor"/>
        </p:style>
      </p:sp>
      <p:sp>
        <p:nvSpPr>
          <p:cNvPr id="1134" name="CustomShape 54"/>
          <p:cNvSpPr/>
          <p:nvPr/>
        </p:nvSpPr>
        <p:spPr>
          <a:xfrm>
            <a:off x="691560" y="1608840"/>
            <a:ext cx="192600" cy="287280"/>
          </a:xfrm>
          <a:prstGeom prst="rect">
            <a:avLst/>
          </a:prstGeom>
          <a:noFill/>
          <a:ln>
            <a:noFill/>
          </a:ln>
        </p:spPr>
        <p:style>
          <a:lnRef idx="0"/>
          <a:fillRef idx="0"/>
          <a:effectRef idx="0"/>
          <a:fontRef idx="minor"/>
        </p:style>
        <p:txBody>
          <a:bodyPr lIns="0" rIns="0" tIns="12600" bIns="0"/>
          <a:p>
            <a:pPr marL="12600">
              <a:lnSpc>
                <a:spcPct val="100000"/>
              </a:lnSpc>
              <a:spcBef>
                <a:spcPts val="99"/>
              </a:spcBef>
            </a:pPr>
            <a:r>
              <a:rPr b="0" lang="en-IN" sz="1800" spc="-1" strike="noStrike">
                <a:solidFill>
                  <a:srgbClr val="4f81bc"/>
                </a:solidFill>
                <a:latin typeface="Comic Sans MS"/>
              </a:rPr>
              <a:t>A</a:t>
            </a:r>
            <a:endParaRPr b="0" lang="en-IN" sz="1800" spc="-1" strike="noStrike">
              <a:latin typeface="Arial"/>
            </a:endParaRPr>
          </a:p>
        </p:txBody>
      </p:sp>
      <p:sp>
        <p:nvSpPr>
          <p:cNvPr id="1135" name="CustomShape 55"/>
          <p:cNvSpPr/>
          <p:nvPr/>
        </p:nvSpPr>
        <p:spPr>
          <a:xfrm>
            <a:off x="967680" y="2628000"/>
            <a:ext cx="169200" cy="287280"/>
          </a:xfrm>
          <a:prstGeom prst="rect">
            <a:avLst/>
          </a:prstGeom>
          <a:noFill/>
          <a:ln>
            <a:noFill/>
          </a:ln>
        </p:spPr>
        <p:style>
          <a:lnRef idx="0"/>
          <a:fillRef idx="0"/>
          <a:effectRef idx="0"/>
          <a:fontRef idx="minor"/>
        </p:style>
        <p:txBody>
          <a:bodyPr lIns="0" rIns="0" tIns="12600" bIns="0"/>
          <a:p>
            <a:pPr marL="12600">
              <a:lnSpc>
                <a:spcPct val="100000"/>
              </a:lnSpc>
              <a:spcBef>
                <a:spcPts val="99"/>
              </a:spcBef>
            </a:pPr>
            <a:r>
              <a:rPr b="0" lang="en-IN" sz="1800" spc="-1" strike="noStrike">
                <a:solidFill>
                  <a:srgbClr val="c0504d"/>
                </a:solidFill>
                <a:latin typeface="Comic Sans MS"/>
              </a:rPr>
              <a:t>B</a:t>
            </a:r>
            <a:endParaRPr b="0" lang="en-IN" sz="1800" spc="-1" strike="noStrike">
              <a:latin typeface="Arial"/>
            </a:endParaRPr>
          </a:p>
        </p:txBody>
      </p:sp>
      <p:sp>
        <p:nvSpPr>
          <p:cNvPr id="1136" name="CustomShape 56"/>
          <p:cNvSpPr/>
          <p:nvPr/>
        </p:nvSpPr>
        <p:spPr>
          <a:xfrm>
            <a:off x="6684120" y="1484280"/>
            <a:ext cx="163440" cy="287280"/>
          </a:xfrm>
          <a:prstGeom prst="rect">
            <a:avLst/>
          </a:prstGeom>
          <a:noFill/>
          <a:ln>
            <a:noFill/>
          </a:ln>
        </p:spPr>
        <p:style>
          <a:lnRef idx="0"/>
          <a:fillRef idx="0"/>
          <a:effectRef idx="0"/>
          <a:fontRef idx="minor"/>
        </p:style>
        <p:txBody>
          <a:bodyPr lIns="0" rIns="0" tIns="12600" bIns="0"/>
          <a:p>
            <a:pPr marL="12600">
              <a:lnSpc>
                <a:spcPct val="100000"/>
              </a:lnSpc>
              <a:spcBef>
                <a:spcPts val="99"/>
              </a:spcBef>
            </a:pPr>
            <a:r>
              <a:rPr b="0" lang="en-IN" sz="1800" spc="-1" strike="noStrike">
                <a:solidFill>
                  <a:srgbClr val="000000"/>
                </a:solidFill>
                <a:latin typeface="Comic Sans MS"/>
              </a:rPr>
              <a:t>C</a:t>
            </a:r>
            <a:endParaRPr b="0" lang="en-IN" sz="1800" spc="-1" strike="noStrike">
              <a:latin typeface="Arial"/>
            </a:endParaRPr>
          </a:p>
        </p:txBody>
      </p:sp>
      <p:sp>
        <p:nvSpPr>
          <p:cNvPr id="1137" name="CustomShape 57"/>
          <p:cNvSpPr/>
          <p:nvPr/>
        </p:nvSpPr>
        <p:spPr>
          <a:xfrm>
            <a:off x="1692000" y="1332000"/>
            <a:ext cx="1102680" cy="620640"/>
          </a:xfrm>
          <a:prstGeom prst="rect">
            <a:avLst/>
          </a:prstGeom>
          <a:noFill/>
          <a:ln>
            <a:noFill/>
          </a:ln>
        </p:spPr>
        <p:style>
          <a:lnRef idx="0"/>
          <a:fillRef idx="0"/>
          <a:effectRef idx="0"/>
          <a:fontRef idx="minor"/>
        </p:style>
        <p:txBody>
          <a:bodyPr lIns="0" rIns="0" tIns="13320" bIns="0"/>
          <a:p>
            <a:pPr marL="12600">
              <a:lnSpc>
                <a:spcPts val="2390"/>
              </a:lnSpc>
              <a:spcBef>
                <a:spcPts val="105"/>
              </a:spcBef>
            </a:pPr>
            <a:r>
              <a:rPr b="0" lang="en-IN" sz="2000" spc="-1" strike="noStrike">
                <a:solidFill>
                  <a:srgbClr val="000000"/>
                </a:solidFill>
                <a:latin typeface="Comic Sans MS"/>
              </a:rPr>
              <a:t>10</a:t>
            </a:r>
            <a:r>
              <a:rPr b="0" lang="en-IN" sz="2000" spc="-38" strike="noStrike">
                <a:solidFill>
                  <a:srgbClr val="000000"/>
                </a:solidFill>
                <a:latin typeface="Comic Sans MS"/>
              </a:rPr>
              <a:t> </a:t>
            </a:r>
            <a:r>
              <a:rPr b="0" lang="en-IN" sz="2000" spc="-4" strike="noStrike">
                <a:solidFill>
                  <a:srgbClr val="000000"/>
                </a:solidFill>
                <a:latin typeface="Comic Sans MS"/>
              </a:rPr>
              <a:t>Mbps</a:t>
            </a:r>
            <a:endParaRPr b="0" lang="en-IN" sz="2000" spc="-1" strike="noStrike">
              <a:latin typeface="Arial"/>
            </a:endParaRPr>
          </a:p>
          <a:p>
            <a:pPr marL="12600">
              <a:lnSpc>
                <a:spcPts val="2390"/>
              </a:lnSpc>
            </a:pPr>
            <a:r>
              <a:rPr b="0" lang="en-IN" sz="2000" spc="-1" strike="noStrike">
                <a:solidFill>
                  <a:srgbClr val="000000"/>
                </a:solidFill>
                <a:latin typeface="Comic Sans MS"/>
              </a:rPr>
              <a:t>Et</a:t>
            </a:r>
            <a:r>
              <a:rPr b="0" lang="en-IN" sz="2000" spc="-4" strike="noStrike">
                <a:solidFill>
                  <a:srgbClr val="000000"/>
                </a:solidFill>
                <a:latin typeface="Comic Sans MS"/>
              </a:rPr>
              <a:t>h</a:t>
            </a:r>
            <a:r>
              <a:rPr b="0" lang="en-IN" sz="2000" spc="-9" strike="noStrike">
                <a:solidFill>
                  <a:srgbClr val="000000"/>
                </a:solidFill>
                <a:latin typeface="Comic Sans MS"/>
              </a:rPr>
              <a:t>e</a:t>
            </a:r>
            <a:r>
              <a:rPr b="0" lang="en-IN" sz="2000" spc="-4" strike="noStrike">
                <a:solidFill>
                  <a:srgbClr val="000000"/>
                </a:solidFill>
                <a:latin typeface="Comic Sans MS"/>
              </a:rPr>
              <a:t>r</a:t>
            </a:r>
            <a:r>
              <a:rPr b="0" lang="en-IN" sz="2000" spc="-9" strike="noStrike">
                <a:solidFill>
                  <a:srgbClr val="000000"/>
                </a:solidFill>
                <a:latin typeface="Comic Sans MS"/>
              </a:rPr>
              <a:t>ne</a:t>
            </a:r>
            <a:r>
              <a:rPr b="0" lang="en-IN" sz="2000" spc="-1" strike="noStrike">
                <a:solidFill>
                  <a:srgbClr val="000000"/>
                </a:solidFill>
                <a:latin typeface="Comic Sans MS"/>
              </a:rPr>
              <a:t>t</a:t>
            </a:r>
            <a:endParaRPr b="0" lang="en-IN" sz="2000" spc="-1" strike="noStrike">
              <a:latin typeface="Arial"/>
            </a:endParaRPr>
          </a:p>
        </p:txBody>
      </p:sp>
      <p:sp>
        <p:nvSpPr>
          <p:cNvPr id="1138" name="CustomShape 58"/>
          <p:cNvSpPr/>
          <p:nvPr/>
        </p:nvSpPr>
        <p:spPr>
          <a:xfrm>
            <a:off x="3835440" y="2443680"/>
            <a:ext cx="1063800" cy="318600"/>
          </a:xfrm>
          <a:prstGeom prst="rect">
            <a:avLst/>
          </a:prstGeom>
          <a:noFill/>
          <a:ln>
            <a:noFill/>
          </a:ln>
        </p:spPr>
        <p:style>
          <a:lnRef idx="0"/>
          <a:fillRef idx="0"/>
          <a:effectRef idx="0"/>
          <a:fontRef idx="minor"/>
        </p:style>
        <p:txBody>
          <a:bodyPr lIns="0" rIns="0" tIns="13320" bIns="0"/>
          <a:p>
            <a:pPr marL="12600">
              <a:lnSpc>
                <a:spcPct val="100000"/>
              </a:lnSpc>
              <a:spcBef>
                <a:spcPts val="105"/>
              </a:spcBef>
            </a:pPr>
            <a:r>
              <a:rPr b="0" lang="en-IN" sz="2000" spc="-4" strike="noStrike">
                <a:solidFill>
                  <a:srgbClr val="000000"/>
                </a:solidFill>
                <a:latin typeface="Comic Sans MS"/>
              </a:rPr>
              <a:t>1.5</a:t>
            </a:r>
            <a:r>
              <a:rPr b="0" lang="en-IN" sz="2000" spc="-58" strike="noStrike">
                <a:solidFill>
                  <a:srgbClr val="000000"/>
                </a:solidFill>
                <a:latin typeface="Comic Sans MS"/>
              </a:rPr>
              <a:t> </a:t>
            </a:r>
            <a:r>
              <a:rPr b="0" lang="en-IN" sz="2000" spc="-4" strike="noStrike">
                <a:solidFill>
                  <a:srgbClr val="000000"/>
                </a:solidFill>
                <a:latin typeface="Comic Sans MS"/>
              </a:rPr>
              <a:t>Mb/s</a:t>
            </a:r>
            <a:endParaRPr b="0" lang="en-IN" sz="2000" spc="-1" strike="noStrike">
              <a:latin typeface="Arial"/>
            </a:endParaRPr>
          </a:p>
        </p:txBody>
      </p:sp>
      <p:sp>
        <p:nvSpPr>
          <p:cNvPr id="1139" name="CustomShape 59"/>
          <p:cNvSpPr/>
          <p:nvPr/>
        </p:nvSpPr>
        <p:spPr>
          <a:xfrm>
            <a:off x="5468040" y="2205360"/>
            <a:ext cx="146160" cy="199800"/>
          </a:xfrm>
          <a:custGeom>
            <a:avLst/>
            <a:gdLst/>
            <a:ahLst/>
            <a:rect l="l" t="t" r="r" b="b"/>
            <a:pathLst>
              <a:path w="146685" h="200025">
                <a:moveTo>
                  <a:pt x="0" y="199644"/>
                </a:moveTo>
                <a:lnTo>
                  <a:pt x="146303" y="199644"/>
                </a:lnTo>
                <a:lnTo>
                  <a:pt x="146303" y="0"/>
                </a:lnTo>
                <a:lnTo>
                  <a:pt x="0" y="0"/>
                </a:lnTo>
                <a:lnTo>
                  <a:pt x="0" y="199644"/>
                </a:lnTo>
                <a:close/>
              </a:path>
            </a:pathLst>
          </a:custGeom>
          <a:noFill/>
          <a:ln w="9000">
            <a:solidFill>
              <a:srgbClr val="000000"/>
            </a:solidFill>
            <a:round/>
          </a:ln>
        </p:spPr>
        <p:style>
          <a:lnRef idx="0"/>
          <a:fillRef idx="0"/>
          <a:effectRef idx="0"/>
          <a:fontRef idx="minor"/>
        </p:style>
      </p:sp>
      <p:sp>
        <p:nvSpPr>
          <p:cNvPr id="1140" name="CustomShape 60"/>
          <p:cNvSpPr/>
          <p:nvPr/>
        </p:nvSpPr>
        <p:spPr>
          <a:xfrm>
            <a:off x="3759120" y="4219200"/>
            <a:ext cx="190080" cy="287280"/>
          </a:xfrm>
          <a:prstGeom prst="rect">
            <a:avLst/>
          </a:prstGeom>
          <a:noFill/>
          <a:ln>
            <a:noFill/>
          </a:ln>
        </p:spPr>
        <p:style>
          <a:lnRef idx="0"/>
          <a:fillRef idx="0"/>
          <a:effectRef idx="0"/>
          <a:fontRef idx="minor"/>
        </p:style>
        <p:txBody>
          <a:bodyPr lIns="0" rIns="0" tIns="12600" bIns="0"/>
          <a:p>
            <a:pPr marL="12600">
              <a:lnSpc>
                <a:spcPct val="100000"/>
              </a:lnSpc>
              <a:spcBef>
                <a:spcPts val="99"/>
              </a:spcBef>
            </a:pPr>
            <a:r>
              <a:rPr b="0" lang="en-IN" sz="1800" spc="-1" strike="noStrike">
                <a:solidFill>
                  <a:srgbClr val="000000"/>
                </a:solidFill>
                <a:latin typeface="Comic Sans MS"/>
              </a:rPr>
              <a:t>D</a:t>
            </a:r>
            <a:endParaRPr b="0" lang="en-IN" sz="1800" spc="-1" strike="noStrike">
              <a:latin typeface="Arial"/>
            </a:endParaRPr>
          </a:p>
        </p:txBody>
      </p:sp>
      <p:sp>
        <p:nvSpPr>
          <p:cNvPr id="1141" name="CustomShape 61"/>
          <p:cNvSpPr/>
          <p:nvPr/>
        </p:nvSpPr>
        <p:spPr>
          <a:xfrm>
            <a:off x="6503040" y="4285800"/>
            <a:ext cx="167760" cy="287280"/>
          </a:xfrm>
          <a:prstGeom prst="rect">
            <a:avLst/>
          </a:prstGeom>
          <a:noFill/>
          <a:ln>
            <a:noFill/>
          </a:ln>
        </p:spPr>
        <p:style>
          <a:lnRef idx="0"/>
          <a:fillRef idx="0"/>
          <a:effectRef idx="0"/>
          <a:fontRef idx="minor"/>
        </p:style>
        <p:txBody>
          <a:bodyPr lIns="0" rIns="0" tIns="12600" bIns="0"/>
          <a:p>
            <a:pPr marL="12600">
              <a:lnSpc>
                <a:spcPct val="100000"/>
              </a:lnSpc>
              <a:spcBef>
                <a:spcPts val="99"/>
              </a:spcBef>
            </a:pPr>
            <a:r>
              <a:rPr b="0" lang="en-IN" sz="1800" spc="-1" strike="noStrike">
                <a:solidFill>
                  <a:srgbClr val="000000"/>
                </a:solidFill>
                <a:latin typeface="Comic Sans MS"/>
              </a:rPr>
              <a:t>E</a:t>
            </a:r>
            <a:endParaRPr b="0" lang="en-IN" sz="1800" spc="-1" strike="noStrike">
              <a:latin typeface="Arial"/>
            </a:endParaRPr>
          </a:p>
        </p:txBody>
      </p:sp>
      <p:sp>
        <p:nvSpPr>
          <p:cNvPr id="1142" name="CustomShape 62"/>
          <p:cNvSpPr/>
          <p:nvPr/>
        </p:nvSpPr>
        <p:spPr>
          <a:xfrm>
            <a:off x="3321000" y="1653120"/>
            <a:ext cx="2797920" cy="318600"/>
          </a:xfrm>
          <a:prstGeom prst="rect">
            <a:avLst/>
          </a:prstGeom>
          <a:noFill/>
          <a:ln>
            <a:noFill/>
          </a:ln>
        </p:spPr>
        <p:style>
          <a:lnRef idx="0"/>
          <a:fillRef idx="0"/>
          <a:effectRef idx="0"/>
          <a:fontRef idx="minor"/>
        </p:style>
        <p:txBody>
          <a:bodyPr lIns="0" rIns="0" tIns="13320" bIns="0"/>
          <a:p>
            <a:pPr marL="12600">
              <a:lnSpc>
                <a:spcPct val="100000"/>
              </a:lnSpc>
              <a:spcBef>
                <a:spcPts val="105"/>
              </a:spcBef>
            </a:pPr>
            <a:r>
              <a:rPr b="1" i="1" lang="en-IN" sz="2000" spc="-1" strike="noStrike">
                <a:solidFill>
                  <a:srgbClr val="ff0000"/>
                </a:solidFill>
                <a:latin typeface="Comic Sans MS"/>
              </a:rPr>
              <a:t>statistical</a:t>
            </a:r>
            <a:r>
              <a:rPr b="1" i="1" lang="en-IN" sz="2000" spc="-109" strike="noStrike">
                <a:solidFill>
                  <a:srgbClr val="ff0000"/>
                </a:solidFill>
                <a:latin typeface="Comic Sans MS"/>
              </a:rPr>
              <a:t> </a:t>
            </a:r>
            <a:r>
              <a:rPr b="1" i="1" lang="en-IN" sz="2000" spc="-1" strike="noStrike">
                <a:solidFill>
                  <a:srgbClr val="ff0000"/>
                </a:solidFill>
                <a:latin typeface="Comic Sans MS"/>
              </a:rPr>
              <a:t>multiplexing</a:t>
            </a:r>
            <a:endParaRPr b="0" lang="en-IN" sz="2000" spc="-1" strike="noStrike">
              <a:latin typeface="Arial"/>
            </a:endParaRPr>
          </a:p>
        </p:txBody>
      </p:sp>
      <p:sp>
        <p:nvSpPr>
          <p:cNvPr id="1143" name="CustomShape 63"/>
          <p:cNvSpPr/>
          <p:nvPr/>
        </p:nvSpPr>
        <p:spPr>
          <a:xfrm>
            <a:off x="2037240" y="3006000"/>
            <a:ext cx="1952280" cy="828000"/>
          </a:xfrm>
          <a:prstGeom prst="rect">
            <a:avLst/>
          </a:prstGeom>
          <a:noFill/>
          <a:ln>
            <a:noFill/>
          </a:ln>
        </p:spPr>
        <p:style>
          <a:lnRef idx="0"/>
          <a:fillRef idx="0"/>
          <a:effectRef idx="0"/>
          <a:fontRef idx="minor"/>
        </p:style>
        <p:txBody>
          <a:bodyPr lIns="0" rIns="0" tIns="13320" bIns="0"/>
          <a:p>
            <a:pPr marL="12600" indent="720" algn="ctr">
              <a:lnSpc>
                <a:spcPct val="99000"/>
              </a:lnSpc>
              <a:spcBef>
                <a:spcPts val="105"/>
              </a:spcBef>
            </a:pPr>
            <a:r>
              <a:rPr b="0" lang="en-IN" sz="1800" spc="-4" strike="noStrike">
                <a:solidFill>
                  <a:srgbClr val="000000"/>
                </a:solidFill>
                <a:latin typeface="Comic Sans MS"/>
              </a:rPr>
              <a:t>queue </a:t>
            </a:r>
            <a:r>
              <a:rPr b="0" lang="en-IN" sz="1800" spc="-1" strike="noStrike">
                <a:solidFill>
                  <a:srgbClr val="000000"/>
                </a:solidFill>
                <a:latin typeface="Comic Sans MS"/>
              </a:rPr>
              <a:t>of packets  </a:t>
            </a:r>
            <a:r>
              <a:rPr b="0" lang="en-IN" sz="1800" spc="-4" strike="noStrike">
                <a:solidFill>
                  <a:srgbClr val="000000"/>
                </a:solidFill>
                <a:latin typeface="Comic Sans MS"/>
              </a:rPr>
              <a:t>waiting for</a:t>
            </a:r>
            <a:r>
              <a:rPr b="0" lang="en-IN" sz="1800" spc="-97" strike="noStrike">
                <a:solidFill>
                  <a:srgbClr val="000000"/>
                </a:solidFill>
                <a:latin typeface="Comic Sans MS"/>
              </a:rPr>
              <a:t> </a:t>
            </a:r>
            <a:r>
              <a:rPr b="0" lang="en-IN" sz="1800" spc="-1" strike="noStrike">
                <a:solidFill>
                  <a:srgbClr val="000000"/>
                </a:solidFill>
                <a:latin typeface="Comic Sans MS"/>
              </a:rPr>
              <a:t>output  link</a:t>
            </a:r>
            <a:endParaRPr b="0" lang="en-IN" sz="1800" spc="-1" strike="noStrike">
              <a:latin typeface="Arial"/>
            </a:endParaRPr>
          </a:p>
        </p:txBody>
      </p:sp>
      <p:sp>
        <p:nvSpPr>
          <p:cNvPr id="1144" name="CustomShape 64"/>
          <p:cNvSpPr/>
          <p:nvPr/>
        </p:nvSpPr>
        <p:spPr>
          <a:xfrm>
            <a:off x="2885040" y="2514600"/>
            <a:ext cx="185760" cy="525960"/>
          </a:xfrm>
          <a:custGeom>
            <a:avLst/>
            <a:gdLst/>
            <a:ahLst/>
            <a:rect l="l" t="t" r="r" b="b"/>
            <a:pathLst>
              <a:path w="186055" h="526414">
                <a:moveTo>
                  <a:pt x="143126" y="70703"/>
                </a:moveTo>
                <a:lnTo>
                  <a:pt x="0" y="522350"/>
                </a:lnTo>
                <a:lnTo>
                  <a:pt x="12192" y="526161"/>
                </a:lnTo>
                <a:lnTo>
                  <a:pt x="155298" y="74576"/>
                </a:lnTo>
                <a:lnTo>
                  <a:pt x="143126" y="70703"/>
                </a:lnTo>
                <a:close/>
                <a:moveTo>
                  <a:pt x="181504" y="58674"/>
                </a:moveTo>
                <a:lnTo>
                  <a:pt x="146938" y="58674"/>
                </a:lnTo>
                <a:lnTo>
                  <a:pt x="159131" y="62484"/>
                </a:lnTo>
                <a:lnTo>
                  <a:pt x="155298" y="74576"/>
                </a:lnTo>
                <a:lnTo>
                  <a:pt x="185547" y="84200"/>
                </a:lnTo>
                <a:lnTo>
                  <a:pt x="181504" y="58674"/>
                </a:lnTo>
                <a:close/>
                <a:moveTo>
                  <a:pt x="146938" y="58674"/>
                </a:moveTo>
                <a:lnTo>
                  <a:pt x="143126" y="70703"/>
                </a:lnTo>
                <a:lnTo>
                  <a:pt x="155298" y="74576"/>
                </a:lnTo>
                <a:lnTo>
                  <a:pt x="159131" y="62484"/>
                </a:lnTo>
                <a:lnTo>
                  <a:pt x="146938" y="58674"/>
                </a:lnTo>
                <a:close/>
                <a:moveTo>
                  <a:pt x="172212" y="0"/>
                </a:moveTo>
                <a:lnTo>
                  <a:pt x="112903" y="61087"/>
                </a:lnTo>
                <a:lnTo>
                  <a:pt x="143126" y="70703"/>
                </a:lnTo>
                <a:lnTo>
                  <a:pt x="146938" y="58674"/>
                </a:lnTo>
                <a:lnTo>
                  <a:pt x="181504" y="58674"/>
                </a:lnTo>
                <a:lnTo>
                  <a:pt x="172212" y="0"/>
                </a:lnTo>
                <a:close/>
              </a:path>
            </a:pathLst>
          </a:custGeom>
          <a:solidFill>
            <a:srgbClr val="000000"/>
          </a:solidFill>
          <a:ln>
            <a:noFill/>
          </a:ln>
        </p:spPr>
        <p:style>
          <a:lnRef idx="0"/>
          <a:fillRef idx="0"/>
          <a:effectRef idx="0"/>
          <a:fontRef idx="minor"/>
        </p:style>
      </p:sp>
    </p:spTree>
  </p:cSld>
</p:sld>
</file>

<file path=ppt/slides/slide8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45" name="TextShape 1"/>
          <p:cNvSpPr txBox="1"/>
          <p:nvPr/>
        </p:nvSpPr>
        <p:spPr>
          <a:xfrm>
            <a:off x="228600" y="152280"/>
            <a:ext cx="6352920" cy="1157760"/>
          </a:xfrm>
          <a:prstGeom prst="rect">
            <a:avLst/>
          </a:prstGeom>
          <a:noFill/>
          <a:ln>
            <a:noFill/>
          </a:ln>
        </p:spPr>
        <p:txBody>
          <a:bodyPr lIns="0" rIns="0" tIns="12600" bIns="0"/>
          <a:p>
            <a:pPr marL="12600">
              <a:lnSpc>
                <a:spcPct val="100000"/>
              </a:lnSpc>
              <a:spcBef>
                <a:spcPts val="99"/>
              </a:spcBef>
            </a:pPr>
            <a:r>
              <a:rPr b="1" lang="en-US" sz="3600" spc="-89" strike="noStrike">
                <a:solidFill>
                  <a:srgbClr val="000000"/>
                </a:solidFill>
                <a:latin typeface="Times New Roman"/>
              </a:rPr>
              <a:t>Network </a:t>
            </a:r>
            <a:r>
              <a:rPr b="1" lang="en-US" sz="3600" spc="-208" strike="noStrike">
                <a:solidFill>
                  <a:srgbClr val="000000"/>
                </a:solidFill>
                <a:latin typeface="Times New Roman"/>
              </a:rPr>
              <a:t>Core: </a:t>
            </a:r>
            <a:r>
              <a:rPr b="1" lang="en-US" sz="3600" spc="-117" strike="noStrike">
                <a:solidFill>
                  <a:srgbClr val="000000"/>
                </a:solidFill>
                <a:latin typeface="Times New Roman"/>
              </a:rPr>
              <a:t>Circuit</a:t>
            </a:r>
            <a:r>
              <a:rPr b="1" lang="en-US" sz="3600" spc="-287" strike="noStrike">
                <a:solidFill>
                  <a:srgbClr val="000000"/>
                </a:solidFill>
                <a:latin typeface="Times New Roman"/>
              </a:rPr>
              <a:t> </a:t>
            </a:r>
            <a:r>
              <a:rPr b="1" lang="en-US" sz="3600" spc="-157" strike="noStrike">
                <a:solidFill>
                  <a:srgbClr val="000000"/>
                </a:solidFill>
                <a:latin typeface="Times New Roman"/>
              </a:rPr>
              <a:t>Switching</a:t>
            </a:r>
            <a:endParaRPr b="0" lang="en-US" sz="3600" spc="-1" strike="noStrike">
              <a:solidFill>
                <a:srgbClr val="000000"/>
              </a:solidFill>
              <a:latin typeface="Calibri"/>
            </a:endParaRPr>
          </a:p>
        </p:txBody>
      </p:sp>
      <p:sp>
        <p:nvSpPr>
          <p:cNvPr id="1146" name="CustomShape 2"/>
          <p:cNvSpPr/>
          <p:nvPr/>
        </p:nvSpPr>
        <p:spPr>
          <a:xfrm>
            <a:off x="0" y="1371600"/>
            <a:ext cx="9143640" cy="2713320"/>
          </a:xfrm>
          <a:prstGeom prst="rect">
            <a:avLst/>
          </a:prstGeom>
          <a:noFill/>
          <a:ln>
            <a:noFill/>
          </a:ln>
        </p:spPr>
        <p:style>
          <a:lnRef idx="0"/>
          <a:fillRef idx="0"/>
          <a:effectRef idx="0"/>
          <a:fontRef idx="minor"/>
        </p:style>
        <p:txBody>
          <a:bodyPr lIns="0" rIns="0" tIns="12240" bIns="0"/>
          <a:p>
            <a:pPr marL="355680" indent="-342720">
              <a:lnSpc>
                <a:spcPct val="100000"/>
              </a:lnSpc>
              <a:spcBef>
                <a:spcPts val="96"/>
              </a:spcBef>
              <a:buClr>
                <a:srgbClr val="000000"/>
              </a:buClr>
              <a:buFont typeface="Symbol" charset="2"/>
              <a:buChar char=""/>
            </a:pPr>
            <a:r>
              <a:rPr b="0" lang="en-IN" sz="3200" spc="-97" strike="noStrike">
                <a:solidFill>
                  <a:srgbClr val="000000"/>
                </a:solidFill>
                <a:latin typeface="Times New Roman"/>
              </a:rPr>
              <a:t>Circuit </a:t>
            </a:r>
            <a:r>
              <a:rPr b="0" lang="en-IN" sz="3200" spc="-94" strike="noStrike">
                <a:solidFill>
                  <a:srgbClr val="000000"/>
                </a:solidFill>
                <a:latin typeface="Times New Roman"/>
              </a:rPr>
              <a:t>switching </a:t>
            </a:r>
            <a:r>
              <a:rPr b="0" lang="en-IN" sz="3200" spc="-222" strike="noStrike">
                <a:solidFill>
                  <a:srgbClr val="000000"/>
                </a:solidFill>
                <a:latin typeface="Times New Roman"/>
              </a:rPr>
              <a:t>uses FDM </a:t>
            </a:r>
            <a:r>
              <a:rPr b="0" lang="en-IN" sz="3200" spc="-134" strike="noStrike">
                <a:solidFill>
                  <a:srgbClr val="000000"/>
                </a:solidFill>
                <a:latin typeface="Times New Roman"/>
              </a:rPr>
              <a:t>and</a:t>
            </a:r>
            <a:r>
              <a:rPr b="0" lang="en-IN" sz="3200" spc="-9" strike="noStrike">
                <a:solidFill>
                  <a:srgbClr val="000000"/>
                </a:solidFill>
                <a:latin typeface="Times New Roman"/>
              </a:rPr>
              <a:t> </a:t>
            </a:r>
            <a:r>
              <a:rPr b="0" lang="en-IN" sz="3200" spc="-202" strike="noStrike">
                <a:solidFill>
                  <a:srgbClr val="000000"/>
                </a:solidFill>
                <a:latin typeface="Times New Roman"/>
              </a:rPr>
              <a:t>TDM</a:t>
            </a:r>
            <a:endParaRPr b="0" lang="en-IN" sz="3200" spc="-1" strike="noStrike">
              <a:latin typeface="Arial"/>
            </a:endParaRPr>
          </a:p>
          <a:p>
            <a:pPr marL="55080">
              <a:lnSpc>
                <a:spcPct val="100000"/>
              </a:lnSpc>
              <a:spcBef>
                <a:spcPts val="2075"/>
              </a:spcBef>
            </a:pPr>
            <a:r>
              <a:rPr b="0" lang="en-IN" sz="3200" spc="-12" strike="noStrike">
                <a:solidFill>
                  <a:srgbClr val="000000"/>
                </a:solidFill>
                <a:latin typeface="Times New Roman"/>
              </a:rPr>
              <a:t>With </a:t>
            </a:r>
            <a:r>
              <a:rPr b="0" lang="en-IN" sz="3200" spc="-162" strike="noStrike">
                <a:solidFill>
                  <a:srgbClr val="000000"/>
                </a:solidFill>
                <a:latin typeface="Times New Roman"/>
              </a:rPr>
              <a:t>FDM, </a:t>
            </a:r>
            <a:r>
              <a:rPr b="0" lang="en-IN" sz="3200" spc="-143" strike="noStrike">
                <a:solidFill>
                  <a:srgbClr val="000000"/>
                </a:solidFill>
                <a:latin typeface="Times New Roman"/>
              </a:rPr>
              <a:t>each </a:t>
            </a:r>
            <a:r>
              <a:rPr b="0" lang="en-IN" sz="3200" spc="-38" strike="noStrike">
                <a:solidFill>
                  <a:srgbClr val="000000"/>
                </a:solidFill>
                <a:latin typeface="Times New Roman"/>
              </a:rPr>
              <a:t>circuit </a:t>
            </a:r>
            <a:r>
              <a:rPr b="0" lang="en-IN" sz="3200" spc="-72" strike="noStrike">
                <a:solidFill>
                  <a:srgbClr val="000000"/>
                </a:solidFill>
                <a:latin typeface="Times New Roman"/>
              </a:rPr>
              <a:t>continuously </a:t>
            </a:r>
            <a:r>
              <a:rPr b="0" lang="en-IN" sz="3200" spc="-123" strike="noStrike">
                <a:solidFill>
                  <a:srgbClr val="000000"/>
                </a:solidFill>
                <a:latin typeface="Times New Roman"/>
              </a:rPr>
              <a:t>gets </a:t>
            </a:r>
            <a:r>
              <a:rPr b="0" lang="en-IN" sz="3200" spc="-188" strike="noStrike">
                <a:solidFill>
                  <a:srgbClr val="000000"/>
                </a:solidFill>
                <a:latin typeface="Times New Roman"/>
              </a:rPr>
              <a:t>a</a:t>
            </a:r>
            <a:r>
              <a:rPr b="0" lang="en-IN" sz="3200" spc="-392" strike="noStrike">
                <a:solidFill>
                  <a:srgbClr val="000000"/>
                </a:solidFill>
                <a:latin typeface="Times New Roman"/>
              </a:rPr>
              <a:t> </a:t>
            </a:r>
            <a:r>
              <a:rPr b="0" lang="en-IN" sz="3200" spc="-94" strike="noStrike">
                <a:solidFill>
                  <a:srgbClr val="000000"/>
                </a:solidFill>
                <a:latin typeface="Times New Roman"/>
              </a:rPr>
              <a:t>Fraction</a:t>
            </a:r>
            <a:endParaRPr b="0" lang="en-IN" sz="3200" spc="-1" strike="noStrike">
              <a:latin typeface="Arial"/>
            </a:endParaRPr>
          </a:p>
          <a:p>
            <a:pPr marL="55080">
              <a:lnSpc>
                <a:spcPct val="100000"/>
              </a:lnSpc>
            </a:pPr>
            <a:r>
              <a:rPr b="0" lang="en-IN" sz="3200" spc="-4" strike="noStrike">
                <a:solidFill>
                  <a:srgbClr val="000000"/>
                </a:solidFill>
                <a:latin typeface="Times New Roman"/>
              </a:rPr>
              <a:t>of </a:t>
            </a:r>
            <a:r>
              <a:rPr b="0" lang="en-IN" sz="3200" spc="-29" strike="noStrike">
                <a:solidFill>
                  <a:srgbClr val="000000"/>
                </a:solidFill>
                <a:latin typeface="Times New Roman"/>
              </a:rPr>
              <a:t>the </a:t>
            </a:r>
            <a:r>
              <a:rPr b="0" lang="en-IN" sz="3200" spc="-52" strike="noStrike">
                <a:solidFill>
                  <a:srgbClr val="000000"/>
                </a:solidFill>
                <a:latin typeface="Times New Roman"/>
              </a:rPr>
              <a:t>bandwidth. </a:t>
            </a:r>
            <a:r>
              <a:rPr b="0" lang="en-IN" sz="3200" spc="-12" strike="noStrike">
                <a:solidFill>
                  <a:srgbClr val="000000"/>
                </a:solidFill>
                <a:latin typeface="Times New Roman"/>
              </a:rPr>
              <a:t>With </a:t>
            </a:r>
            <a:r>
              <a:rPr b="0" lang="en-IN" sz="3200" spc="-148" strike="noStrike">
                <a:solidFill>
                  <a:srgbClr val="000000"/>
                </a:solidFill>
                <a:latin typeface="Times New Roman"/>
              </a:rPr>
              <a:t>TDM, </a:t>
            </a:r>
            <a:r>
              <a:rPr b="0" lang="en-IN" sz="3200" spc="-143" strike="noStrike">
                <a:solidFill>
                  <a:srgbClr val="000000"/>
                </a:solidFill>
                <a:latin typeface="Times New Roman"/>
              </a:rPr>
              <a:t>each </a:t>
            </a:r>
            <a:r>
              <a:rPr b="0" lang="en-IN" sz="3200" spc="-38" strike="noStrike">
                <a:solidFill>
                  <a:srgbClr val="000000"/>
                </a:solidFill>
                <a:latin typeface="Times New Roman"/>
              </a:rPr>
              <a:t>circuit </a:t>
            </a:r>
            <a:r>
              <a:rPr b="0" lang="en-IN" sz="3200" spc="-123" strike="noStrike">
                <a:solidFill>
                  <a:srgbClr val="000000"/>
                </a:solidFill>
                <a:latin typeface="Times New Roman"/>
              </a:rPr>
              <a:t>gets </a:t>
            </a:r>
            <a:r>
              <a:rPr b="0" lang="en-IN" sz="3200" spc="-49" strike="noStrike">
                <a:solidFill>
                  <a:srgbClr val="000000"/>
                </a:solidFill>
                <a:latin typeface="Times New Roman"/>
              </a:rPr>
              <a:t>all </a:t>
            </a:r>
            <a:r>
              <a:rPr b="0" lang="en-IN" sz="3200" spc="-4" strike="noStrike">
                <a:solidFill>
                  <a:srgbClr val="000000"/>
                </a:solidFill>
                <a:latin typeface="Times New Roman"/>
              </a:rPr>
              <a:t>of </a:t>
            </a:r>
            <a:r>
              <a:rPr b="0" lang="en-IN" sz="3200" spc="-29" strike="noStrike">
                <a:solidFill>
                  <a:srgbClr val="000000"/>
                </a:solidFill>
                <a:latin typeface="Times New Roman"/>
              </a:rPr>
              <a:t>the  </a:t>
            </a:r>
            <a:r>
              <a:rPr b="0" lang="en-IN" sz="3200" spc="-52" strike="noStrike">
                <a:solidFill>
                  <a:srgbClr val="000000"/>
                </a:solidFill>
                <a:latin typeface="Times New Roman"/>
              </a:rPr>
              <a:t>bandwidth</a:t>
            </a:r>
            <a:r>
              <a:rPr b="0" lang="en-IN" sz="3200" spc="-117" strike="noStrike">
                <a:solidFill>
                  <a:srgbClr val="000000"/>
                </a:solidFill>
                <a:latin typeface="Times New Roman"/>
              </a:rPr>
              <a:t> </a:t>
            </a:r>
            <a:r>
              <a:rPr b="0" lang="en-IN" sz="3200" spc="-69" strike="noStrike">
                <a:solidFill>
                  <a:srgbClr val="000000"/>
                </a:solidFill>
                <a:latin typeface="Times New Roman"/>
              </a:rPr>
              <a:t>periodically</a:t>
            </a:r>
            <a:r>
              <a:rPr b="0" lang="en-IN" sz="3200" spc="-123" strike="noStrike">
                <a:solidFill>
                  <a:srgbClr val="000000"/>
                </a:solidFill>
                <a:latin typeface="Times New Roman"/>
              </a:rPr>
              <a:t> </a:t>
            </a:r>
            <a:r>
              <a:rPr b="0" lang="en-IN" sz="3200" spc="-69" strike="noStrike">
                <a:solidFill>
                  <a:srgbClr val="000000"/>
                </a:solidFill>
                <a:latin typeface="Times New Roman"/>
              </a:rPr>
              <a:t>during</a:t>
            </a:r>
            <a:r>
              <a:rPr b="0" lang="en-IN" sz="3200" spc="-128" strike="noStrike">
                <a:solidFill>
                  <a:srgbClr val="000000"/>
                </a:solidFill>
                <a:latin typeface="Times New Roman"/>
              </a:rPr>
              <a:t> </a:t>
            </a:r>
            <a:r>
              <a:rPr b="0" lang="en-IN" sz="3200" spc="-29" strike="noStrike">
                <a:solidFill>
                  <a:srgbClr val="000000"/>
                </a:solidFill>
                <a:latin typeface="Times New Roman"/>
              </a:rPr>
              <a:t>brief</a:t>
            </a:r>
            <a:r>
              <a:rPr b="0" lang="en-IN" sz="3200" spc="-109" strike="noStrike">
                <a:solidFill>
                  <a:srgbClr val="000000"/>
                </a:solidFill>
                <a:latin typeface="Times New Roman"/>
              </a:rPr>
              <a:t> </a:t>
            </a:r>
            <a:r>
              <a:rPr b="0" lang="en-IN" sz="3200" spc="-72" strike="noStrike">
                <a:solidFill>
                  <a:srgbClr val="000000"/>
                </a:solidFill>
                <a:latin typeface="Times New Roman"/>
              </a:rPr>
              <a:t>intervals</a:t>
            </a:r>
            <a:r>
              <a:rPr b="0" lang="en-IN" sz="3200" spc="-123" strike="noStrike">
                <a:solidFill>
                  <a:srgbClr val="000000"/>
                </a:solidFill>
                <a:latin typeface="Times New Roman"/>
              </a:rPr>
              <a:t> </a:t>
            </a:r>
            <a:r>
              <a:rPr b="0" lang="en-IN" sz="3200" spc="-4" strike="noStrike">
                <a:solidFill>
                  <a:srgbClr val="000000"/>
                </a:solidFill>
                <a:latin typeface="Times New Roman"/>
              </a:rPr>
              <a:t>of</a:t>
            </a:r>
            <a:r>
              <a:rPr b="0" lang="en-IN" sz="3200" spc="-117" strike="noStrike">
                <a:solidFill>
                  <a:srgbClr val="000000"/>
                </a:solidFill>
                <a:latin typeface="Times New Roman"/>
              </a:rPr>
              <a:t> </a:t>
            </a:r>
            <a:r>
              <a:rPr b="0" lang="en-IN" sz="3200" spc="-18" strike="noStrike">
                <a:solidFill>
                  <a:srgbClr val="000000"/>
                </a:solidFill>
                <a:latin typeface="Times New Roman"/>
              </a:rPr>
              <a:t>time</a:t>
            </a:r>
            <a:r>
              <a:rPr b="0" lang="en-IN" sz="3200" spc="-128" strike="noStrike">
                <a:solidFill>
                  <a:srgbClr val="000000"/>
                </a:solidFill>
                <a:latin typeface="Times New Roman"/>
              </a:rPr>
              <a:t> </a:t>
            </a:r>
            <a:r>
              <a:rPr b="0" lang="en-IN" sz="3200" spc="-18" strike="noStrike">
                <a:solidFill>
                  <a:srgbClr val="000000"/>
                </a:solidFill>
                <a:latin typeface="Times New Roman"/>
              </a:rPr>
              <a:t>(that</a:t>
            </a:r>
            <a:r>
              <a:rPr b="0" lang="en-IN" sz="3200" spc="-128" strike="noStrike">
                <a:solidFill>
                  <a:srgbClr val="000000"/>
                </a:solidFill>
                <a:latin typeface="Times New Roman"/>
              </a:rPr>
              <a:t> </a:t>
            </a:r>
            <a:r>
              <a:rPr b="0" lang="en-IN" sz="3200" spc="-103" strike="noStrike">
                <a:solidFill>
                  <a:srgbClr val="000000"/>
                </a:solidFill>
                <a:latin typeface="Times New Roman"/>
              </a:rPr>
              <a:t>is,  </a:t>
            </a:r>
            <a:r>
              <a:rPr b="0" lang="en-IN" sz="3200" spc="-69" strike="noStrike">
                <a:solidFill>
                  <a:srgbClr val="000000"/>
                </a:solidFill>
                <a:latin typeface="Times New Roman"/>
              </a:rPr>
              <a:t>during</a:t>
            </a:r>
            <a:r>
              <a:rPr b="0" lang="en-IN" sz="3200" spc="-134" strike="noStrike">
                <a:solidFill>
                  <a:srgbClr val="000000"/>
                </a:solidFill>
                <a:latin typeface="Times New Roman"/>
              </a:rPr>
              <a:t> </a:t>
            </a:r>
            <a:r>
              <a:rPr b="0" lang="en-IN" sz="3200" spc="-83" strike="noStrike">
                <a:solidFill>
                  <a:srgbClr val="000000"/>
                </a:solidFill>
                <a:latin typeface="Times New Roman"/>
              </a:rPr>
              <a:t>slots).</a:t>
            </a:r>
            <a:endParaRPr b="0" lang="en-IN" sz="3200" spc="-1" strike="noStrike">
              <a:latin typeface="Arial"/>
            </a:endParaRPr>
          </a:p>
        </p:txBody>
      </p:sp>
    </p:spTree>
  </p:cSld>
</p:sld>
</file>

<file path=ppt/slides/slide8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47" name="TextShape 1"/>
          <p:cNvSpPr txBox="1"/>
          <p:nvPr/>
        </p:nvSpPr>
        <p:spPr>
          <a:xfrm>
            <a:off x="1210320" y="518040"/>
            <a:ext cx="6646320" cy="1158480"/>
          </a:xfrm>
          <a:prstGeom prst="rect">
            <a:avLst/>
          </a:prstGeom>
          <a:noFill/>
          <a:ln>
            <a:noFill/>
          </a:ln>
        </p:spPr>
        <p:txBody>
          <a:bodyPr lIns="0" rIns="0" tIns="13320" bIns="0"/>
          <a:p>
            <a:pPr marL="12600">
              <a:lnSpc>
                <a:spcPct val="100000"/>
              </a:lnSpc>
              <a:spcBef>
                <a:spcPts val="105"/>
              </a:spcBef>
            </a:pPr>
            <a:r>
              <a:rPr b="0" lang="en-US" sz="3200" spc="-219" strike="noStrike">
                <a:solidFill>
                  <a:srgbClr val="000000"/>
                </a:solidFill>
                <a:latin typeface="Arial"/>
              </a:rPr>
              <a:t>Packet </a:t>
            </a:r>
            <a:r>
              <a:rPr b="0" lang="en-US" sz="3200" spc="-103" strike="noStrike">
                <a:solidFill>
                  <a:srgbClr val="000000"/>
                </a:solidFill>
                <a:latin typeface="Arial"/>
              </a:rPr>
              <a:t>switching </a:t>
            </a:r>
            <a:r>
              <a:rPr b="0" lang="en-US" sz="3200" spc="-199" strike="noStrike">
                <a:solidFill>
                  <a:srgbClr val="000000"/>
                </a:solidFill>
                <a:latin typeface="Arial"/>
              </a:rPr>
              <a:t>versus </a:t>
            </a:r>
            <a:r>
              <a:rPr b="0" lang="en-US" sz="3200" spc="-52" strike="noStrike">
                <a:solidFill>
                  <a:srgbClr val="000000"/>
                </a:solidFill>
                <a:latin typeface="Arial"/>
              </a:rPr>
              <a:t>circuit</a:t>
            </a:r>
            <a:r>
              <a:rPr b="0" lang="en-US" sz="3200" spc="-154" strike="noStrike">
                <a:solidFill>
                  <a:srgbClr val="000000"/>
                </a:solidFill>
                <a:latin typeface="Arial"/>
              </a:rPr>
              <a:t> </a:t>
            </a:r>
            <a:r>
              <a:rPr b="0" lang="en-US" sz="3200" spc="-103" strike="noStrike">
                <a:solidFill>
                  <a:srgbClr val="000000"/>
                </a:solidFill>
                <a:latin typeface="Arial"/>
              </a:rPr>
              <a:t>switching</a:t>
            </a:r>
            <a:endParaRPr b="0" lang="en-US" sz="3200" spc="-1" strike="noStrike">
              <a:solidFill>
                <a:srgbClr val="000000"/>
              </a:solidFill>
              <a:latin typeface="Calibri"/>
            </a:endParaRPr>
          </a:p>
        </p:txBody>
      </p:sp>
      <p:sp>
        <p:nvSpPr>
          <p:cNvPr id="1148" name="CustomShape 2"/>
          <p:cNvSpPr/>
          <p:nvPr/>
        </p:nvSpPr>
        <p:spPr>
          <a:xfrm>
            <a:off x="612000" y="1497240"/>
            <a:ext cx="7461360" cy="3378240"/>
          </a:xfrm>
          <a:prstGeom prst="rect">
            <a:avLst/>
          </a:prstGeom>
          <a:noFill/>
          <a:ln>
            <a:noFill/>
          </a:ln>
        </p:spPr>
        <p:style>
          <a:lnRef idx="0"/>
          <a:fillRef idx="0"/>
          <a:effectRef idx="0"/>
          <a:fontRef idx="minor"/>
        </p:style>
        <p:txBody>
          <a:bodyPr lIns="0" rIns="0" tIns="85680" bIns="0"/>
          <a:p>
            <a:pPr marL="355680" indent="-342720">
              <a:lnSpc>
                <a:spcPct val="100000"/>
              </a:lnSpc>
              <a:spcBef>
                <a:spcPts val="675"/>
              </a:spcBef>
              <a:buClr>
                <a:srgbClr val="000000"/>
              </a:buClr>
              <a:buFont typeface="Symbol" charset="2"/>
              <a:buChar char=""/>
            </a:pPr>
            <a:r>
              <a:rPr b="0" lang="en-IN" sz="2400" spc="-162" strike="noStrike">
                <a:solidFill>
                  <a:srgbClr val="000000"/>
                </a:solidFill>
                <a:latin typeface="Arial"/>
              </a:rPr>
              <a:t>Packet </a:t>
            </a:r>
            <a:r>
              <a:rPr b="0" lang="en-IN" sz="2400" spc="-77" strike="noStrike">
                <a:solidFill>
                  <a:srgbClr val="000000"/>
                </a:solidFill>
                <a:latin typeface="Arial"/>
              </a:rPr>
              <a:t>switching </a:t>
            </a:r>
            <a:r>
              <a:rPr b="0" lang="en-IN" sz="2400" spc="-123" strike="noStrike">
                <a:solidFill>
                  <a:srgbClr val="000000"/>
                </a:solidFill>
                <a:latin typeface="Arial"/>
              </a:rPr>
              <a:t>is </a:t>
            </a:r>
            <a:r>
              <a:rPr b="0" lang="en-IN" sz="2400" spc="-83" strike="noStrike">
                <a:solidFill>
                  <a:srgbClr val="000000"/>
                </a:solidFill>
                <a:latin typeface="Arial"/>
              </a:rPr>
              <a:t>great </a:t>
            </a:r>
            <a:r>
              <a:rPr b="0" lang="en-IN" sz="2400" spc="-9" strike="noStrike">
                <a:solidFill>
                  <a:srgbClr val="000000"/>
                </a:solidFill>
                <a:latin typeface="Arial"/>
              </a:rPr>
              <a:t>for </a:t>
            </a:r>
            <a:r>
              <a:rPr b="0" lang="en-IN" sz="2400" spc="-72" strike="noStrike">
                <a:solidFill>
                  <a:srgbClr val="000000"/>
                </a:solidFill>
                <a:latin typeface="Arial"/>
              </a:rPr>
              <a:t>bursty </a:t>
            </a:r>
            <a:r>
              <a:rPr b="0" lang="en-IN" sz="2400" spc="-94" strike="noStrike">
                <a:solidFill>
                  <a:srgbClr val="000000"/>
                </a:solidFill>
                <a:latin typeface="Arial"/>
              </a:rPr>
              <a:t>data</a:t>
            </a:r>
            <a:r>
              <a:rPr b="0" lang="en-IN" sz="2400" spc="-423" strike="noStrike">
                <a:solidFill>
                  <a:srgbClr val="000000"/>
                </a:solidFill>
                <a:latin typeface="Arial"/>
              </a:rPr>
              <a:t> </a:t>
            </a:r>
            <a:r>
              <a:rPr b="0" lang="en-IN" sz="2400" spc="-32" strike="noStrike">
                <a:solidFill>
                  <a:srgbClr val="000000"/>
                </a:solidFill>
                <a:latin typeface="Arial"/>
              </a:rPr>
              <a:t>(internet)</a:t>
            </a:r>
            <a:endParaRPr b="0" lang="en-IN" sz="2400" spc="-1" strike="noStrike">
              <a:latin typeface="Arial"/>
            </a:endParaRPr>
          </a:p>
          <a:p>
            <a:pPr lvl="1" marL="756360" indent="-286200">
              <a:lnSpc>
                <a:spcPct val="100000"/>
              </a:lnSpc>
              <a:spcBef>
                <a:spcPts val="575"/>
              </a:spcBef>
              <a:buClr>
                <a:srgbClr val="000000"/>
              </a:buClr>
              <a:buFont typeface="Symbol" charset="2"/>
              <a:buChar char=""/>
            </a:pPr>
            <a:r>
              <a:rPr b="0" lang="en-IN" sz="2400" spc="-109" strike="noStrike">
                <a:solidFill>
                  <a:srgbClr val="000000"/>
                </a:solidFill>
                <a:latin typeface="Arial"/>
              </a:rPr>
              <a:t>resource</a:t>
            </a:r>
            <a:r>
              <a:rPr b="0" lang="en-IN" sz="2400" spc="-123" strike="noStrike">
                <a:solidFill>
                  <a:srgbClr val="000000"/>
                </a:solidFill>
                <a:latin typeface="Arial"/>
              </a:rPr>
              <a:t> </a:t>
            </a:r>
            <a:r>
              <a:rPr b="0" lang="en-IN" sz="2400" spc="-111" strike="noStrike">
                <a:solidFill>
                  <a:srgbClr val="000000"/>
                </a:solidFill>
                <a:latin typeface="Arial"/>
              </a:rPr>
              <a:t>sharing</a:t>
            </a:r>
            <a:endParaRPr b="0" lang="en-IN" sz="2400" spc="-1" strike="noStrike">
              <a:latin typeface="Arial"/>
            </a:endParaRPr>
          </a:p>
          <a:p>
            <a:pPr lvl="1" marL="756360" indent="-286200">
              <a:lnSpc>
                <a:spcPct val="100000"/>
              </a:lnSpc>
              <a:spcBef>
                <a:spcPts val="575"/>
              </a:spcBef>
              <a:buClr>
                <a:srgbClr val="000000"/>
              </a:buClr>
              <a:buFont typeface="Symbol" charset="2"/>
              <a:buChar char=""/>
            </a:pPr>
            <a:r>
              <a:rPr b="0" lang="en-IN" sz="2400" spc="-97" strike="noStrike">
                <a:solidFill>
                  <a:srgbClr val="000000"/>
                </a:solidFill>
                <a:latin typeface="Arial"/>
              </a:rPr>
              <a:t>simpler, </a:t>
            </a:r>
            <a:r>
              <a:rPr b="0" lang="en-IN" sz="2400" spc="-72" strike="noStrike">
                <a:solidFill>
                  <a:srgbClr val="000000"/>
                </a:solidFill>
                <a:latin typeface="Arial"/>
              </a:rPr>
              <a:t>no </a:t>
            </a:r>
            <a:r>
              <a:rPr b="0" lang="en-IN" sz="2400" spc="-89" strike="noStrike">
                <a:solidFill>
                  <a:srgbClr val="000000"/>
                </a:solidFill>
                <a:latin typeface="Arial"/>
              </a:rPr>
              <a:t>call</a:t>
            </a:r>
            <a:r>
              <a:rPr b="0" lang="en-IN" sz="2400" spc="-242" strike="noStrike">
                <a:solidFill>
                  <a:srgbClr val="000000"/>
                </a:solidFill>
                <a:latin typeface="Arial"/>
              </a:rPr>
              <a:t> </a:t>
            </a:r>
            <a:r>
              <a:rPr b="0" lang="en-IN" sz="2400" spc="-89" strike="noStrike">
                <a:solidFill>
                  <a:srgbClr val="000000"/>
                </a:solidFill>
                <a:latin typeface="Arial"/>
              </a:rPr>
              <a:t>setup</a:t>
            </a:r>
            <a:endParaRPr b="0" lang="en-IN" sz="2400" spc="-1" strike="noStrike">
              <a:latin typeface="Arial"/>
            </a:endParaRPr>
          </a:p>
          <a:p>
            <a:pPr marL="355680" indent="-342720">
              <a:lnSpc>
                <a:spcPct val="100000"/>
              </a:lnSpc>
              <a:spcBef>
                <a:spcPts val="581"/>
              </a:spcBef>
              <a:buClr>
                <a:srgbClr val="ff0000"/>
              </a:buClr>
              <a:buFont typeface="Symbol" charset="2"/>
              <a:buChar char=""/>
            </a:pPr>
            <a:r>
              <a:rPr b="0" lang="en-IN" sz="2400" spc="-77" strike="noStrike">
                <a:solidFill>
                  <a:srgbClr val="ff0000"/>
                </a:solidFill>
                <a:latin typeface="Arial"/>
              </a:rPr>
              <a:t>But </a:t>
            </a:r>
            <a:r>
              <a:rPr b="0" lang="en-IN" sz="2400" spc="-29" strike="noStrike">
                <a:solidFill>
                  <a:srgbClr val="ff0000"/>
                </a:solidFill>
                <a:latin typeface="Arial"/>
              </a:rPr>
              <a:t>in </a:t>
            </a:r>
            <a:r>
              <a:rPr b="0" lang="en-IN" sz="2400" spc="-199" strike="noStrike">
                <a:solidFill>
                  <a:srgbClr val="ff0000"/>
                </a:solidFill>
                <a:latin typeface="Arial"/>
              </a:rPr>
              <a:t>case </a:t>
            </a:r>
            <a:r>
              <a:rPr b="0" lang="en-IN" sz="2400" spc="-4" strike="noStrike">
                <a:solidFill>
                  <a:srgbClr val="ff0000"/>
                </a:solidFill>
                <a:latin typeface="Arial"/>
              </a:rPr>
              <a:t>of </a:t>
            </a:r>
            <a:r>
              <a:rPr b="0" lang="en-IN" sz="2400" spc="-168" strike="noStrike">
                <a:solidFill>
                  <a:srgbClr val="ff0000"/>
                </a:solidFill>
                <a:latin typeface="Arial"/>
              </a:rPr>
              <a:t>excessive </a:t>
            </a:r>
            <a:r>
              <a:rPr b="0" lang="en-IN" sz="2400" spc="-94" strike="noStrike">
                <a:solidFill>
                  <a:srgbClr val="ff0000"/>
                </a:solidFill>
                <a:latin typeface="Arial"/>
              </a:rPr>
              <a:t>congestion: </a:t>
            </a:r>
            <a:r>
              <a:rPr b="0" lang="en-IN" sz="2400" spc="-109" strike="noStrike">
                <a:solidFill>
                  <a:srgbClr val="000000"/>
                </a:solidFill>
                <a:latin typeface="Arial"/>
              </a:rPr>
              <a:t>packet </a:t>
            </a:r>
            <a:r>
              <a:rPr b="0" lang="en-IN" sz="2400" spc="-111" strike="noStrike">
                <a:solidFill>
                  <a:srgbClr val="000000"/>
                </a:solidFill>
                <a:latin typeface="Arial"/>
              </a:rPr>
              <a:t>delay and</a:t>
            </a:r>
            <a:r>
              <a:rPr b="0" lang="en-IN" sz="2400" spc="-418" strike="noStrike">
                <a:solidFill>
                  <a:srgbClr val="000000"/>
                </a:solidFill>
                <a:latin typeface="Arial"/>
              </a:rPr>
              <a:t> </a:t>
            </a:r>
            <a:r>
              <a:rPr b="0" lang="en-IN" sz="2400" spc="-143" strike="noStrike">
                <a:solidFill>
                  <a:srgbClr val="000000"/>
                </a:solidFill>
                <a:latin typeface="Arial"/>
              </a:rPr>
              <a:t>loss</a:t>
            </a:r>
            <a:endParaRPr b="0" lang="en-IN" sz="2400" spc="-1" strike="noStrike">
              <a:latin typeface="Arial"/>
            </a:endParaRPr>
          </a:p>
          <a:p>
            <a:pPr lvl="1" marL="756360" indent="-286200">
              <a:lnSpc>
                <a:spcPct val="100000"/>
              </a:lnSpc>
              <a:spcBef>
                <a:spcPts val="575"/>
              </a:spcBef>
              <a:buClr>
                <a:srgbClr val="000000"/>
              </a:buClr>
              <a:buFont typeface="Symbol" charset="2"/>
              <a:buChar char=""/>
            </a:pPr>
            <a:r>
              <a:rPr b="0" lang="en-IN" sz="2400" spc="-72" strike="noStrike">
                <a:solidFill>
                  <a:srgbClr val="000000"/>
                </a:solidFill>
                <a:latin typeface="Arial"/>
              </a:rPr>
              <a:t>protocols </a:t>
            </a:r>
            <a:r>
              <a:rPr b="0" lang="en-IN" sz="2400" spc="-111" strike="noStrike">
                <a:solidFill>
                  <a:srgbClr val="000000"/>
                </a:solidFill>
                <a:latin typeface="Arial"/>
              </a:rPr>
              <a:t>needed </a:t>
            </a:r>
            <a:r>
              <a:rPr b="0" lang="en-IN" sz="2400" spc="-9" strike="noStrike">
                <a:solidFill>
                  <a:srgbClr val="000000"/>
                </a:solidFill>
                <a:latin typeface="Arial"/>
              </a:rPr>
              <a:t>for </a:t>
            </a:r>
            <a:r>
              <a:rPr b="0" lang="en-IN" sz="2400" spc="-63" strike="noStrike">
                <a:solidFill>
                  <a:srgbClr val="000000"/>
                </a:solidFill>
                <a:latin typeface="Arial"/>
              </a:rPr>
              <a:t>reliable </a:t>
            </a:r>
            <a:r>
              <a:rPr b="0" lang="en-IN" sz="2400" spc="-94" strike="noStrike">
                <a:solidFill>
                  <a:srgbClr val="000000"/>
                </a:solidFill>
                <a:latin typeface="Arial"/>
              </a:rPr>
              <a:t>data </a:t>
            </a:r>
            <a:r>
              <a:rPr b="0" lang="en-IN" sz="2400" spc="-89" strike="noStrike">
                <a:solidFill>
                  <a:srgbClr val="000000"/>
                </a:solidFill>
                <a:latin typeface="Arial"/>
              </a:rPr>
              <a:t>transfer,</a:t>
            </a:r>
            <a:r>
              <a:rPr b="0" lang="en-IN" sz="2400" spc="-389" strike="noStrike">
                <a:solidFill>
                  <a:srgbClr val="000000"/>
                </a:solidFill>
                <a:latin typeface="Arial"/>
              </a:rPr>
              <a:t> </a:t>
            </a:r>
            <a:r>
              <a:rPr b="0" lang="en-IN" sz="2400" spc="-103" strike="noStrike">
                <a:solidFill>
                  <a:srgbClr val="000000"/>
                </a:solidFill>
                <a:latin typeface="Arial"/>
              </a:rPr>
              <a:t>congestion  </a:t>
            </a:r>
            <a:r>
              <a:rPr b="0" lang="en-IN" sz="2400" spc="-43" strike="noStrike">
                <a:solidFill>
                  <a:srgbClr val="000000"/>
                </a:solidFill>
                <a:latin typeface="Arial"/>
              </a:rPr>
              <a:t>control</a:t>
            </a:r>
            <a:endParaRPr b="0" lang="en-IN" sz="2400" spc="-1" strike="noStrike">
              <a:latin typeface="Arial"/>
            </a:endParaRPr>
          </a:p>
          <a:p>
            <a:pPr marL="355680" indent="-342720">
              <a:lnSpc>
                <a:spcPct val="100000"/>
              </a:lnSpc>
              <a:spcBef>
                <a:spcPts val="581"/>
              </a:spcBef>
              <a:buClr>
                <a:srgbClr val="ff3300"/>
              </a:buClr>
              <a:buFont typeface="Arial"/>
              <a:buChar char="•"/>
            </a:pPr>
            <a:r>
              <a:rPr b="0" i="1" lang="en-IN" sz="2400" spc="-137" strike="noStrike">
                <a:solidFill>
                  <a:srgbClr val="ff3300"/>
                </a:solidFill>
                <a:latin typeface="Trebuchet MS"/>
              </a:rPr>
              <a:t>Packet </a:t>
            </a:r>
            <a:r>
              <a:rPr b="0" i="1" lang="en-IN" sz="2400" spc="-111" strike="noStrike">
                <a:solidFill>
                  <a:srgbClr val="ff3300"/>
                </a:solidFill>
                <a:latin typeface="Trebuchet MS"/>
              </a:rPr>
              <a:t>switching </a:t>
            </a:r>
            <a:r>
              <a:rPr b="1" i="1" lang="en-IN" sz="2400" spc="-143" strike="noStrike">
                <a:solidFill>
                  <a:srgbClr val="ff3300"/>
                </a:solidFill>
                <a:latin typeface="Trebuchet MS"/>
              </a:rPr>
              <a:t>allows </a:t>
            </a:r>
            <a:r>
              <a:rPr b="1" i="1" lang="en-IN" sz="2400" spc="-134" strike="noStrike">
                <a:solidFill>
                  <a:srgbClr val="ff3300"/>
                </a:solidFill>
                <a:latin typeface="Trebuchet MS"/>
              </a:rPr>
              <a:t>more </a:t>
            </a:r>
            <a:r>
              <a:rPr b="1" i="1" lang="en-IN" sz="2400" spc="-157" strike="noStrike">
                <a:solidFill>
                  <a:srgbClr val="ff3300"/>
                </a:solidFill>
                <a:latin typeface="Trebuchet MS"/>
              </a:rPr>
              <a:t>users </a:t>
            </a:r>
            <a:r>
              <a:rPr b="0" i="1" lang="en-IN" sz="2400" spc="-143" strike="noStrike">
                <a:solidFill>
                  <a:srgbClr val="ff3300"/>
                </a:solidFill>
                <a:latin typeface="Trebuchet MS"/>
              </a:rPr>
              <a:t>to </a:t>
            </a:r>
            <a:r>
              <a:rPr b="0" i="1" lang="en-IN" sz="2400" spc="-97" strike="noStrike">
                <a:solidFill>
                  <a:srgbClr val="ff3300"/>
                </a:solidFill>
                <a:latin typeface="Trebuchet MS"/>
              </a:rPr>
              <a:t>use</a:t>
            </a:r>
            <a:r>
              <a:rPr b="0" i="1" lang="en-IN" sz="2400" spc="-454" strike="noStrike">
                <a:solidFill>
                  <a:srgbClr val="ff3300"/>
                </a:solidFill>
                <a:latin typeface="Trebuchet MS"/>
              </a:rPr>
              <a:t> </a:t>
            </a:r>
            <a:r>
              <a:rPr b="0" i="1" lang="en-IN" sz="2400" spc="-123" strike="noStrike">
                <a:solidFill>
                  <a:srgbClr val="ff3300"/>
                </a:solidFill>
                <a:latin typeface="Trebuchet MS"/>
              </a:rPr>
              <a:t>network!</a:t>
            </a:r>
            <a:endParaRPr b="0" lang="en-IN" sz="2400" spc="-1" strike="noStrike">
              <a:latin typeface="Arial"/>
            </a:endParaRPr>
          </a:p>
        </p:txBody>
      </p:sp>
    </p:spTree>
  </p:cSld>
</p:sld>
</file>

<file path=ppt/slides/slide8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49" name="TextShape 1"/>
          <p:cNvSpPr txBox="1"/>
          <p:nvPr/>
        </p:nvSpPr>
        <p:spPr>
          <a:xfrm>
            <a:off x="994680" y="453960"/>
            <a:ext cx="6733800" cy="1354320"/>
          </a:xfrm>
          <a:prstGeom prst="rect">
            <a:avLst/>
          </a:prstGeom>
          <a:noFill/>
          <a:ln>
            <a:noFill/>
          </a:ln>
        </p:spPr>
        <p:txBody>
          <a:bodyPr lIns="0" rIns="0" tIns="13320" bIns="0"/>
          <a:p>
            <a:pPr marL="12600">
              <a:lnSpc>
                <a:spcPct val="100000"/>
              </a:lnSpc>
              <a:spcBef>
                <a:spcPts val="105"/>
              </a:spcBef>
            </a:pPr>
            <a:r>
              <a:rPr b="0" lang="en-US" sz="4400" spc="-199" strike="noStrike">
                <a:solidFill>
                  <a:srgbClr val="000000"/>
                </a:solidFill>
                <a:latin typeface="Arial"/>
              </a:rPr>
              <a:t>How </a:t>
            </a:r>
            <a:r>
              <a:rPr b="0" lang="en-US" sz="4400" spc="-134" strike="noStrike">
                <a:solidFill>
                  <a:srgbClr val="000000"/>
                </a:solidFill>
                <a:latin typeface="Arial"/>
              </a:rPr>
              <a:t>do </a:t>
            </a:r>
            <a:r>
              <a:rPr b="0" lang="en-US" sz="4400" spc="-262" strike="noStrike">
                <a:solidFill>
                  <a:srgbClr val="000000"/>
                </a:solidFill>
                <a:latin typeface="Arial"/>
              </a:rPr>
              <a:t>loss </a:t>
            </a:r>
            <a:r>
              <a:rPr b="0" lang="en-US" sz="4400" spc="-202" strike="noStrike">
                <a:solidFill>
                  <a:srgbClr val="000000"/>
                </a:solidFill>
                <a:latin typeface="Arial"/>
              </a:rPr>
              <a:t>and </a:t>
            </a:r>
            <a:r>
              <a:rPr b="0" lang="en-US" sz="4400" spc="-194" strike="noStrike">
                <a:solidFill>
                  <a:srgbClr val="000000"/>
                </a:solidFill>
                <a:latin typeface="Arial"/>
              </a:rPr>
              <a:t>delay</a:t>
            </a:r>
            <a:r>
              <a:rPr b="0" lang="en-US" sz="4400" spc="-392" strike="noStrike">
                <a:solidFill>
                  <a:srgbClr val="000000"/>
                </a:solidFill>
                <a:latin typeface="Arial"/>
              </a:rPr>
              <a:t> </a:t>
            </a:r>
            <a:r>
              <a:rPr b="0" lang="en-US" sz="4400" spc="-219" strike="noStrike">
                <a:solidFill>
                  <a:srgbClr val="000000"/>
                </a:solidFill>
                <a:latin typeface="Arial"/>
              </a:rPr>
              <a:t>occur?</a:t>
            </a:r>
            <a:endParaRPr b="0" lang="en-US" sz="4400" spc="-1" strike="noStrike">
              <a:solidFill>
                <a:srgbClr val="000000"/>
              </a:solidFill>
              <a:latin typeface="Calibri"/>
            </a:endParaRPr>
          </a:p>
        </p:txBody>
      </p:sp>
      <p:sp>
        <p:nvSpPr>
          <p:cNvPr id="1150" name="CustomShape 2"/>
          <p:cNvSpPr/>
          <p:nvPr/>
        </p:nvSpPr>
        <p:spPr>
          <a:xfrm>
            <a:off x="1297800" y="5161680"/>
            <a:ext cx="812160" cy="527400"/>
          </a:xfrm>
          <a:prstGeom prst="rect">
            <a:avLst/>
          </a:prstGeom>
          <a:blipFill rotWithShape="0">
            <a:blip r:embed="rId1"/>
            <a:stretch>
              <a:fillRect/>
            </a:stretch>
          </a:blipFill>
          <a:ln>
            <a:noFill/>
          </a:ln>
        </p:spPr>
        <p:style>
          <a:lnRef idx="0"/>
          <a:fillRef idx="0"/>
          <a:effectRef idx="0"/>
          <a:fontRef idx="minor"/>
        </p:style>
      </p:sp>
      <p:sp>
        <p:nvSpPr>
          <p:cNvPr id="1151" name="CustomShape 3"/>
          <p:cNvSpPr/>
          <p:nvPr/>
        </p:nvSpPr>
        <p:spPr>
          <a:xfrm>
            <a:off x="2339280" y="4915080"/>
            <a:ext cx="1199160" cy="370440"/>
          </a:xfrm>
          <a:custGeom>
            <a:avLst/>
            <a:gdLst/>
            <a:ahLst/>
            <a:rect l="l" t="t" r="r" b="b"/>
            <a:pathLst>
              <a:path w="1199514" h="370839">
                <a:moveTo>
                  <a:pt x="599694" y="0"/>
                </a:moveTo>
                <a:lnTo>
                  <a:pt x="529754" y="1246"/>
                </a:lnTo>
                <a:lnTo>
                  <a:pt x="462185" y="4891"/>
                </a:lnTo>
                <a:lnTo>
                  <a:pt x="397436" y="10798"/>
                </a:lnTo>
                <a:lnTo>
                  <a:pt x="335957" y="18825"/>
                </a:lnTo>
                <a:lnTo>
                  <a:pt x="278198" y="28835"/>
                </a:lnTo>
                <a:lnTo>
                  <a:pt x="224610" y="40688"/>
                </a:lnTo>
                <a:lnTo>
                  <a:pt x="175640" y="54244"/>
                </a:lnTo>
                <a:lnTo>
                  <a:pt x="131741" y="69366"/>
                </a:lnTo>
                <a:lnTo>
                  <a:pt x="93361" y="85913"/>
                </a:lnTo>
                <a:lnTo>
                  <a:pt x="34959" y="122728"/>
                </a:lnTo>
                <a:lnTo>
                  <a:pt x="4034" y="163577"/>
                </a:lnTo>
                <a:lnTo>
                  <a:pt x="0" y="185166"/>
                </a:lnTo>
                <a:lnTo>
                  <a:pt x="4034" y="206754"/>
                </a:lnTo>
                <a:lnTo>
                  <a:pt x="34959" y="247603"/>
                </a:lnTo>
                <a:lnTo>
                  <a:pt x="93361" y="284418"/>
                </a:lnTo>
                <a:lnTo>
                  <a:pt x="131741" y="300965"/>
                </a:lnTo>
                <a:lnTo>
                  <a:pt x="175640" y="316087"/>
                </a:lnTo>
                <a:lnTo>
                  <a:pt x="224610" y="329643"/>
                </a:lnTo>
                <a:lnTo>
                  <a:pt x="278198" y="341496"/>
                </a:lnTo>
                <a:lnTo>
                  <a:pt x="335957" y="351506"/>
                </a:lnTo>
                <a:lnTo>
                  <a:pt x="397436" y="359533"/>
                </a:lnTo>
                <a:lnTo>
                  <a:pt x="462185" y="365440"/>
                </a:lnTo>
                <a:lnTo>
                  <a:pt x="529754" y="369085"/>
                </a:lnTo>
                <a:lnTo>
                  <a:pt x="599694" y="370331"/>
                </a:lnTo>
                <a:lnTo>
                  <a:pt x="669633" y="369085"/>
                </a:lnTo>
                <a:lnTo>
                  <a:pt x="737202" y="365440"/>
                </a:lnTo>
                <a:lnTo>
                  <a:pt x="801951" y="359533"/>
                </a:lnTo>
                <a:lnTo>
                  <a:pt x="863430" y="351506"/>
                </a:lnTo>
                <a:lnTo>
                  <a:pt x="921189" y="341496"/>
                </a:lnTo>
                <a:lnTo>
                  <a:pt x="974777" y="329643"/>
                </a:lnTo>
                <a:lnTo>
                  <a:pt x="1023747" y="316087"/>
                </a:lnTo>
                <a:lnTo>
                  <a:pt x="1067646" y="300965"/>
                </a:lnTo>
                <a:lnTo>
                  <a:pt x="1106026" y="284418"/>
                </a:lnTo>
                <a:lnTo>
                  <a:pt x="1164428" y="247603"/>
                </a:lnTo>
                <a:lnTo>
                  <a:pt x="1195353" y="206754"/>
                </a:lnTo>
                <a:lnTo>
                  <a:pt x="1199388" y="185166"/>
                </a:lnTo>
                <a:lnTo>
                  <a:pt x="1195353" y="163577"/>
                </a:lnTo>
                <a:lnTo>
                  <a:pt x="1164428" y="122728"/>
                </a:lnTo>
                <a:lnTo>
                  <a:pt x="1106026" y="85913"/>
                </a:lnTo>
                <a:lnTo>
                  <a:pt x="1067646" y="69366"/>
                </a:lnTo>
                <a:lnTo>
                  <a:pt x="1023747" y="54244"/>
                </a:lnTo>
                <a:lnTo>
                  <a:pt x="974777" y="40688"/>
                </a:lnTo>
                <a:lnTo>
                  <a:pt x="921189" y="28835"/>
                </a:lnTo>
                <a:lnTo>
                  <a:pt x="863430" y="18825"/>
                </a:lnTo>
                <a:lnTo>
                  <a:pt x="801951" y="10798"/>
                </a:lnTo>
                <a:lnTo>
                  <a:pt x="737202" y="4891"/>
                </a:lnTo>
                <a:lnTo>
                  <a:pt x="669633" y="1246"/>
                </a:lnTo>
                <a:lnTo>
                  <a:pt x="599694" y="0"/>
                </a:lnTo>
                <a:close/>
              </a:path>
            </a:pathLst>
          </a:custGeom>
          <a:solidFill>
            <a:srgbClr val="0000ff"/>
          </a:solidFill>
          <a:ln>
            <a:noFill/>
          </a:ln>
        </p:spPr>
        <p:style>
          <a:lnRef idx="0"/>
          <a:fillRef idx="0"/>
          <a:effectRef idx="0"/>
          <a:fontRef idx="minor"/>
        </p:style>
      </p:sp>
      <p:sp>
        <p:nvSpPr>
          <p:cNvPr id="1152" name="CustomShape 4"/>
          <p:cNvSpPr/>
          <p:nvPr/>
        </p:nvSpPr>
        <p:spPr>
          <a:xfrm>
            <a:off x="2339280" y="4846320"/>
            <a:ext cx="1199160" cy="263880"/>
          </a:xfrm>
          <a:custGeom>
            <a:avLst/>
            <a:gdLst/>
            <a:ahLst/>
            <a:rect l="l" t="t" r="r" b="b"/>
            <a:pathLst>
              <a:path w="1199514" h="264160">
                <a:moveTo>
                  <a:pt x="0" y="263651"/>
                </a:moveTo>
                <a:lnTo>
                  <a:pt x="1199388" y="263651"/>
                </a:lnTo>
                <a:lnTo>
                  <a:pt x="1199388" y="0"/>
                </a:lnTo>
                <a:lnTo>
                  <a:pt x="0" y="0"/>
                </a:lnTo>
                <a:lnTo>
                  <a:pt x="0" y="263651"/>
                </a:lnTo>
                <a:close/>
              </a:path>
            </a:pathLst>
          </a:custGeom>
          <a:solidFill>
            <a:srgbClr val="0000ff"/>
          </a:solidFill>
          <a:ln>
            <a:noFill/>
          </a:ln>
        </p:spPr>
        <p:style>
          <a:lnRef idx="0"/>
          <a:fillRef idx="0"/>
          <a:effectRef idx="0"/>
          <a:fontRef idx="minor"/>
        </p:style>
      </p:sp>
      <p:sp>
        <p:nvSpPr>
          <p:cNvPr id="1153" name="CustomShape 5"/>
          <p:cNvSpPr/>
          <p:nvPr/>
        </p:nvSpPr>
        <p:spPr>
          <a:xfrm>
            <a:off x="2350080" y="4617720"/>
            <a:ext cx="1197720" cy="431280"/>
          </a:xfrm>
          <a:custGeom>
            <a:avLst/>
            <a:gdLst/>
            <a:ahLst/>
            <a:rect l="l" t="t" r="r" b="b"/>
            <a:pathLst>
              <a:path w="1198245" h="431800">
                <a:moveTo>
                  <a:pt x="598932" y="0"/>
                </a:moveTo>
                <a:lnTo>
                  <a:pt x="529073" y="1450"/>
                </a:lnTo>
                <a:lnTo>
                  <a:pt x="461585" y="5693"/>
                </a:lnTo>
                <a:lnTo>
                  <a:pt x="396915" y="12568"/>
                </a:lnTo>
                <a:lnTo>
                  <a:pt x="335513" y="21913"/>
                </a:lnTo>
                <a:lnTo>
                  <a:pt x="277827" y="33566"/>
                </a:lnTo>
                <a:lnTo>
                  <a:pt x="224307" y="47366"/>
                </a:lnTo>
                <a:lnTo>
                  <a:pt x="175402" y="63150"/>
                </a:lnTo>
                <a:lnTo>
                  <a:pt x="131561" y="80758"/>
                </a:lnTo>
                <a:lnTo>
                  <a:pt x="93233" y="100028"/>
                </a:lnTo>
                <a:lnTo>
                  <a:pt x="60866" y="120798"/>
                </a:lnTo>
                <a:lnTo>
                  <a:pt x="15815" y="166191"/>
                </a:lnTo>
                <a:lnTo>
                  <a:pt x="0" y="215645"/>
                </a:lnTo>
                <a:lnTo>
                  <a:pt x="4028" y="240800"/>
                </a:lnTo>
                <a:lnTo>
                  <a:pt x="34911" y="288385"/>
                </a:lnTo>
                <a:lnTo>
                  <a:pt x="93233" y="331263"/>
                </a:lnTo>
                <a:lnTo>
                  <a:pt x="131561" y="350533"/>
                </a:lnTo>
                <a:lnTo>
                  <a:pt x="175402" y="368141"/>
                </a:lnTo>
                <a:lnTo>
                  <a:pt x="224307" y="383925"/>
                </a:lnTo>
                <a:lnTo>
                  <a:pt x="277827" y="397725"/>
                </a:lnTo>
                <a:lnTo>
                  <a:pt x="335513" y="409378"/>
                </a:lnTo>
                <a:lnTo>
                  <a:pt x="396915" y="418723"/>
                </a:lnTo>
                <a:lnTo>
                  <a:pt x="461585" y="425598"/>
                </a:lnTo>
                <a:lnTo>
                  <a:pt x="529073" y="429841"/>
                </a:lnTo>
                <a:lnTo>
                  <a:pt x="598932" y="431291"/>
                </a:lnTo>
                <a:lnTo>
                  <a:pt x="668790" y="429841"/>
                </a:lnTo>
                <a:lnTo>
                  <a:pt x="736278" y="425598"/>
                </a:lnTo>
                <a:lnTo>
                  <a:pt x="800948" y="418723"/>
                </a:lnTo>
                <a:lnTo>
                  <a:pt x="862350" y="409378"/>
                </a:lnTo>
                <a:lnTo>
                  <a:pt x="920036" y="397725"/>
                </a:lnTo>
                <a:lnTo>
                  <a:pt x="973556" y="383925"/>
                </a:lnTo>
                <a:lnTo>
                  <a:pt x="1022461" y="368141"/>
                </a:lnTo>
                <a:lnTo>
                  <a:pt x="1066302" y="350533"/>
                </a:lnTo>
                <a:lnTo>
                  <a:pt x="1104630" y="331263"/>
                </a:lnTo>
                <a:lnTo>
                  <a:pt x="1136997" y="310493"/>
                </a:lnTo>
                <a:lnTo>
                  <a:pt x="1182048" y="265100"/>
                </a:lnTo>
                <a:lnTo>
                  <a:pt x="1197864" y="215645"/>
                </a:lnTo>
                <a:lnTo>
                  <a:pt x="1193835" y="190491"/>
                </a:lnTo>
                <a:lnTo>
                  <a:pt x="1162952" y="142906"/>
                </a:lnTo>
                <a:lnTo>
                  <a:pt x="1104630" y="100028"/>
                </a:lnTo>
                <a:lnTo>
                  <a:pt x="1066302" y="80758"/>
                </a:lnTo>
                <a:lnTo>
                  <a:pt x="1022461" y="63150"/>
                </a:lnTo>
                <a:lnTo>
                  <a:pt x="973556" y="47366"/>
                </a:lnTo>
                <a:lnTo>
                  <a:pt x="920036" y="33566"/>
                </a:lnTo>
                <a:lnTo>
                  <a:pt x="862350" y="21913"/>
                </a:lnTo>
                <a:lnTo>
                  <a:pt x="800948" y="12568"/>
                </a:lnTo>
                <a:lnTo>
                  <a:pt x="736278" y="5693"/>
                </a:lnTo>
                <a:lnTo>
                  <a:pt x="668790" y="1450"/>
                </a:lnTo>
                <a:lnTo>
                  <a:pt x="598932" y="0"/>
                </a:lnTo>
                <a:close/>
              </a:path>
            </a:pathLst>
          </a:custGeom>
          <a:solidFill>
            <a:srgbClr val="0000ff"/>
          </a:solidFill>
          <a:ln>
            <a:noFill/>
          </a:ln>
        </p:spPr>
        <p:style>
          <a:lnRef idx="0"/>
          <a:fillRef idx="0"/>
          <a:effectRef idx="0"/>
          <a:fontRef idx="minor"/>
        </p:style>
      </p:sp>
      <p:sp>
        <p:nvSpPr>
          <p:cNvPr id="1154" name="CustomShape 6"/>
          <p:cNvSpPr/>
          <p:nvPr/>
        </p:nvSpPr>
        <p:spPr>
          <a:xfrm>
            <a:off x="2696760" y="4650480"/>
            <a:ext cx="178200" cy="2880"/>
          </a:xfrm>
          <a:custGeom>
            <a:avLst/>
            <a:gdLst/>
            <a:ahLst/>
            <a:rect l="l" t="t" r="r" b="b"/>
            <a:pathLst>
              <a:path w="178435" h="3175">
                <a:moveTo>
                  <a:pt x="0" y="3047"/>
                </a:moveTo>
                <a:lnTo>
                  <a:pt x="178307" y="0"/>
                </a:lnTo>
              </a:path>
            </a:pathLst>
          </a:custGeom>
          <a:noFill/>
          <a:ln w="28800">
            <a:solidFill>
              <a:srgbClr val="000000"/>
            </a:solidFill>
            <a:round/>
          </a:ln>
        </p:spPr>
        <p:style>
          <a:lnRef idx="0"/>
          <a:fillRef idx="0"/>
          <a:effectRef idx="0"/>
          <a:fontRef idx="minor"/>
        </p:style>
      </p:sp>
      <p:sp>
        <p:nvSpPr>
          <p:cNvPr id="1155" name="CustomShape 7"/>
          <p:cNvSpPr/>
          <p:nvPr/>
        </p:nvSpPr>
        <p:spPr>
          <a:xfrm>
            <a:off x="3038040" y="4767840"/>
            <a:ext cx="156960" cy="360"/>
          </a:xfrm>
          <a:custGeom>
            <a:avLst/>
            <a:gdLst/>
            <a:ahLst/>
            <a:rect l="l" t="t" r="r" b="b"/>
            <a:pathLst>
              <a:path w="157480" h="0">
                <a:moveTo>
                  <a:pt x="0" y="0"/>
                </a:moveTo>
                <a:lnTo>
                  <a:pt x="156972" y="0"/>
                </a:lnTo>
              </a:path>
            </a:pathLst>
          </a:custGeom>
          <a:noFill/>
          <a:ln w="28800">
            <a:solidFill>
              <a:srgbClr val="000000"/>
            </a:solidFill>
            <a:round/>
          </a:ln>
        </p:spPr>
        <p:style>
          <a:lnRef idx="0"/>
          <a:fillRef idx="0"/>
          <a:effectRef idx="0"/>
          <a:fontRef idx="minor"/>
        </p:style>
      </p:sp>
      <p:sp>
        <p:nvSpPr>
          <p:cNvPr id="1156" name="CustomShape 8"/>
          <p:cNvSpPr/>
          <p:nvPr/>
        </p:nvSpPr>
        <p:spPr>
          <a:xfrm>
            <a:off x="2859840" y="4653360"/>
            <a:ext cx="185760" cy="114120"/>
          </a:xfrm>
          <a:custGeom>
            <a:avLst/>
            <a:gdLst/>
            <a:ahLst/>
            <a:rect l="l" t="t" r="r" b="b"/>
            <a:pathLst>
              <a:path w="186055" h="114300">
                <a:moveTo>
                  <a:pt x="0" y="0"/>
                </a:moveTo>
                <a:lnTo>
                  <a:pt x="185927" y="114300"/>
                </a:lnTo>
              </a:path>
            </a:pathLst>
          </a:custGeom>
          <a:noFill/>
          <a:ln w="28800">
            <a:solidFill>
              <a:srgbClr val="000000"/>
            </a:solidFill>
            <a:round/>
          </a:ln>
        </p:spPr>
        <p:style>
          <a:lnRef idx="0"/>
          <a:fillRef idx="0"/>
          <a:effectRef idx="0"/>
          <a:fontRef idx="minor"/>
        </p:style>
      </p:sp>
      <p:sp>
        <p:nvSpPr>
          <p:cNvPr id="1157" name="CustomShape 9"/>
          <p:cNvSpPr/>
          <p:nvPr/>
        </p:nvSpPr>
        <p:spPr>
          <a:xfrm>
            <a:off x="2696760" y="4763160"/>
            <a:ext cx="178200" cy="2880"/>
          </a:xfrm>
          <a:custGeom>
            <a:avLst/>
            <a:gdLst/>
            <a:ahLst/>
            <a:rect l="l" t="t" r="r" b="b"/>
            <a:pathLst>
              <a:path w="178435" h="3175">
                <a:moveTo>
                  <a:pt x="0" y="0"/>
                </a:moveTo>
                <a:lnTo>
                  <a:pt x="178307" y="3048"/>
                </a:lnTo>
              </a:path>
            </a:pathLst>
          </a:custGeom>
          <a:noFill/>
          <a:ln w="28800">
            <a:solidFill>
              <a:srgbClr val="000000"/>
            </a:solidFill>
            <a:round/>
          </a:ln>
        </p:spPr>
        <p:style>
          <a:lnRef idx="0"/>
          <a:fillRef idx="0"/>
          <a:effectRef idx="0"/>
          <a:fontRef idx="minor"/>
        </p:style>
      </p:sp>
      <p:sp>
        <p:nvSpPr>
          <p:cNvPr id="1158" name="CustomShape 10"/>
          <p:cNvSpPr/>
          <p:nvPr/>
        </p:nvSpPr>
        <p:spPr>
          <a:xfrm>
            <a:off x="3038040" y="4649040"/>
            <a:ext cx="156960" cy="360"/>
          </a:xfrm>
          <a:custGeom>
            <a:avLst/>
            <a:gdLst/>
            <a:ahLst/>
            <a:rect l="l" t="t" r="r" b="b"/>
            <a:pathLst>
              <a:path w="157480" h="0">
                <a:moveTo>
                  <a:pt x="0" y="0"/>
                </a:moveTo>
                <a:lnTo>
                  <a:pt x="156972" y="0"/>
                </a:lnTo>
              </a:path>
            </a:pathLst>
          </a:custGeom>
          <a:noFill/>
          <a:ln w="28800">
            <a:solidFill>
              <a:srgbClr val="000000"/>
            </a:solidFill>
            <a:round/>
          </a:ln>
        </p:spPr>
        <p:style>
          <a:lnRef idx="0"/>
          <a:fillRef idx="0"/>
          <a:effectRef idx="0"/>
          <a:fontRef idx="minor"/>
        </p:style>
      </p:sp>
      <p:sp>
        <p:nvSpPr>
          <p:cNvPr id="1159" name="CustomShape 11"/>
          <p:cNvSpPr/>
          <p:nvPr/>
        </p:nvSpPr>
        <p:spPr>
          <a:xfrm>
            <a:off x="2859840" y="4649040"/>
            <a:ext cx="185760" cy="114120"/>
          </a:xfrm>
          <a:custGeom>
            <a:avLst/>
            <a:gdLst/>
            <a:ahLst/>
            <a:rect l="l" t="t" r="r" b="b"/>
            <a:pathLst>
              <a:path w="186055" h="114300">
                <a:moveTo>
                  <a:pt x="0" y="114300"/>
                </a:moveTo>
                <a:lnTo>
                  <a:pt x="185927" y="0"/>
                </a:lnTo>
              </a:path>
            </a:pathLst>
          </a:custGeom>
          <a:noFill/>
          <a:ln w="28800">
            <a:solidFill>
              <a:srgbClr val="000000"/>
            </a:solidFill>
            <a:round/>
          </a:ln>
        </p:spPr>
        <p:style>
          <a:lnRef idx="0"/>
          <a:fillRef idx="0"/>
          <a:effectRef idx="0"/>
          <a:fontRef idx="minor"/>
        </p:style>
      </p:sp>
      <p:sp>
        <p:nvSpPr>
          <p:cNvPr id="1160" name="CustomShape 12"/>
          <p:cNvSpPr/>
          <p:nvPr/>
        </p:nvSpPr>
        <p:spPr>
          <a:xfrm>
            <a:off x="5436000" y="4934880"/>
            <a:ext cx="1197720" cy="368640"/>
          </a:xfrm>
          <a:custGeom>
            <a:avLst/>
            <a:gdLst/>
            <a:ahLst/>
            <a:rect l="l" t="t" r="r" b="b"/>
            <a:pathLst>
              <a:path w="1198245" h="368935">
                <a:moveTo>
                  <a:pt x="598931" y="0"/>
                </a:moveTo>
                <a:lnTo>
                  <a:pt x="529073" y="1240"/>
                </a:lnTo>
                <a:lnTo>
                  <a:pt x="461585" y="4869"/>
                </a:lnTo>
                <a:lnTo>
                  <a:pt x="396915" y="10749"/>
                </a:lnTo>
                <a:lnTo>
                  <a:pt x="335513" y="18741"/>
                </a:lnTo>
                <a:lnTo>
                  <a:pt x="277827" y="28706"/>
                </a:lnTo>
                <a:lnTo>
                  <a:pt x="224307" y="40508"/>
                </a:lnTo>
                <a:lnTo>
                  <a:pt x="175402" y="54006"/>
                </a:lnTo>
                <a:lnTo>
                  <a:pt x="131561" y="69064"/>
                </a:lnTo>
                <a:lnTo>
                  <a:pt x="93233" y="85542"/>
                </a:lnTo>
                <a:lnTo>
                  <a:pt x="34911" y="122207"/>
                </a:lnTo>
                <a:lnTo>
                  <a:pt x="4028" y="162896"/>
                </a:lnTo>
                <a:lnTo>
                  <a:pt x="0" y="184404"/>
                </a:lnTo>
                <a:lnTo>
                  <a:pt x="4028" y="205911"/>
                </a:lnTo>
                <a:lnTo>
                  <a:pt x="34911" y="246600"/>
                </a:lnTo>
                <a:lnTo>
                  <a:pt x="93233" y="283265"/>
                </a:lnTo>
                <a:lnTo>
                  <a:pt x="131561" y="299743"/>
                </a:lnTo>
                <a:lnTo>
                  <a:pt x="175402" y="314801"/>
                </a:lnTo>
                <a:lnTo>
                  <a:pt x="224307" y="328299"/>
                </a:lnTo>
                <a:lnTo>
                  <a:pt x="277827" y="340101"/>
                </a:lnTo>
                <a:lnTo>
                  <a:pt x="335513" y="350066"/>
                </a:lnTo>
                <a:lnTo>
                  <a:pt x="396915" y="358058"/>
                </a:lnTo>
                <a:lnTo>
                  <a:pt x="461585" y="363938"/>
                </a:lnTo>
                <a:lnTo>
                  <a:pt x="529073" y="367567"/>
                </a:lnTo>
                <a:lnTo>
                  <a:pt x="598931" y="368807"/>
                </a:lnTo>
                <a:lnTo>
                  <a:pt x="668790" y="367567"/>
                </a:lnTo>
                <a:lnTo>
                  <a:pt x="736278" y="363938"/>
                </a:lnTo>
                <a:lnTo>
                  <a:pt x="800948" y="358058"/>
                </a:lnTo>
                <a:lnTo>
                  <a:pt x="862350" y="350066"/>
                </a:lnTo>
                <a:lnTo>
                  <a:pt x="920036" y="340101"/>
                </a:lnTo>
                <a:lnTo>
                  <a:pt x="973556" y="328299"/>
                </a:lnTo>
                <a:lnTo>
                  <a:pt x="1022461" y="314801"/>
                </a:lnTo>
                <a:lnTo>
                  <a:pt x="1066302" y="299743"/>
                </a:lnTo>
                <a:lnTo>
                  <a:pt x="1104630" y="283265"/>
                </a:lnTo>
                <a:lnTo>
                  <a:pt x="1162952" y="246600"/>
                </a:lnTo>
                <a:lnTo>
                  <a:pt x="1193835" y="205911"/>
                </a:lnTo>
                <a:lnTo>
                  <a:pt x="1197864" y="184404"/>
                </a:lnTo>
                <a:lnTo>
                  <a:pt x="1193835" y="162896"/>
                </a:lnTo>
                <a:lnTo>
                  <a:pt x="1162952" y="122207"/>
                </a:lnTo>
                <a:lnTo>
                  <a:pt x="1104630" y="85542"/>
                </a:lnTo>
                <a:lnTo>
                  <a:pt x="1066302" y="69064"/>
                </a:lnTo>
                <a:lnTo>
                  <a:pt x="1022461" y="54006"/>
                </a:lnTo>
                <a:lnTo>
                  <a:pt x="973556" y="40508"/>
                </a:lnTo>
                <a:lnTo>
                  <a:pt x="920036" y="28706"/>
                </a:lnTo>
                <a:lnTo>
                  <a:pt x="862350" y="18741"/>
                </a:lnTo>
                <a:lnTo>
                  <a:pt x="800948" y="10749"/>
                </a:lnTo>
                <a:lnTo>
                  <a:pt x="736278" y="4869"/>
                </a:lnTo>
                <a:lnTo>
                  <a:pt x="668790" y="1240"/>
                </a:lnTo>
                <a:lnTo>
                  <a:pt x="598931" y="0"/>
                </a:lnTo>
                <a:close/>
              </a:path>
            </a:pathLst>
          </a:custGeom>
          <a:solidFill>
            <a:srgbClr val="0000ff"/>
          </a:solidFill>
          <a:ln>
            <a:noFill/>
          </a:ln>
        </p:spPr>
        <p:style>
          <a:lnRef idx="0"/>
          <a:fillRef idx="0"/>
          <a:effectRef idx="0"/>
          <a:fontRef idx="minor"/>
        </p:style>
      </p:sp>
      <p:sp>
        <p:nvSpPr>
          <p:cNvPr id="1161" name="CustomShape 13"/>
          <p:cNvSpPr/>
          <p:nvPr/>
        </p:nvSpPr>
        <p:spPr>
          <a:xfrm>
            <a:off x="5445360" y="4913280"/>
            <a:ext cx="360" cy="228240"/>
          </a:xfrm>
          <a:custGeom>
            <a:avLst/>
            <a:gdLst/>
            <a:ahLst/>
            <a:rect l="l" t="t" r="r" b="b"/>
            <a:pathLst>
              <a:path w="0" h="228600">
                <a:moveTo>
                  <a:pt x="0" y="0"/>
                </a:moveTo>
                <a:lnTo>
                  <a:pt x="0" y="228600"/>
                </a:lnTo>
              </a:path>
            </a:pathLst>
          </a:custGeom>
          <a:noFill/>
          <a:ln w="12240">
            <a:solidFill>
              <a:srgbClr val="000000"/>
            </a:solidFill>
            <a:round/>
          </a:ln>
        </p:spPr>
        <p:style>
          <a:lnRef idx="0"/>
          <a:fillRef idx="0"/>
          <a:effectRef idx="0"/>
          <a:fontRef idx="minor"/>
        </p:style>
      </p:sp>
      <p:sp>
        <p:nvSpPr>
          <p:cNvPr id="1162" name="CustomShape 14"/>
          <p:cNvSpPr/>
          <p:nvPr/>
        </p:nvSpPr>
        <p:spPr>
          <a:xfrm>
            <a:off x="5445360" y="4875120"/>
            <a:ext cx="1197720" cy="263880"/>
          </a:xfrm>
          <a:custGeom>
            <a:avLst/>
            <a:gdLst/>
            <a:ahLst/>
            <a:rect l="l" t="t" r="r" b="b"/>
            <a:pathLst>
              <a:path w="1198245" h="264160">
                <a:moveTo>
                  <a:pt x="0" y="263651"/>
                </a:moveTo>
                <a:lnTo>
                  <a:pt x="1197863" y="263651"/>
                </a:lnTo>
                <a:lnTo>
                  <a:pt x="1197863" y="0"/>
                </a:lnTo>
                <a:lnTo>
                  <a:pt x="0" y="0"/>
                </a:lnTo>
                <a:lnTo>
                  <a:pt x="0" y="263651"/>
                </a:lnTo>
                <a:close/>
              </a:path>
            </a:pathLst>
          </a:custGeom>
          <a:solidFill>
            <a:srgbClr val="0000ff"/>
          </a:solidFill>
          <a:ln>
            <a:noFill/>
          </a:ln>
        </p:spPr>
        <p:style>
          <a:lnRef idx="0"/>
          <a:fillRef idx="0"/>
          <a:effectRef idx="0"/>
          <a:fontRef idx="minor"/>
        </p:style>
      </p:sp>
      <p:sp>
        <p:nvSpPr>
          <p:cNvPr id="1163" name="CustomShape 15"/>
          <p:cNvSpPr/>
          <p:nvPr/>
        </p:nvSpPr>
        <p:spPr>
          <a:xfrm>
            <a:off x="5454360" y="4646520"/>
            <a:ext cx="1199160" cy="429480"/>
          </a:xfrm>
          <a:custGeom>
            <a:avLst/>
            <a:gdLst/>
            <a:ahLst/>
            <a:rect l="l" t="t" r="r" b="b"/>
            <a:pathLst>
              <a:path w="1199515" h="429895">
                <a:moveTo>
                  <a:pt x="599693" y="0"/>
                </a:moveTo>
                <a:lnTo>
                  <a:pt x="529754" y="1446"/>
                </a:lnTo>
                <a:lnTo>
                  <a:pt x="462185" y="5678"/>
                </a:lnTo>
                <a:lnTo>
                  <a:pt x="397436" y="12533"/>
                </a:lnTo>
                <a:lnTo>
                  <a:pt x="335957" y="21851"/>
                </a:lnTo>
                <a:lnTo>
                  <a:pt x="278198" y="33469"/>
                </a:lnTo>
                <a:lnTo>
                  <a:pt x="224610" y="47226"/>
                </a:lnTo>
                <a:lnTo>
                  <a:pt x="175640" y="62960"/>
                </a:lnTo>
                <a:lnTo>
                  <a:pt x="131741" y="80509"/>
                </a:lnTo>
                <a:lnTo>
                  <a:pt x="93361" y="99713"/>
                </a:lnTo>
                <a:lnTo>
                  <a:pt x="60951" y="120409"/>
                </a:lnTo>
                <a:lnTo>
                  <a:pt x="15837" y="165631"/>
                </a:lnTo>
                <a:lnTo>
                  <a:pt x="0" y="214884"/>
                </a:lnTo>
                <a:lnTo>
                  <a:pt x="4034" y="239933"/>
                </a:lnTo>
                <a:lnTo>
                  <a:pt x="34959" y="287332"/>
                </a:lnTo>
                <a:lnTo>
                  <a:pt x="93361" y="330054"/>
                </a:lnTo>
                <a:lnTo>
                  <a:pt x="131741" y="349258"/>
                </a:lnTo>
                <a:lnTo>
                  <a:pt x="175640" y="366807"/>
                </a:lnTo>
                <a:lnTo>
                  <a:pt x="224610" y="382541"/>
                </a:lnTo>
                <a:lnTo>
                  <a:pt x="278198" y="396298"/>
                </a:lnTo>
                <a:lnTo>
                  <a:pt x="335957" y="407916"/>
                </a:lnTo>
                <a:lnTo>
                  <a:pt x="397436" y="417234"/>
                </a:lnTo>
                <a:lnTo>
                  <a:pt x="462185" y="424089"/>
                </a:lnTo>
                <a:lnTo>
                  <a:pt x="529754" y="428321"/>
                </a:lnTo>
                <a:lnTo>
                  <a:pt x="599693" y="429768"/>
                </a:lnTo>
                <a:lnTo>
                  <a:pt x="669633" y="428321"/>
                </a:lnTo>
                <a:lnTo>
                  <a:pt x="737202" y="424089"/>
                </a:lnTo>
                <a:lnTo>
                  <a:pt x="801951" y="417234"/>
                </a:lnTo>
                <a:lnTo>
                  <a:pt x="863430" y="407916"/>
                </a:lnTo>
                <a:lnTo>
                  <a:pt x="921189" y="396298"/>
                </a:lnTo>
                <a:lnTo>
                  <a:pt x="974777" y="382541"/>
                </a:lnTo>
                <a:lnTo>
                  <a:pt x="1023746" y="366807"/>
                </a:lnTo>
                <a:lnTo>
                  <a:pt x="1067646" y="349258"/>
                </a:lnTo>
                <a:lnTo>
                  <a:pt x="1106026" y="330054"/>
                </a:lnTo>
                <a:lnTo>
                  <a:pt x="1138436" y="309358"/>
                </a:lnTo>
                <a:lnTo>
                  <a:pt x="1183550" y="264136"/>
                </a:lnTo>
                <a:lnTo>
                  <a:pt x="1199387" y="214884"/>
                </a:lnTo>
                <a:lnTo>
                  <a:pt x="1195353" y="189834"/>
                </a:lnTo>
                <a:lnTo>
                  <a:pt x="1164428" y="142435"/>
                </a:lnTo>
                <a:lnTo>
                  <a:pt x="1106026" y="99713"/>
                </a:lnTo>
                <a:lnTo>
                  <a:pt x="1067646" y="80509"/>
                </a:lnTo>
                <a:lnTo>
                  <a:pt x="1023747" y="62960"/>
                </a:lnTo>
                <a:lnTo>
                  <a:pt x="974777" y="47226"/>
                </a:lnTo>
                <a:lnTo>
                  <a:pt x="921189" y="33469"/>
                </a:lnTo>
                <a:lnTo>
                  <a:pt x="863430" y="21851"/>
                </a:lnTo>
                <a:lnTo>
                  <a:pt x="801951" y="12533"/>
                </a:lnTo>
                <a:lnTo>
                  <a:pt x="737202" y="5678"/>
                </a:lnTo>
                <a:lnTo>
                  <a:pt x="669633" y="1446"/>
                </a:lnTo>
                <a:lnTo>
                  <a:pt x="599693" y="0"/>
                </a:lnTo>
                <a:close/>
              </a:path>
            </a:pathLst>
          </a:custGeom>
          <a:solidFill>
            <a:srgbClr val="0000ff"/>
          </a:solidFill>
          <a:ln>
            <a:noFill/>
          </a:ln>
        </p:spPr>
        <p:style>
          <a:lnRef idx="0"/>
          <a:fillRef idx="0"/>
          <a:effectRef idx="0"/>
          <a:fontRef idx="minor"/>
        </p:style>
      </p:sp>
      <p:sp>
        <p:nvSpPr>
          <p:cNvPr id="1164" name="CustomShape 16"/>
          <p:cNvSpPr/>
          <p:nvPr/>
        </p:nvSpPr>
        <p:spPr>
          <a:xfrm>
            <a:off x="983880" y="4152960"/>
            <a:ext cx="1131840" cy="527400"/>
          </a:xfrm>
          <a:prstGeom prst="rect">
            <a:avLst/>
          </a:prstGeom>
          <a:blipFill rotWithShape="0">
            <a:blip r:embed="rId2"/>
            <a:stretch>
              <a:fillRect/>
            </a:stretch>
          </a:blipFill>
          <a:ln>
            <a:noFill/>
          </a:ln>
        </p:spPr>
        <p:style>
          <a:lnRef idx="0"/>
          <a:fillRef idx="0"/>
          <a:effectRef idx="0"/>
          <a:fontRef idx="minor"/>
        </p:style>
      </p:sp>
      <p:sp>
        <p:nvSpPr>
          <p:cNvPr id="1165" name="CustomShape 17"/>
          <p:cNvSpPr/>
          <p:nvPr/>
        </p:nvSpPr>
        <p:spPr>
          <a:xfrm>
            <a:off x="3534840" y="4973400"/>
            <a:ext cx="1933920" cy="9000"/>
          </a:xfrm>
          <a:custGeom>
            <a:avLst/>
            <a:gdLst/>
            <a:ahLst/>
            <a:rect l="l" t="t" r="r" b="b"/>
            <a:pathLst>
              <a:path w="1934210" h="9525">
                <a:moveTo>
                  <a:pt x="0" y="0"/>
                </a:moveTo>
                <a:lnTo>
                  <a:pt x="1933956" y="9143"/>
                </a:lnTo>
              </a:path>
            </a:pathLst>
          </a:custGeom>
          <a:noFill/>
          <a:ln w="19800">
            <a:solidFill>
              <a:srgbClr val="000000"/>
            </a:solidFill>
            <a:round/>
          </a:ln>
        </p:spPr>
        <p:style>
          <a:lnRef idx="0"/>
          <a:fillRef idx="0"/>
          <a:effectRef idx="0"/>
          <a:fontRef idx="minor"/>
        </p:style>
      </p:sp>
      <p:sp>
        <p:nvSpPr>
          <p:cNvPr id="1166" name="CustomShape 18"/>
          <p:cNvSpPr/>
          <p:nvPr/>
        </p:nvSpPr>
        <p:spPr>
          <a:xfrm>
            <a:off x="2116080" y="4543920"/>
            <a:ext cx="360" cy="1001160"/>
          </a:xfrm>
          <a:custGeom>
            <a:avLst/>
            <a:gdLst/>
            <a:ahLst/>
            <a:rect l="l" t="t" r="r" b="b"/>
            <a:pathLst>
              <a:path w="0" h="1001395">
                <a:moveTo>
                  <a:pt x="0" y="0"/>
                </a:moveTo>
                <a:lnTo>
                  <a:pt x="0" y="1001268"/>
                </a:lnTo>
              </a:path>
            </a:pathLst>
          </a:custGeom>
          <a:noFill/>
          <a:ln w="19800">
            <a:solidFill>
              <a:srgbClr val="000000"/>
            </a:solidFill>
            <a:round/>
          </a:ln>
        </p:spPr>
        <p:style>
          <a:lnRef idx="0"/>
          <a:fillRef idx="0"/>
          <a:effectRef idx="0"/>
          <a:fontRef idx="minor"/>
        </p:style>
      </p:sp>
      <p:sp>
        <p:nvSpPr>
          <p:cNvPr id="1167" name="CustomShape 19"/>
          <p:cNvSpPr/>
          <p:nvPr/>
        </p:nvSpPr>
        <p:spPr>
          <a:xfrm>
            <a:off x="2125080" y="4978080"/>
            <a:ext cx="199800" cy="360"/>
          </a:xfrm>
          <a:custGeom>
            <a:avLst/>
            <a:gdLst/>
            <a:ahLst/>
            <a:rect l="l" t="t" r="r" b="b"/>
            <a:pathLst>
              <a:path w="200025" h="0">
                <a:moveTo>
                  <a:pt x="0" y="0"/>
                </a:moveTo>
                <a:lnTo>
                  <a:pt x="199644" y="0"/>
                </a:lnTo>
              </a:path>
            </a:pathLst>
          </a:custGeom>
          <a:noFill/>
          <a:ln w="19800">
            <a:solidFill>
              <a:srgbClr val="000000"/>
            </a:solidFill>
            <a:round/>
          </a:ln>
        </p:spPr>
        <p:style>
          <a:lnRef idx="0"/>
          <a:fillRef idx="0"/>
          <a:effectRef idx="0"/>
          <a:fontRef idx="minor"/>
        </p:style>
      </p:sp>
      <p:sp>
        <p:nvSpPr>
          <p:cNvPr id="1168" name="CustomShape 20"/>
          <p:cNvSpPr/>
          <p:nvPr/>
        </p:nvSpPr>
        <p:spPr>
          <a:xfrm>
            <a:off x="3207960" y="4843440"/>
            <a:ext cx="140040" cy="199800"/>
          </a:xfrm>
          <a:custGeom>
            <a:avLst/>
            <a:gdLst/>
            <a:ahLst/>
            <a:rect l="l" t="t" r="r" b="b"/>
            <a:pathLst>
              <a:path w="140335" h="200025">
                <a:moveTo>
                  <a:pt x="0" y="199644"/>
                </a:moveTo>
                <a:lnTo>
                  <a:pt x="140207" y="199644"/>
                </a:lnTo>
                <a:lnTo>
                  <a:pt x="140207" y="0"/>
                </a:lnTo>
                <a:lnTo>
                  <a:pt x="0" y="0"/>
                </a:lnTo>
                <a:lnTo>
                  <a:pt x="0" y="199644"/>
                </a:lnTo>
                <a:close/>
              </a:path>
            </a:pathLst>
          </a:custGeom>
          <a:solidFill>
            <a:srgbClr val="4f81bc"/>
          </a:solidFill>
          <a:ln>
            <a:noFill/>
          </a:ln>
        </p:spPr>
        <p:style>
          <a:lnRef idx="0"/>
          <a:fillRef idx="0"/>
          <a:effectRef idx="0"/>
          <a:fontRef idx="minor"/>
        </p:style>
      </p:sp>
      <p:sp>
        <p:nvSpPr>
          <p:cNvPr id="1169" name="CustomShape 21"/>
          <p:cNvSpPr/>
          <p:nvPr/>
        </p:nvSpPr>
        <p:spPr>
          <a:xfrm>
            <a:off x="3200400" y="4843440"/>
            <a:ext cx="147600" cy="199800"/>
          </a:xfrm>
          <a:custGeom>
            <a:avLst/>
            <a:gdLst/>
            <a:ahLst/>
            <a:rect l="l" t="t" r="r" b="b"/>
            <a:pathLst>
              <a:path w="147954" h="200025">
                <a:moveTo>
                  <a:pt x="0" y="199644"/>
                </a:moveTo>
                <a:lnTo>
                  <a:pt x="147827" y="199644"/>
                </a:lnTo>
                <a:lnTo>
                  <a:pt x="147827" y="0"/>
                </a:lnTo>
                <a:lnTo>
                  <a:pt x="0" y="0"/>
                </a:lnTo>
                <a:lnTo>
                  <a:pt x="0" y="199644"/>
                </a:lnTo>
                <a:close/>
              </a:path>
            </a:pathLst>
          </a:custGeom>
          <a:noFill/>
          <a:ln w="9000">
            <a:solidFill>
              <a:srgbClr val="000000"/>
            </a:solidFill>
            <a:round/>
          </a:ln>
        </p:spPr>
        <p:style>
          <a:lnRef idx="0"/>
          <a:fillRef idx="0"/>
          <a:effectRef idx="0"/>
          <a:fontRef idx="minor"/>
        </p:style>
      </p:sp>
      <p:sp>
        <p:nvSpPr>
          <p:cNvPr id="1170" name="CustomShape 22"/>
          <p:cNvSpPr/>
          <p:nvPr/>
        </p:nvSpPr>
        <p:spPr>
          <a:xfrm>
            <a:off x="3362040" y="4843440"/>
            <a:ext cx="147600" cy="199800"/>
          </a:xfrm>
          <a:custGeom>
            <a:avLst/>
            <a:gdLst/>
            <a:ahLst/>
            <a:rect l="l" t="t" r="r" b="b"/>
            <a:pathLst>
              <a:path w="147954" h="200025">
                <a:moveTo>
                  <a:pt x="0" y="199644"/>
                </a:moveTo>
                <a:lnTo>
                  <a:pt x="147827" y="199644"/>
                </a:lnTo>
                <a:lnTo>
                  <a:pt x="147827" y="0"/>
                </a:lnTo>
                <a:lnTo>
                  <a:pt x="0" y="0"/>
                </a:lnTo>
                <a:lnTo>
                  <a:pt x="0" y="199644"/>
                </a:lnTo>
                <a:close/>
              </a:path>
            </a:pathLst>
          </a:custGeom>
          <a:solidFill>
            <a:srgbClr val="c0504d"/>
          </a:solidFill>
          <a:ln>
            <a:noFill/>
          </a:ln>
        </p:spPr>
        <p:style>
          <a:lnRef idx="0"/>
          <a:fillRef idx="0"/>
          <a:effectRef idx="0"/>
          <a:fontRef idx="minor"/>
        </p:style>
      </p:sp>
      <p:sp>
        <p:nvSpPr>
          <p:cNvPr id="1171" name="CustomShape 23"/>
          <p:cNvSpPr/>
          <p:nvPr/>
        </p:nvSpPr>
        <p:spPr>
          <a:xfrm>
            <a:off x="3362040" y="4843440"/>
            <a:ext cx="147600" cy="199800"/>
          </a:xfrm>
          <a:custGeom>
            <a:avLst/>
            <a:gdLst/>
            <a:ahLst/>
            <a:rect l="l" t="t" r="r" b="b"/>
            <a:pathLst>
              <a:path w="147954" h="200025">
                <a:moveTo>
                  <a:pt x="0" y="199644"/>
                </a:moveTo>
                <a:lnTo>
                  <a:pt x="147827" y="199644"/>
                </a:lnTo>
                <a:lnTo>
                  <a:pt x="147827" y="0"/>
                </a:lnTo>
                <a:lnTo>
                  <a:pt x="0" y="0"/>
                </a:lnTo>
                <a:lnTo>
                  <a:pt x="0" y="199644"/>
                </a:lnTo>
                <a:close/>
              </a:path>
            </a:pathLst>
          </a:custGeom>
          <a:noFill/>
          <a:ln w="9000">
            <a:solidFill>
              <a:srgbClr val="000000"/>
            </a:solidFill>
            <a:round/>
          </a:ln>
        </p:spPr>
        <p:style>
          <a:lnRef idx="0"/>
          <a:fillRef idx="0"/>
          <a:effectRef idx="0"/>
          <a:fontRef idx="minor"/>
        </p:style>
      </p:sp>
      <p:sp>
        <p:nvSpPr>
          <p:cNvPr id="1172" name="CustomShape 24"/>
          <p:cNvSpPr/>
          <p:nvPr/>
        </p:nvSpPr>
        <p:spPr>
          <a:xfrm>
            <a:off x="2147400" y="4744080"/>
            <a:ext cx="147600" cy="199800"/>
          </a:xfrm>
          <a:custGeom>
            <a:avLst/>
            <a:gdLst/>
            <a:ahLst/>
            <a:rect l="l" t="t" r="r" b="b"/>
            <a:pathLst>
              <a:path w="147955" h="200025">
                <a:moveTo>
                  <a:pt x="0" y="199644"/>
                </a:moveTo>
                <a:lnTo>
                  <a:pt x="147828" y="199644"/>
                </a:lnTo>
                <a:lnTo>
                  <a:pt x="147828" y="0"/>
                </a:lnTo>
                <a:lnTo>
                  <a:pt x="0" y="0"/>
                </a:lnTo>
                <a:lnTo>
                  <a:pt x="0" y="199644"/>
                </a:lnTo>
                <a:close/>
              </a:path>
            </a:pathLst>
          </a:custGeom>
          <a:solidFill>
            <a:srgbClr val="4f81bc"/>
          </a:solidFill>
          <a:ln>
            <a:noFill/>
          </a:ln>
        </p:spPr>
        <p:style>
          <a:lnRef idx="0"/>
          <a:fillRef idx="0"/>
          <a:effectRef idx="0"/>
          <a:fontRef idx="minor"/>
        </p:style>
      </p:sp>
      <p:sp>
        <p:nvSpPr>
          <p:cNvPr id="1173" name="CustomShape 25"/>
          <p:cNvSpPr/>
          <p:nvPr/>
        </p:nvSpPr>
        <p:spPr>
          <a:xfrm>
            <a:off x="2147400" y="4744080"/>
            <a:ext cx="147600" cy="199800"/>
          </a:xfrm>
          <a:custGeom>
            <a:avLst/>
            <a:gdLst/>
            <a:ahLst/>
            <a:rect l="l" t="t" r="r" b="b"/>
            <a:pathLst>
              <a:path w="147955" h="200025">
                <a:moveTo>
                  <a:pt x="0" y="199644"/>
                </a:moveTo>
                <a:lnTo>
                  <a:pt x="147828" y="199644"/>
                </a:lnTo>
                <a:lnTo>
                  <a:pt x="147828" y="0"/>
                </a:lnTo>
                <a:lnTo>
                  <a:pt x="0" y="0"/>
                </a:lnTo>
                <a:lnTo>
                  <a:pt x="0" y="199644"/>
                </a:lnTo>
                <a:close/>
              </a:path>
            </a:pathLst>
          </a:custGeom>
          <a:noFill/>
          <a:ln w="9000">
            <a:solidFill>
              <a:srgbClr val="000000"/>
            </a:solidFill>
            <a:round/>
          </a:ln>
        </p:spPr>
        <p:style>
          <a:lnRef idx="0"/>
          <a:fillRef idx="0"/>
          <a:effectRef idx="0"/>
          <a:fontRef idx="minor"/>
        </p:style>
      </p:sp>
      <p:sp>
        <p:nvSpPr>
          <p:cNvPr id="1174" name="CustomShape 26"/>
          <p:cNvSpPr/>
          <p:nvPr/>
        </p:nvSpPr>
        <p:spPr>
          <a:xfrm>
            <a:off x="2323800" y="4812840"/>
            <a:ext cx="241920" cy="75960"/>
          </a:xfrm>
          <a:prstGeom prst="rect">
            <a:avLst/>
          </a:prstGeom>
          <a:blipFill rotWithShape="0">
            <a:blip r:embed="rId3"/>
            <a:stretch>
              <a:fillRect/>
            </a:stretch>
          </a:blipFill>
          <a:ln>
            <a:noFill/>
          </a:ln>
        </p:spPr>
        <p:style>
          <a:lnRef idx="0"/>
          <a:fillRef idx="0"/>
          <a:effectRef idx="0"/>
          <a:fontRef idx="minor"/>
        </p:style>
      </p:sp>
      <p:sp>
        <p:nvSpPr>
          <p:cNvPr id="1175" name="CustomShape 27"/>
          <p:cNvSpPr/>
          <p:nvPr/>
        </p:nvSpPr>
        <p:spPr>
          <a:xfrm>
            <a:off x="1952280" y="5125320"/>
            <a:ext cx="75960" cy="174960"/>
          </a:xfrm>
          <a:prstGeom prst="rect">
            <a:avLst/>
          </a:prstGeom>
          <a:blipFill rotWithShape="0">
            <a:blip r:embed="rId4"/>
            <a:stretch>
              <a:fillRect/>
            </a:stretch>
          </a:blipFill>
          <a:ln>
            <a:noFill/>
          </a:ln>
        </p:spPr>
        <p:style>
          <a:lnRef idx="0"/>
          <a:fillRef idx="0"/>
          <a:effectRef idx="0"/>
          <a:fontRef idx="minor"/>
        </p:style>
      </p:sp>
      <p:sp>
        <p:nvSpPr>
          <p:cNvPr id="1176" name="CustomShape 28"/>
          <p:cNvSpPr/>
          <p:nvPr/>
        </p:nvSpPr>
        <p:spPr>
          <a:xfrm>
            <a:off x="987120" y="5209920"/>
            <a:ext cx="169200" cy="287280"/>
          </a:xfrm>
          <a:prstGeom prst="rect">
            <a:avLst/>
          </a:prstGeom>
          <a:noFill/>
          <a:ln>
            <a:noFill/>
          </a:ln>
        </p:spPr>
        <p:style>
          <a:lnRef idx="0"/>
          <a:fillRef idx="0"/>
          <a:effectRef idx="0"/>
          <a:fontRef idx="minor"/>
        </p:style>
        <p:txBody>
          <a:bodyPr lIns="0" rIns="0" tIns="12600" bIns="0"/>
          <a:p>
            <a:pPr marL="12600">
              <a:lnSpc>
                <a:spcPct val="100000"/>
              </a:lnSpc>
              <a:spcBef>
                <a:spcPts val="99"/>
              </a:spcBef>
            </a:pPr>
            <a:r>
              <a:rPr b="0" lang="en-IN" sz="1800" spc="-1" strike="noStrike">
                <a:solidFill>
                  <a:srgbClr val="c0504d"/>
                </a:solidFill>
                <a:latin typeface="Comic Sans MS"/>
              </a:rPr>
              <a:t>B</a:t>
            </a:r>
            <a:endParaRPr b="0" lang="en-IN" sz="1800" spc="-1" strike="noStrike">
              <a:latin typeface="Arial"/>
            </a:endParaRPr>
          </a:p>
        </p:txBody>
      </p:sp>
      <p:sp>
        <p:nvSpPr>
          <p:cNvPr id="1177" name="CustomShape 29"/>
          <p:cNvSpPr/>
          <p:nvPr/>
        </p:nvSpPr>
        <p:spPr>
          <a:xfrm>
            <a:off x="3491640" y="4782240"/>
            <a:ext cx="147600" cy="199800"/>
          </a:xfrm>
          <a:custGeom>
            <a:avLst/>
            <a:gdLst/>
            <a:ahLst/>
            <a:rect l="l" t="t" r="r" b="b"/>
            <a:pathLst>
              <a:path w="147954" h="200025">
                <a:moveTo>
                  <a:pt x="0" y="199644"/>
                </a:moveTo>
                <a:lnTo>
                  <a:pt x="147827" y="199644"/>
                </a:lnTo>
                <a:lnTo>
                  <a:pt x="147827" y="0"/>
                </a:lnTo>
                <a:lnTo>
                  <a:pt x="0" y="0"/>
                </a:lnTo>
                <a:lnTo>
                  <a:pt x="0" y="199644"/>
                </a:lnTo>
                <a:close/>
              </a:path>
            </a:pathLst>
          </a:custGeom>
          <a:solidFill>
            <a:srgbClr val="4f81bc"/>
          </a:solidFill>
          <a:ln>
            <a:noFill/>
          </a:ln>
        </p:spPr>
        <p:style>
          <a:lnRef idx="0"/>
          <a:fillRef idx="0"/>
          <a:effectRef idx="0"/>
          <a:fontRef idx="minor"/>
        </p:style>
      </p:sp>
      <p:sp>
        <p:nvSpPr>
          <p:cNvPr id="1178" name="CustomShape 30"/>
          <p:cNvSpPr/>
          <p:nvPr/>
        </p:nvSpPr>
        <p:spPr>
          <a:xfrm>
            <a:off x="3491640" y="4782240"/>
            <a:ext cx="147600" cy="199800"/>
          </a:xfrm>
          <a:custGeom>
            <a:avLst/>
            <a:gdLst/>
            <a:ahLst/>
            <a:rect l="l" t="t" r="r" b="b"/>
            <a:pathLst>
              <a:path w="147954" h="200025">
                <a:moveTo>
                  <a:pt x="0" y="199644"/>
                </a:moveTo>
                <a:lnTo>
                  <a:pt x="147827" y="199644"/>
                </a:lnTo>
                <a:lnTo>
                  <a:pt x="147827" y="0"/>
                </a:lnTo>
                <a:lnTo>
                  <a:pt x="0" y="0"/>
                </a:lnTo>
                <a:lnTo>
                  <a:pt x="0" y="199644"/>
                </a:lnTo>
                <a:close/>
              </a:path>
            </a:pathLst>
          </a:custGeom>
          <a:noFill/>
          <a:ln w="9000">
            <a:solidFill>
              <a:srgbClr val="000000"/>
            </a:solidFill>
            <a:round/>
          </a:ln>
        </p:spPr>
        <p:style>
          <a:lnRef idx="0"/>
          <a:fillRef idx="0"/>
          <a:effectRef idx="0"/>
          <a:fontRef idx="minor"/>
        </p:style>
      </p:sp>
      <p:sp>
        <p:nvSpPr>
          <p:cNvPr id="1179" name="CustomShape 31"/>
          <p:cNvSpPr/>
          <p:nvPr/>
        </p:nvSpPr>
        <p:spPr>
          <a:xfrm>
            <a:off x="658080" y="1292040"/>
            <a:ext cx="7068960" cy="3583080"/>
          </a:xfrm>
          <a:prstGeom prst="rect">
            <a:avLst/>
          </a:prstGeom>
          <a:noFill/>
          <a:ln>
            <a:noFill/>
          </a:ln>
        </p:spPr>
        <p:style>
          <a:lnRef idx="0"/>
          <a:fillRef idx="0"/>
          <a:effectRef idx="0"/>
          <a:fontRef idx="minor"/>
        </p:style>
        <p:txBody>
          <a:bodyPr lIns="0" rIns="0" tIns="102240" bIns="0"/>
          <a:p>
            <a:pPr marL="12600">
              <a:lnSpc>
                <a:spcPct val="100000"/>
              </a:lnSpc>
              <a:spcBef>
                <a:spcPts val="805"/>
              </a:spcBef>
            </a:pPr>
            <a:r>
              <a:rPr b="0" lang="en-IN" sz="2800" spc="-154" strike="noStrike">
                <a:solidFill>
                  <a:srgbClr val="000000"/>
                </a:solidFill>
                <a:latin typeface="Arial"/>
              </a:rPr>
              <a:t>packets </a:t>
            </a:r>
            <a:r>
              <a:rPr b="0" i="1" lang="en-IN" sz="2800" spc="-143" strike="noStrike">
                <a:solidFill>
                  <a:srgbClr val="000000"/>
                </a:solidFill>
                <a:latin typeface="Trebuchet MS"/>
              </a:rPr>
              <a:t>queue </a:t>
            </a:r>
            <a:r>
              <a:rPr b="0" lang="en-IN" sz="2800" spc="-32" strike="noStrike">
                <a:solidFill>
                  <a:srgbClr val="000000"/>
                </a:solidFill>
                <a:latin typeface="Arial"/>
              </a:rPr>
              <a:t>in router</a:t>
            </a:r>
            <a:r>
              <a:rPr b="0" lang="en-IN" sz="2800" spc="-299" strike="noStrike">
                <a:solidFill>
                  <a:srgbClr val="000000"/>
                </a:solidFill>
                <a:latin typeface="Arial"/>
              </a:rPr>
              <a:t> </a:t>
            </a:r>
            <a:r>
              <a:rPr b="0" lang="en-IN" sz="2800" spc="-94" strike="noStrike">
                <a:solidFill>
                  <a:srgbClr val="000000"/>
                </a:solidFill>
                <a:latin typeface="Arial"/>
              </a:rPr>
              <a:t>buffers</a:t>
            </a:r>
            <a:endParaRPr b="0" lang="en-IN" sz="2800" spc="-1" strike="noStrike">
              <a:latin typeface="Arial"/>
            </a:endParaRPr>
          </a:p>
          <a:p>
            <a:pPr marL="355680" indent="-342720">
              <a:lnSpc>
                <a:spcPct val="100000"/>
              </a:lnSpc>
              <a:spcBef>
                <a:spcPts val="604"/>
              </a:spcBef>
              <a:buClr>
                <a:srgbClr val="ff0000"/>
              </a:buClr>
              <a:buFont typeface="Symbol" charset="2"/>
              <a:buChar char=""/>
            </a:pPr>
            <a:r>
              <a:rPr b="0" lang="en-IN" sz="2400" spc="-109" strike="noStrike">
                <a:solidFill>
                  <a:srgbClr val="ff0000"/>
                </a:solidFill>
                <a:latin typeface="Arial"/>
              </a:rPr>
              <a:t>packet</a:t>
            </a:r>
            <a:r>
              <a:rPr b="0" lang="en-IN" sz="2400" spc="-157" strike="noStrike">
                <a:solidFill>
                  <a:srgbClr val="ff0000"/>
                </a:solidFill>
                <a:latin typeface="Arial"/>
              </a:rPr>
              <a:t> </a:t>
            </a:r>
            <a:r>
              <a:rPr b="0" lang="en-IN" sz="2400" spc="-58" strike="noStrike">
                <a:solidFill>
                  <a:srgbClr val="ff0000"/>
                </a:solidFill>
                <a:latin typeface="Arial"/>
              </a:rPr>
              <a:t>arrival</a:t>
            </a:r>
            <a:r>
              <a:rPr b="0" lang="en-IN" sz="2400" spc="-137" strike="noStrike">
                <a:solidFill>
                  <a:srgbClr val="ff0000"/>
                </a:solidFill>
                <a:latin typeface="Arial"/>
              </a:rPr>
              <a:t> </a:t>
            </a:r>
            <a:r>
              <a:rPr b="0" lang="en-IN" sz="2400" spc="-63" strike="noStrike">
                <a:solidFill>
                  <a:srgbClr val="ff0000"/>
                </a:solidFill>
                <a:latin typeface="Arial"/>
              </a:rPr>
              <a:t>rate</a:t>
            </a:r>
            <a:r>
              <a:rPr b="0" lang="en-IN" sz="2400" spc="-134" strike="noStrike">
                <a:solidFill>
                  <a:srgbClr val="ff0000"/>
                </a:solidFill>
                <a:latin typeface="Arial"/>
              </a:rPr>
              <a:t> </a:t>
            </a:r>
            <a:r>
              <a:rPr b="0" lang="en-IN" sz="2400" spc="18" strike="noStrike">
                <a:solidFill>
                  <a:srgbClr val="ff0000"/>
                </a:solidFill>
                <a:latin typeface="Arial"/>
              </a:rPr>
              <a:t>to</a:t>
            </a:r>
            <a:r>
              <a:rPr b="0" lang="en-IN" sz="2400" spc="-134" strike="noStrike">
                <a:solidFill>
                  <a:srgbClr val="ff0000"/>
                </a:solidFill>
                <a:latin typeface="Arial"/>
              </a:rPr>
              <a:t> </a:t>
            </a:r>
            <a:r>
              <a:rPr b="0" lang="en-IN" sz="2400" spc="-38" strike="noStrike">
                <a:solidFill>
                  <a:srgbClr val="ff0000"/>
                </a:solidFill>
                <a:latin typeface="Arial"/>
              </a:rPr>
              <a:t>link</a:t>
            </a:r>
            <a:r>
              <a:rPr b="0" lang="en-IN" sz="2400" spc="-134" strike="noStrike">
                <a:solidFill>
                  <a:srgbClr val="ff0000"/>
                </a:solidFill>
                <a:latin typeface="Arial"/>
              </a:rPr>
              <a:t> </a:t>
            </a:r>
            <a:r>
              <a:rPr b="0" lang="en-IN" sz="2400" spc="-168" strike="noStrike">
                <a:solidFill>
                  <a:srgbClr val="ff0000"/>
                </a:solidFill>
                <a:latin typeface="Arial"/>
              </a:rPr>
              <a:t>exceeds</a:t>
            </a:r>
            <a:r>
              <a:rPr b="0" lang="en-IN" sz="2400" spc="-134" strike="noStrike">
                <a:solidFill>
                  <a:srgbClr val="ff0000"/>
                </a:solidFill>
                <a:latin typeface="Arial"/>
              </a:rPr>
              <a:t> </a:t>
            </a:r>
            <a:r>
              <a:rPr b="0" lang="en-IN" sz="2400" spc="-9" strike="noStrike">
                <a:solidFill>
                  <a:srgbClr val="ff0000"/>
                </a:solidFill>
                <a:latin typeface="Arial"/>
              </a:rPr>
              <a:t>output</a:t>
            </a:r>
            <a:r>
              <a:rPr b="0" lang="en-IN" sz="2400" spc="-134" strike="noStrike">
                <a:solidFill>
                  <a:srgbClr val="ff0000"/>
                </a:solidFill>
                <a:latin typeface="Arial"/>
              </a:rPr>
              <a:t> </a:t>
            </a:r>
            <a:r>
              <a:rPr b="0" lang="en-IN" sz="2400" spc="-38" strike="noStrike">
                <a:solidFill>
                  <a:srgbClr val="ff0000"/>
                </a:solidFill>
                <a:latin typeface="Arial"/>
              </a:rPr>
              <a:t>link</a:t>
            </a:r>
            <a:r>
              <a:rPr b="0" lang="en-IN" sz="2400" spc="-137" strike="noStrike">
                <a:solidFill>
                  <a:srgbClr val="ff0000"/>
                </a:solidFill>
                <a:latin typeface="Arial"/>
              </a:rPr>
              <a:t> </a:t>
            </a:r>
            <a:r>
              <a:rPr b="0" lang="en-IN" sz="2400" spc="-97" strike="noStrike">
                <a:solidFill>
                  <a:srgbClr val="ff0000"/>
                </a:solidFill>
                <a:latin typeface="Arial"/>
              </a:rPr>
              <a:t>capacity</a:t>
            </a:r>
            <a:endParaRPr b="0" lang="en-IN" sz="2400" spc="-1" strike="noStrike">
              <a:latin typeface="Arial"/>
            </a:endParaRPr>
          </a:p>
          <a:p>
            <a:pPr marL="355680" indent="-342720">
              <a:lnSpc>
                <a:spcPct val="100000"/>
              </a:lnSpc>
              <a:spcBef>
                <a:spcPts val="575"/>
              </a:spcBef>
              <a:buClr>
                <a:srgbClr val="000000"/>
              </a:buClr>
              <a:buFont typeface="Symbol" charset="2"/>
              <a:buChar char=""/>
            </a:pPr>
            <a:r>
              <a:rPr b="0" lang="en-IN" sz="2400" spc="-128" strike="noStrike">
                <a:solidFill>
                  <a:srgbClr val="000000"/>
                </a:solidFill>
                <a:latin typeface="Arial"/>
              </a:rPr>
              <a:t>packets </a:t>
            </a:r>
            <a:r>
              <a:rPr b="0" lang="en-IN" sz="2400" spc="-97" strike="noStrike">
                <a:solidFill>
                  <a:srgbClr val="000000"/>
                </a:solidFill>
                <a:latin typeface="Arial"/>
              </a:rPr>
              <a:t>queue, </a:t>
            </a:r>
            <a:r>
              <a:rPr b="0" lang="en-IN" sz="2400" spc="-18" strike="noStrike">
                <a:solidFill>
                  <a:srgbClr val="000000"/>
                </a:solidFill>
                <a:latin typeface="Arial"/>
              </a:rPr>
              <a:t>wait </a:t>
            </a:r>
            <a:r>
              <a:rPr b="0" lang="en-IN" sz="2400" spc="-9" strike="noStrike">
                <a:solidFill>
                  <a:srgbClr val="000000"/>
                </a:solidFill>
                <a:latin typeface="Arial"/>
              </a:rPr>
              <a:t>for</a:t>
            </a:r>
            <a:r>
              <a:rPr b="0" lang="en-IN" sz="2400" spc="-307" strike="noStrike">
                <a:solidFill>
                  <a:srgbClr val="000000"/>
                </a:solidFill>
                <a:latin typeface="Arial"/>
              </a:rPr>
              <a:t> </a:t>
            </a:r>
            <a:r>
              <a:rPr b="0" lang="en-IN" sz="2400" spc="4" strike="noStrike">
                <a:solidFill>
                  <a:srgbClr val="000000"/>
                </a:solidFill>
                <a:latin typeface="Arial"/>
              </a:rPr>
              <a:t>turn</a:t>
            </a:r>
            <a:endParaRPr b="0" lang="en-IN" sz="2400" spc="-1" strike="noStrike">
              <a:latin typeface="Arial"/>
            </a:endParaRPr>
          </a:p>
          <a:p>
            <a:pPr>
              <a:lnSpc>
                <a:spcPct val="100000"/>
              </a:lnSpc>
            </a:pPr>
            <a:endParaRPr b="0" lang="en-IN" sz="2400" spc="-1" strike="noStrike">
              <a:latin typeface="Arial"/>
            </a:endParaRPr>
          </a:p>
          <a:p>
            <a:pPr marL="3564360">
              <a:lnSpc>
                <a:spcPct val="100000"/>
              </a:lnSpc>
              <a:spcBef>
                <a:spcPts val="2010"/>
              </a:spcBef>
            </a:pPr>
            <a:r>
              <a:rPr b="0" lang="en-IN" sz="1800" spc="-1" strike="noStrike">
                <a:solidFill>
                  <a:srgbClr val="000000"/>
                </a:solidFill>
                <a:latin typeface="Comic Sans MS"/>
              </a:rPr>
              <a:t>packet </a:t>
            </a:r>
            <a:r>
              <a:rPr b="0" lang="en-IN" sz="1800" spc="-4" strike="noStrike">
                <a:solidFill>
                  <a:srgbClr val="000000"/>
                </a:solidFill>
                <a:latin typeface="Comic Sans MS"/>
              </a:rPr>
              <a:t>being transmitted</a:t>
            </a:r>
            <a:r>
              <a:rPr b="0" lang="en-IN" sz="1800" spc="-63" strike="noStrike">
                <a:solidFill>
                  <a:srgbClr val="000000"/>
                </a:solidFill>
                <a:latin typeface="Comic Sans MS"/>
              </a:rPr>
              <a:t> </a:t>
            </a:r>
            <a:r>
              <a:rPr b="0" lang="en-IN" sz="1800" spc="-4" strike="noStrike">
                <a:solidFill>
                  <a:srgbClr val="ff0000"/>
                </a:solidFill>
                <a:latin typeface="Comic Sans MS"/>
              </a:rPr>
              <a:t>(delay)</a:t>
            </a:r>
            <a:endParaRPr b="0" lang="en-IN" sz="1800" spc="-1" strike="noStrike">
              <a:latin typeface="Arial"/>
            </a:endParaRPr>
          </a:p>
          <a:p>
            <a:pPr>
              <a:lnSpc>
                <a:spcPct val="100000"/>
              </a:lnSpc>
            </a:pPr>
            <a:endParaRPr b="0" lang="en-IN" sz="1800" spc="-1" strike="noStrike">
              <a:latin typeface="Arial"/>
            </a:endParaRPr>
          </a:p>
          <a:p>
            <a:pPr marL="64800">
              <a:lnSpc>
                <a:spcPct val="100000"/>
              </a:lnSpc>
              <a:spcBef>
                <a:spcPts val="1664"/>
              </a:spcBef>
            </a:pPr>
            <a:r>
              <a:rPr b="0" lang="en-IN" sz="1800" spc="-1" strike="noStrike">
                <a:solidFill>
                  <a:srgbClr val="00cc66"/>
                </a:solidFill>
                <a:latin typeface="Comic Sans MS"/>
              </a:rPr>
              <a:t>A</a:t>
            </a:r>
            <a:endParaRPr b="0" lang="en-IN" sz="1800" spc="-1" strike="noStrike">
              <a:latin typeface="Arial"/>
            </a:endParaRPr>
          </a:p>
        </p:txBody>
      </p:sp>
      <p:sp>
        <p:nvSpPr>
          <p:cNvPr id="1180" name="CustomShape 32"/>
          <p:cNvSpPr/>
          <p:nvPr/>
        </p:nvSpPr>
        <p:spPr>
          <a:xfrm>
            <a:off x="3585960" y="3637080"/>
            <a:ext cx="1684440" cy="1134360"/>
          </a:xfrm>
          <a:custGeom>
            <a:avLst/>
            <a:gdLst/>
            <a:ahLst/>
            <a:rect l="l" t="t" r="r" b="b"/>
            <a:pathLst>
              <a:path w="1684654" h="1134745">
                <a:moveTo>
                  <a:pt x="42037" y="1060450"/>
                </a:moveTo>
                <a:lnTo>
                  <a:pt x="0" y="1134618"/>
                </a:lnTo>
                <a:lnTo>
                  <a:pt x="84454" y="1123696"/>
                </a:lnTo>
                <a:lnTo>
                  <a:pt x="71593" y="1104519"/>
                </a:lnTo>
                <a:lnTo>
                  <a:pt x="56261" y="1104519"/>
                </a:lnTo>
                <a:lnTo>
                  <a:pt x="49149" y="1093978"/>
                </a:lnTo>
                <a:lnTo>
                  <a:pt x="59747" y="1086857"/>
                </a:lnTo>
                <a:lnTo>
                  <a:pt x="42037" y="1060450"/>
                </a:lnTo>
                <a:close/>
                <a:moveTo>
                  <a:pt x="59747" y="1086857"/>
                </a:moveTo>
                <a:lnTo>
                  <a:pt x="49149" y="1093978"/>
                </a:lnTo>
                <a:lnTo>
                  <a:pt x="56261" y="1104519"/>
                </a:lnTo>
                <a:lnTo>
                  <a:pt x="66830" y="1097417"/>
                </a:lnTo>
                <a:lnTo>
                  <a:pt x="59747" y="1086857"/>
                </a:lnTo>
                <a:close/>
                <a:moveTo>
                  <a:pt x="66830" y="1097417"/>
                </a:moveTo>
                <a:lnTo>
                  <a:pt x="56261" y="1104519"/>
                </a:lnTo>
                <a:lnTo>
                  <a:pt x="71593" y="1104519"/>
                </a:lnTo>
                <a:lnTo>
                  <a:pt x="66830" y="1097417"/>
                </a:lnTo>
                <a:close/>
                <a:moveTo>
                  <a:pt x="1677415" y="0"/>
                </a:moveTo>
                <a:lnTo>
                  <a:pt x="59747" y="1086857"/>
                </a:lnTo>
                <a:lnTo>
                  <a:pt x="66830" y="1097417"/>
                </a:lnTo>
                <a:lnTo>
                  <a:pt x="1684527" y="10541"/>
                </a:lnTo>
                <a:lnTo>
                  <a:pt x="1677415" y="0"/>
                </a:lnTo>
                <a:close/>
              </a:path>
            </a:pathLst>
          </a:custGeom>
          <a:solidFill>
            <a:srgbClr val="000000"/>
          </a:solidFill>
          <a:ln>
            <a:noFill/>
          </a:ln>
        </p:spPr>
        <p:style>
          <a:lnRef idx="0"/>
          <a:fillRef idx="0"/>
          <a:effectRef idx="0"/>
          <a:fontRef idx="minor"/>
        </p:style>
      </p:sp>
      <p:sp>
        <p:nvSpPr>
          <p:cNvPr id="1181" name="CustomShape 33"/>
          <p:cNvSpPr/>
          <p:nvPr/>
        </p:nvSpPr>
        <p:spPr>
          <a:xfrm>
            <a:off x="3339000" y="5102280"/>
            <a:ext cx="750960" cy="646200"/>
          </a:xfrm>
          <a:custGeom>
            <a:avLst/>
            <a:gdLst/>
            <a:ahLst/>
            <a:rect l="l" t="t" r="r" b="b"/>
            <a:pathLst>
              <a:path w="751204" h="646429">
                <a:moveTo>
                  <a:pt x="61963" y="44857"/>
                </a:moveTo>
                <a:lnTo>
                  <a:pt x="53695" y="54499"/>
                </a:lnTo>
                <a:lnTo>
                  <a:pt x="742568" y="646417"/>
                </a:lnTo>
                <a:lnTo>
                  <a:pt x="750951" y="636790"/>
                </a:lnTo>
                <a:lnTo>
                  <a:pt x="61963" y="44857"/>
                </a:lnTo>
                <a:close/>
                <a:moveTo>
                  <a:pt x="0" y="0"/>
                </a:moveTo>
                <a:lnTo>
                  <a:pt x="33019" y="78612"/>
                </a:lnTo>
                <a:lnTo>
                  <a:pt x="53695" y="54499"/>
                </a:lnTo>
                <a:lnTo>
                  <a:pt x="44068" y="46228"/>
                </a:lnTo>
                <a:lnTo>
                  <a:pt x="52324" y="36575"/>
                </a:lnTo>
                <a:lnTo>
                  <a:pt x="69064" y="36575"/>
                </a:lnTo>
                <a:lnTo>
                  <a:pt x="82676" y="20700"/>
                </a:lnTo>
                <a:lnTo>
                  <a:pt x="0" y="0"/>
                </a:lnTo>
                <a:close/>
                <a:moveTo>
                  <a:pt x="52324" y="36575"/>
                </a:moveTo>
                <a:lnTo>
                  <a:pt x="44068" y="46228"/>
                </a:lnTo>
                <a:lnTo>
                  <a:pt x="53695" y="54499"/>
                </a:lnTo>
                <a:lnTo>
                  <a:pt x="61963" y="44857"/>
                </a:lnTo>
                <a:lnTo>
                  <a:pt x="52324" y="36575"/>
                </a:lnTo>
                <a:close/>
                <a:moveTo>
                  <a:pt x="69064" y="36575"/>
                </a:moveTo>
                <a:lnTo>
                  <a:pt x="52324" y="36575"/>
                </a:lnTo>
                <a:lnTo>
                  <a:pt x="61963" y="44857"/>
                </a:lnTo>
                <a:lnTo>
                  <a:pt x="69064" y="36575"/>
                </a:lnTo>
                <a:close/>
              </a:path>
            </a:pathLst>
          </a:custGeom>
          <a:solidFill>
            <a:srgbClr val="000000"/>
          </a:solidFill>
          <a:ln>
            <a:noFill/>
          </a:ln>
        </p:spPr>
        <p:style>
          <a:lnRef idx="0"/>
          <a:fillRef idx="0"/>
          <a:effectRef idx="0"/>
          <a:fontRef idx="minor"/>
        </p:style>
      </p:sp>
      <p:sp>
        <p:nvSpPr>
          <p:cNvPr id="1182" name="CustomShape 34"/>
          <p:cNvSpPr/>
          <p:nvPr/>
        </p:nvSpPr>
        <p:spPr>
          <a:xfrm>
            <a:off x="5782680" y="4708440"/>
            <a:ext cx="178200" cy="1440"/>
          </a:xfrm>
          <a:custGeom>
            <a:avLst/>
            <a:gdLst/>
            <a:ahLst/>
            <a:rect l="l" t="t" r="r" b="b"/>
            <a:pathLst>
              <a:path w="178435" h="1904">
                <a:moveTo>
                  <a:pt x="-14477" y="762"/>
                </a:moveTo>
                <a:lnTo>
                  <a:pt x="192786" y="762"/>
                </a:lnTo>
              </a:path>
            </a:pathLst>
          </a:custGeom>
          <a:noFill/>
          <a:ln w="30600">
            <a:solidFill>
              <a:srgbClr val="000000"/>
            </a:solidFill>
            <a:round/>
          </a:ln>
        </p:spPr>
        <p:style>
          <a:lnRef idx="0"/>
          <a:fillRef idx="0"/>
          <a:effectRef idx="0"/>
          <a:fontRef idx="minor"/>
        </p:style>
      </p:sp>
      <p:sp>
        <p:nvSpPr>
          <p:cNvPr id="1183" name="CustomShape 35"/>
          <p:cNvSpPr/>
          <p:nvPr/>
        </p:nvSpPr>
        <p:spPr>
          <a:xfrm>
            <a:off x="6124320" y="4825800"/>
            <a:ext cx="156960" cy="360"/>
          </a:xfrm>
          <a:custGeom>
            <a:avLst/>
            <a:gdLst/>
            <a:ahLst/>
            <a:rect l="l" t="t" r="r" b="b"/>
            <a:pathLst>
              <a:path w="157479" h="0">
                <a:moveTo>
                  <a:pt x="0" y="0"/>
                </a:moveTo>
                <a:lnTo>
                  <a:pt x="156971" y="0"/>
                </a:lnTo>
              </a:path>
            </a:pathLst>
          </a:custGeom>
          <a:noFill/>
          <a:ln w="28800">
            <a:solidFill>
              <a:srgbClr val="000000"/>
            </a:solidFill>
            <a:round/>
          </a:ln>
        </p:spPr>
        <p:style>
          <a:lnRef idx="0"/>
          <a:fillRef idx="0"/>
          <a:effectRef idx="0"/>
          <a:fontRef idx="minor"/>
        </p:style>
      </p:sp>
      <p:sp>
        <p:nvSpPr>
          <p:cNvPr id="1184" name="CustomShape 36"/>
          <p:cNvSpPr/>
          <p:nvPr/>
        </p:nvSpPr>
        <p:spPr>
          <a:xfrm>
            <a:off x="5945760" y="4709880"/>
            <a:ext cx="185760" cy="115920"/>
          </a:xfrm>
          <a:custGeom>
            <a:avLst/>
            <a:gdLst/>
            <a:ahLst/>
            <a:rect l="l" t="t" r="r" b="b"/>
            <a:pathLst>
              <a:path w="186054" h="116204">
                <a:moveTo>
                  <a:pt x="0" y="0"/>
                </a:moveTo>
                <a:lnTo>
                  <a:pt x="185927" y="115823"/>
                </a:lnTo>
              </a:path>
            </a:pathLst>
          </a:custGeom>
          <a:noFill/>
          <a:ln w="28800">
            <a:solidFill>
              <a:srgbClr val="000000"/>
            </a:solidFill>
            <a:round/>
          </a:ln>
        </p:spPr>
        <p:style>
          <a:lnRef idx="0"/>
          <a:fillRef idx="0"/>
          <a:effectRef idx="0"/>
          <a:fontRef idx="minor"/>
        </p:style>
      </p:sp>
      <p:sp>
        <p:nvSpPr>
          <p:cNvPr id="1185" name="CustomShape 37"/>
          <p:cNvSpPr/>
          <p:nvPr/>
        </p:nvSpPr>
        <p:spPr>
          <a:xfrm>
            <a:off x="5782680" y="4821120"/>
            <a:ext cx="178200" cy="1440"/>
          </a:xfrm>
          <a:custGeom>
            <a:avLst/>
            <a:gdLst/>
            <a:ahLst/>
            <a:rect l="l" t="t" r="r" b="b"/>
            <a:pathLst>
              <a:path w="178435" h="1904">
                <a:moveTo>
                  <a:pt x="-14477" y="762"/>
                </a:moveTo>
                <a:lnTo>
                  <a:pt x="192786" y="762"/>
                </a:lnTo>
              </a:path>
            </a:pathLst>
          </a:custGeom>
          <a:noFill/>
          <a:ln w="30600">
            <a:solidFill>
              <a:srgbClr val="000000"/>
            </a:solidFill>
            <a:round/>
          </a:ln>
        </p:spPr>
        <p:style>
          <a:lnRef idx="0"/>
          <a:fillRef idx="0"/>
          <a:effectRef idx="0"/>
          <a:fontRef idx="minor"/>
        </p:style>
      </p:sp>
      <p:sp>
        <p:nvSpPr>
          <p:cNvPr id="1186" name="CustomShape 38"/>
          <p:cNvSpPr/>
          <p:nvPr/>
        </p:nvSpPr>
        <p:spPr>
          <a:xfrm>
            <a:off x="6124320" y="4707000"/>
            <a:ext cx="156960" cy="360"/>
          </a:xfrm>
          <a:custGeom>
            <a:avLst/>
            <a:gdLst/>
            <a:ahLst/>
            <a:rect l="l" t="t" r="r" b="b"/>
            <a:pathLst>
              <a:path w="157479" h="0">
                <a:moveTo>
                  <a:pt x="0" y="0"/>
                </a:moveTo>
                <a:lnTo>
                  <a:pt x="156971" y="0"/>
                </a:lnTo>
              </a:path>
            </a:pathLst>
          </a:custGeom>
          <a:noFill/>
          <a:ln w="28800">
            <a:solidFill>
              <a:srgbClr val="000000"/>
            </a:solidFill>
            <a:round/>
          </a:ln>
        </p:spPr>
        <p:style>
          <a:lnRef idx="0"/>
          <a:fillRef idx="0"/>
          <a:effectRef idx="0"/>
          <a:fontRef idx="minor"/>
        </p:style>
      </p:sp>
      <p:sp>
        <p:nvSpPr>
          <p:cNvPr id="1187" name="CustomShape 39"/>
          <p:cNvSpPr/>
          <p:nvPr/>
        </p:nvSpPr>
        <p:spPr>
          <a:xfrm>
            <a:off x="5945760" y="4707000"/>
            <a:ext cx="185760" cy="114120"/>
          </a:xfrm>
          <a:custGeom>
            <a:avLst/>
            <a:gdLst/>
            <a:ahLst/>
            <a:rect l="l" t="t" r="r" b="b"/>
            <a:pathLst>
              <a:path w="186054" h="114300">
                <a:moveTo>
                  <a:pt x="0" y="114300"/>
                </a:moveTo>
                <a:lnTo>
                  <a:pt x="185927" y="0"/>
                </a:lnTo>
              </a:path>
            </a:pathLst>
          </a:custGeom>
          <a:noFill/>
          <a:ln w="28800">
            <a:solidFill>
              <a:srgbClr val="000000"/>
            </a:solidFill>
            <a:round/>
          </a:ln>
        </p:spPr>
        <p:style>
          <a:lnRef idx="0"/>
          <a:fillRef idx="0"/>
          <a:effectRef idx="0"/>
          <a:fontRef idx="minor"/>
        </p:style>
      </p:sp>
      <p:sp>
        <p:nvSpPr>
          <p:cNvPr id="1188" name="CustomShape 40"/>
          <p:cNvSpPr/>
          <p:nvPr/>
        </p:nvSpPr>
        <p:spPr>
          <a:xfrm>
            <a:off x="1668600" y="4267080"/>
            <a:ext cx="377640" cy="208440"/>
          </a:xfrm>
          <a:prstGeom prst="rect">
            <a:avLst/>
          </a:prstGeom>
          <a:blipFill rotWithShape="0">
            <a:blip r:embed="rId5"/>
            <a:stretch>
              <a:fillRect/>
            </a:stretch>
          </a:blipFill>
          <a:ln>
            <a:noFill/>
          </a:ln>
        </p:spPr>
        <p:style>
          <a:lnRef idx="0"/>
          <a:fillRef idx="0"/>
          <a:effectRef idx="0"/>
          <a:fontRef idx="minor"/>
        </p:style>
      </p:sp>
      <p:sp>
        <p:nvSpPr>
          <p:cNvPr id="1189" name="CustomShape 41"/>
          <p:cNvSpPr/>
          <p:nvPr/>
        </p:nvSpPr>
        <p:spPr>
          <a:xfrm>
            <a:off x="1944720" y="5302080"/>
            <a:ext cx="147600" cy="199800"/>
          </a:xfrm>
          <a:custGeom>
            <a:avLst/>
            <a:gdLst/>
            <a:ahLst/>
            <a:rect l="l" t="t" r="r" b="b"/>
            <a:pathLst>
              <a:path w="147955" h="200025">
                <a:moveTo>
                  <a:pt x="0" y="199643"/>
                </a:moveTo>
                <a:lnTo>
                  <a:pt x="147827" y="199643"/>
                </a:lnTo>
                <a:lnTo>
                  <a:pt x="147827" y="0"/>
                </a:lnTo>
                <a:lnTo>
                  <a:pt x="0" y="0"/>
                </a:lnTo>
                <a:lnTo>
                  <a:pt x="0" y="199643"/>
                </a:lnTo>
                <a:close/>
              </a:path>
            </a:pathLst>
          </a:custGeom>
          <a:solidFill>
            <a:srgbClr val="4f81bc"/>
          </a:solidFill>
          <a:ln>
            <a:noFill/>
          </a:ln>
        </p:spPr>
        <p:style>
          <a:lnRef idx="0"/>
          <a:fillRef idx="0"/>
          <a:effectRef idx="0"/>
          <a:fontRef idx="minor"/>
        </p:style>
      </p:sp>
      <p:sp>
        <p:nvSpPr>
          <p:cNvPr id="1190" name="CustomShape 42"/>
          <p:cNvSpPr/>
          <p:nvPr/>
        </p:nvSpPr>
        <p:spPr>
          <a:xfrm>
            <a:off x="1944720" y="5302080"/>
            <a:ext cx="147600" cy="199800"/>
          </a:xfrm>
          <a:custGeom>
            <a:avLst/>
            <a:gdLst/>
            <a:ahLst/>
            <a:rect l="l" t="t" r="r" b="b"/>
            <a:pathLst>
              <a:path w="147955" h="200025">
                <a:moveTo>
                  <a:pt x="0" y="199643"/>
                </a:moveTo>
                <a:lnTo>
                  <a:pt x="147827" y="199643"/>
                </a:lnTo>
                <a:lnTo>
                  <a:pt x="147827" y="0"/>
                </a:lnTo>
                <a:lnTo>
                  <a:pt x="0" y="0"/>
                </a:lnTo>
                <a:lnTo>
                  <a:pt x="0" y="199643"/>
                </a:lnTo>
                <a:close/>
              </a:path>
            </a:pathLst>
          </a:custGeom>
          <a:noFill/>
          <a:ln w="9000">
            <a:solidFill>
              <a:srgbClr val="000000"/>
            </a:solidFill>
            <a:round/>
          </a:ln>
        </p:spPr>
        <p:style>
          <a:lnRef idx="0"/>
          <a:fillRef idx="0"/>
          <a:effectRef idx="0"/>
          <a:fontRef idx="minor"/>
        </p:style>
      </p:sp>
      <p:sp>
        <p:nvSpPr>
          <p:cNvPr id="1191" name="CustomShape 43"/>
          <p:cNvSpPr/>
          <p:nvPr/>
        </p:nvSpPr>
        <p:spPr>
          <a:xfrm>
            <a:off x="2776680" y="4838760"/>
            <a:ext cx="435600" cy="208440"/>
          </a:xfrm>
          <a:prstGeom prst="rect">
            <a:avLst/>
          </a:prstGeom>
          <a:blipFill rotWithShape="0">
            <a:blip r:embed="rId6"/>
            <a:stretch>
              <a:fillRect/>
            </a:stretch>
          </a:blipFill>
          <a:ln>
            <a:noFill/>
          </a:ln>
        </p:spPr>
        <p:style>
          <a:lnRef idx="0"/>
          <a:fillRef idx="0"/>
          <a:effectRef idx="0"/>
          <a:fontRef idx="minor"/>
        </p:style>
      </p:sp>
      <p:sp>
        <p:nvSpPr>
          <p:cNvPr id="1192" name="CustomShape 44"/>
          <p:cNvSpPr/>
          <p:nvPr/>
        </p:nvSpPr>
        <p:spPr>
          <a:xfrm>
            <a:off x="2848320" y="5064120"/>
            <a:ext cx="196560" cy="933840"/>
          </a:xfrm>
          <a:custGeom>
            <a:avLst/>
            <a:gdLst/>
            <a:ahLst/>
            <a:rect l="l" t="t" r="r" b="b"/>
            <a:pathLst>
              <a:path w="196850" h="934085">
                <a:moveTo>
                  <a:pt x="152706" y="73885"/>
                </a:moveTo>
                <a:lnTo>
                  <a:pt x="0" y="931570"/>
                </a:lnTo>
                <a:lnTo>
                  <a:pt x="12445" y="933805"/>
                </a:lnTo>
                <a:lnTo>
                  <a:pt x="165286" y="76120"/>
                </a:lnTo>
                <a:lnTo>
                  <a:pt x="152706" y="73885"/>
                </a:lnTo>
                <a:close/>
                <a:moveTo>
                  <a:pt x="190464" y="61341"/>
                </a:moveTo>
                <a:lnTo>
                  <a:pt x="154939" y="61341"/>
                </a:lnTo>
                <a:lnTo>
                  <a:pt x="167512" y="63627"/>
                </a:lnTo>
                <a:lnTo>
                  <a:pt x="165286" y="76120"/>
                </a:lnTo>
                <a:lnTo>
                  <a:pt x="196469" y="81661"/>
                </a:lnTo>
                <a:lnTo>
                  <a:pt x="190464" y="61341"/>
                </a:lnTo>
                <a:close/>
                <a:moveTo>
                  <a:pt x="154939" y="61341"/>
                </a:moveTo>
                <a:lnTo>
                  <a:pt x="152706" y="73885"/>
                </a:lnTo>
                <a:lnTo>
                  <a:pt x="165286" y="76120"/>
                </a:lnTo>
                <a:lnTo>
                  <a:pt x="167512" y="63627"/>
                </a:lnTo>
                <a:lnTo>
                  <a:pt x="154939" y="61341"/>
                </a:lnTo>
                <a:close/>
                <a:moveTo>
                  <a:pt x="172338" y="0"/>
                </a:moveTo>
                <a:lnTo>
                  <a:pt x="121412" y="68325"/>
                </a:lnTo>
                <a:lnTo>
                  <a:pt x="152706" y="73885"/>
                </a:lnTo>
                <a:lnTo>
                  <a:pt x="154939" y="61341"/>
                </a:lnTo>
                <a:lnTo>
                  <a:pt x="190464" y="61341"/>
                </a:lnTo>
                <a:lnTo>
                  <a:pt x="172338" y="0"/>
                </a:lnTo>
                <a:close/>
              </a:path>
            </a:pathLst>
          </a:custGeom>
          <a:solidFill>
            <a:srgbClr val="000000"/>
          </a:solidFill>
          <a:ln>
            <a:noFill/>
          </a:ln>
        </p:spPr>
        <p:style>
          <a:lnRef idx="0"/>
          <a:fillRef idx="0"/>
          <a:effectRef idx="0"/>
          <a:fontRef idx="minor"/>
        </p:style>
      </p:sp>
      <p:sp>
        <p:nvSpPr>
          <p:cNvPr id="1193" name="CustomShape 45"/>
          <p:cNvSpPr/>
          <p:nvPr/>
        </p:nvSpPr>
        <p:spPr>
          <a:xfrm>
            <a:off x="2597040" y="5439960"/>
            <a:ext cx="4392000" cy="1085040"/>
          </a:xfrm>
          <a:prstGeom prst="rect">
            <a:avLst/>
          </a:prstGeom>
          <a:noFill/>
          <a:ln>
            <a:noFill/>
          </a:ln>
        </p:spPr>
        <p:style>
          <a:lnRef idx="0"/>
          <a:fillRef idx="0"/>
          <a:effectRef idx="0"/>
          <a:fontRef idx="minor"/>
        </p:style>
        <p:txBody>
          <a:bodyPr lIns="0" rIns="0" tIns="133200" bIns="0"/>
          <a:p>
            <a:pPr marL="1511280">
              <a:lnSpc>
                <a:spcPct val="100000"/>
              </a:lnSpc>
              <a:spcBef>
                <a:spcPts val="1049"/>
              </a:spcBef>
            </a:pPr>
            <a:r>
              <a:rPr b="0" lang="en-IN" sz="1800" spc="-1" strike="noStrike">
                <a:solidFill>
                  <a:srgbClr val="000000"/>
                </a:solidFill>
                <a:latin typeface="Comic Sans MS"/>
              </a:rPr>
              <a:t>packets queueing</a:t>
            </a:r>
            <a:r>
              <a:rPr b="0" lang="en-IN" sz="1800" spc="-43" strike="noStrike">
                <a:solidFill>
                  <a:srgbClr val="000000"/>
                </a:solidFill>
                <a:latin typeface="Comic Sans MS"/>
              </a:rPr>
              <a:t> </a:t>
            </a:r>
            <a:r>
              <a:rPr b="0" lang="en-IN" sz="1800" spc="-4" strike="noStrike">
                <a:solidFill>
                  <a:srgbClr val="ff0000"/>
                </a:solidFill>
                <a:latin typeface="Comic Sans MS"/>
              </a:rPr>
              <a:t>(delay)</a:t>
            </a:r>
            <a:endParaRPr b="0" lang="en-IN" sz="1800" spc="-1" strike="noStrike">
              <a:latin typeface="Arial"/>
            </a:endParaRPr>
          </a:p>
          <a:p>
            <a:pPr marL="12600">
              <a:lnSpc>
                <a:spcPts val="2149"/>
              </a:lnSpc>
              <a:spcBef>
                <a:spcPts val="1035"/>
              </a:spcBef>
            </a:pPr>
            <a:r>
              <a:rPr b="0" lang="en-IN" sz="1800" spc="-4" strike="noStrike">
                <a:solidFill>
                  <a:srgbClr val="000000"/>
                </a:solidFill>
                <a:latin typeface="Comic Sans MS"/>
              </a:rPr>
              <a:t>free (available) buffers: </a:t>
            </a:r>
            <a:r>
              <a:rPr b="0" lang="en-IN" sz="1800" spc="-1" strike="noStrike">
                <a:solidFill>
                  <a:srgbClr val="000000"/>
                </a:solidFill>
                <a:latin typeface="Comic Sans MS"/>
              </a:rPr>
              <a:t>arriving</a:t>
            </a:r>
            <a:r>
              <a:rPr b="0" lang="en-IN" sz="1800" spc="-123" strike="noStrike">
                <a:solidFill>
                  <a:srgbClr val="000000"/>
                </a:solidFill>
                <a:latin typeface="Comic Sans MS"/>
              </a:rPr>
              <a:t> </a:t>
            </a:r>
            <a:r>
              <a:rPr b="0" lang="en-IN" sz="1800" spc="-1" strike="noStrike">
                <a:solidFill>
                  <a:srgbClr val="000000"/>
                </a:solidFill>
                <a:latin typeface="Comic Sans MS"/>
              </a:rPr>
              <a:t>packets  </a:t>
            </a:r>
            <a:r>
              <a:rPr b="0" lang="en-IN" sz="1800" spc="-4" strike="noStrike">
                <a:solidFill>
                  <a:srgbClr val="000000"/>
                </a:solidFill>
                <a:latin typeface="Comic Sans MS"/>
              </a:rPr>
              <a:t>dropped </a:t>
            </a:r>
            <a:r>
              <a:rPr b="0" lang="en-IN" sz="1800" spc="-1" strike="noStrike">
                <a:solidFill>
                  <a:srgbClr val="000000"/>
                </a:solidFill>
                <a:latin typeface="Comic Sans MS"/>
              </a:rPr>
              <a:t>(</a:t>
            </a:r>
            <a:r>
              <a:rPr b="0" lang="en-IN" sz="1800" spc="-1" strike="noStrike">
                <a:solidFill>
                  <a:srgbClr val="ff0000"/>
                </a:solidFill>
                <a:latin typeface="Comic Sans MS"/>
              </a:rPr>
              <a:t>loss</a:t>
            </a:r>
            <a:r>
              <a:rPr b="0" lang="en-IN" sz="1800" spc="-1" strike="noStrike">
                <a:solidFill>
                  <a:srgbClr val="000000"/>
                </a:solidFill>
                <a:latin typeface="Comic Sans MS"/>
              </a:rPr>
              <a:t>) </a:t>
            </a:r>
            <a:r>
              <a:rPr b="0" lang="en-IN" sz="1800" spc="-4" strike="noStrike">
                <a:solidFill>
                  <a:srgbClr val="000000"/>
                </a:solidFill>
                <a:latin typeface="Comic Sans MS"/>
              </a:rPr>
              <a:t>if </a:t>
            </a:r>
            <a:r>
              <a:rPr b="0" lang="en-IN" sz="1800" spc="-1" strike="noStrike">
                <a:solidFill>
                  <a:srgbClr val="000000"/>
                </a:solidFill>
                <a:latin typeface="Comic Sans MS"/>
              </a:rPr>
              <a:t>no </a:t>
            </a:r>
            <a:r>
              <a:rPr b="0" lang="en-IN" sz="1800" spc="-4" strike="noStrike">
                <a:solidFill>
                  <a:srgbClr val="000000"/>
                </a:solidFill>
                <a:latin typeface="Comic Sans MS"/>
              </a:rPr>
              <a:t>free</a:t>
            </a:r>
            <a:r>
              <a:rPr b="0" lang="en-IN" sz="1800" spc="-29" strike="noStrike">
                <a:solidFill>
                  <a:srgbClr val="000000"/>
                </a:solidFill>
                <a:latin typeface="Comic Sans MS"/>
              </a:rPr>
              <a:t> </a:t>
            </a:r>
            <a:r>
              <a:rPr b="0" lang="en-IN" sz="1800" spc="-4" strike="noStrike">
                <a:solidFill>
                  <a:srgbClr val="000000"/>
                </a:solidFill>
                <a:latin typeface="Comic Sans MS"/>
              </a:rPr>
              <a:t>buffers</a:t>
            </a:r>
            <a:endParaRPr b="0" lang="en-IN" sz="1800" spc="-1" strike="noStrike">
              <a:latin typeface="Arial"/>
            </a:endParaRPr>
          </a:p>
        </p:txBody>
      </p:sp>
    </p:spTree>
  </p:cSld>
</p:sld>
</file>

<file path=ppt/slides/slide8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94" name="TextShape 1"/>
          <p:cNvSpPr txBox="1"/>
          <p:nvPr/>
        </p:nvSpPr>
        <p:spPr>
          <a:xfrm>
            <a:off x="76320" y="152280"/>
            <a:ext cx="8393400" cy="676800"/>
          </a:xfrm>
          <a:prstGeom prst="rect">
            <a:avLst/>
          </a:prstGeom>
          <a:noFill/>
          <a:ln>
            <a:noFill/>
          </a:ln>
        </p:spPr>
        <p:txBody>
          <a:bodyPr lIns="0" rIns="0" tIns="0" bIns="0"/>
          <a:p>
            <a:pPr>
              <a:lnSpc>
                <a:spcPct val="100000"/>
              </a:lnSpc>
            </a:pPr>
            <a:r>
              <a:rPr b="1" lang="en-US" sz="4400" spc="-1" strike="noStrike">
                <a:solidFill>
                  <a:srgbClr val="000000"/>
                </a:solidFill>
                <a:latin typeface="Times New Roman"/>
              </a:rPr>
              <a:t>Types of delay</a:t>
            </a:r>
            <a:endParaRPr b="0" lang="en-US" sz="4400" spc="-1" strike="noStrike">
              <a:solidFill>
                <a:srgbClr val="000000"/>
              </a:solidFill>
              <a:latin typeface="Calibri"/>
            </a:endParaRPr>
          </a:p>
        </p:txBody>
      </p:sp>
      <p:sp>
        <p:nvSpPr>
          <p:cNvPr id="1195" name="TextShape 2"/>
          <p:cNvSpPr txBox="1"/>
          <p:nvPr/>
        </p:nvSpPr>
        <p:spPr>
          <a:xfrm>
            <a:off x="0" y="1066680"/>
            <a:ext cx="8838720" cy="5106240"/>
          </a:xfrm>
          <a:prstGeom prst="rect">
            <a:avLst/>
          </a:prstGeom>
          <a:noFill/>
          <a:ln>
            <a:noFill/>
          </a:ln>
        </p:spPr>
        <p:txBody>
          <a:bodyPr lIns="0" rIns="0" tIns="0" bIns="0"/>
          <a:p>
            <a:pPr marL="457200" indent="-456840">
              <a:lnSpc>
                <a:spcPct val="100000"/>
              </a:lnSpc>
              <a:buClr>
                <a:srgbClr val="000000"/>
              </a:buClr>
              <a:buFont typeface="Arial"/>
              <a:buChar char="•"/>
            </a:pPr>
            <a:r>
              <a:rPr b="0" lang="en-US" sz="3200" spc="-1" strike="noStrike">
                <a:solidFill>
                  <a:srgbClr val="000000"/>
                </a:solidFill>
                <a:latin typeface="Times New Roman"/>
              </a:rPr>
              <a:t>Packet suffers from </a:t>
            </a:r>
            <a:r>
              <a:rPr b="1" lang="en-US" sz="3200" spc="-1" strike="noStrike">
                <a:solidFill>
                  <a:srgbClr val="000000"/>
                </a:solidFill>
                <a:latin typeface="Times New Roman"/>
              </a:rPr>
              <a:t>several types of delays </a:t>
            </a:r>
            <a:r>
              <a:rPr b="0" lang="en-US" sz="3200" spc="-1" strike="noStrike">
                <a:solidFill>
                  <a:srgbClr val="000000"/>
                </a:solidFill>
                <a:latin typeface="Times New Roman"/>
              </a:rPr>
              <a:t>at each node along the path.</a:t>
            </a:r>
            <a:endParaRPr b="0" lang="en-US" sz="3200" spc="-1" strike="noStrike">
              <a:solidFill>
                <a:srgbClr val="000000"/>
              </a:solidFill>
              <a:latin typeface="Calibri"/>
            </a:endParaRPr>
          </a:p>
          <a:p>
            <a:pPr marL="457200" indent="-456840">
              <a:lnSpc>
                <a:spcPct val="100000"/>
              </a:lnSpc>
              <a:buClr>
                <a:srgbClr val="000000"/>
              </a:buClr>
              <a:buFont typeface="Arial"/>
              <a:buChar char="•"/>
            </a:pPr>
            <a:r>
              <a:rPr b="0" lang="en-US" sz="3200" spc="-1" strike="noStrike">
                <a:solidFill>
                  <a:srgbClr val="000000"/>
                </a:solidFill>
                <a:latin typeface="Times New Roman"/>
              </a:rPr>
              <a:t>Important delays are</a:t>
            </a:r>
            <a:endParaRPr b="0" lang="en-US" sz="3200" spc="-1" strike="noStrike">
              <a:solidFill>
                <a:srgbClr val="000000"/>
              </a:solidFill>
              <a:latin typeface="Calibri"/>
            </a:endParaRPr>
          </a:p>
          <a:p>
            <a:pPr marL="527040" indent="-514080">
              <a:lnSpc>
                <a:spcPct val="100000"/>
              </a:lnSpc>
              <a:spcBef>
                <a:spcPts val="96"/>
              </a:spcBef>
              <a:buClr>
                <a:srgbClr val="ff0000"/>
              </a:buClr>
              <a:buFont typeface="Arial"/>
              <a:buAutoNum type="arabicPeriod"/>
            </a:pPr>
            <a:r>
              <a:rPr b="0" lang="en-US" sz="3200" spc="-77" strike="noStrike">
                <a:solidFill>
                  <a:srgbClr val="ff0000"/>
                </a:solidFill>
                <a:latin typeface="Times New Roman"/>
              </a:rPr>
              <a:t>Nodal</a:t>
            </a:r>
            <a:r>
              <a:rPr b="0" lang="en-US" sz="3200" spc="-168" strike="noStrike">
                <a:solidFill>
                  <a:srgbClr val="ff0000"/>
                </a:solidFill>
                <a:latin typeface="Times New Roman"/>
              </a:rPr>
              <a:t> </a:t>
            </a:r>
            <a:r>
              <a:rPr b="0" lang="en-US" sz="3200" spc="-109" strike="noStrike">
                <a:solidFill>
                  <a:srgbClr val="ff0000"/>
                </a:solidFill>
                <a:latin typeface="Times New Roman"/>
              </a:rPr>
              <a:t>processing delay</a:t>
            </a:r>
            <a:endParaRPr b="0" lang="en-US" sz="3200" spc="-1" strike="noStrike">
              <a:solidFill>
                <a:srgbClr val="000000"/>
              </a:solidFill>
              <a:latin typeface="Calibri"/>
            </a:endParaRPr>
          </a:p>
          <a:p>
            <a:pPr marL="527040" indent="-514080">
              <a:lnSpc>
                <a:spcPct val="100000"/>
              </a:lnSpc>
              <a:spcBef>
                <a:spcPts val="96"/>
              </a:spcBef>
              <a:buClr>
                <a:srgbClr val="ff0000"/>
              </a:buClr>
              <a:buFont typeface="Arial"/>
              <a:buAutoNum type="arabicPeriod"/>
            </a:pPr>
            <a:r>
              <a:rPr b="0" lang="en-US" sz="3200" spc="-1" strike="noStrike">
                <a:solidFill>
                  <a:srgbClr val="ff0000"/>
                </a:solidFill>
                <a:latin typeface="Times New Roman"/>
              </a:rPr>
              <a:t>Queueing delay</a:t>
            </a:r>
            <a:endParaRPr b="0" lang="en-US" sz="3200" spc="-1" strike="noStrike">
              <a:solidFill>
                <a:srgbClr val="000000"/>
              </a:solidFill>
              <a:latin typeface="Calibri"/>
            </a:endParaRPr>
          </a:p>
          <a:p>
            <a:pPr marL="12600">
              <a:lnSpc>
                <a:spcPct val="100000"/>
              </a:lnSpc>
              <a:spcBef>
                <a:spcPts val="485"/>
              </a:spcBef>
            </a:pPr>
            <a:r>
              <a:rPr b="0" lang="en-US" sz="3200" spc="-1" strike="noStrike">
                <a:solidFill>
                  <a:srgbClr val="ff0000"/>
                </a:solidFill>
                <a:latin typeface="Times New Roman"/>
              </a:rPr>
              <a:t>3.</a:t>
            </a:r>
            <a:r>
              <a:rPr b="0" lang="en-US" sz="3200" spc="-134" strike="noStrike">
                <a:solidFill>
                  <a:srgbClr val="ff0000"/>
                </a:solidFill>
                <a:latin typeface="Times New Roman"/>
              </a:rPr>
              <a:t> Transmission </a:t>
            </a:r>
            <a:r>
              <a:rPr b="0" lang="en-US" sz="3200" spc="-94" strike="noStrike">
                <a:solidFill>
                  <a:srgbClr val="ff0000"/>
                </a:solidFill>
                <a:latin typeface="Times New Roman"/>
              </a:rPr>
              <a:t>delay</a:t>
            </a:r>
            <a:endParaRPr b="0" lang="en-US" sz="3200" spc="-1" strike="noStrike">
              <a:solidFill>
                <a:srgbClr val="000000"/>
              </a:solidFill>
              <a:latin typeface="Calibri"/>
            </a:endParaRPr>
          </a:p>
          <a:p>
            <a:pPr marL="12600">
              <a:lnSpc>
                <a:spcPct val="100000"/>
              </a:lnSpc>
              <a:spcBef>
                <a:spcPts val="485"/>
              </a:spcBef>
            </a:pPr>
            <a:r>
              <a:rPr b="0" lang="en-US" sz="3200" spc="-94" strike="noStrike">
                <a:solidFill>
                  <a:srgbClr val="ff0000"/>
                </a:solidFill>
                <a:latin typeface="Times New Roman"/>
              </a:rPr>
              <a:t>4. Propagation delay.</a:t>
            </a:r>
            <a:endParaRPr b="0" lang="en-US" sz="3200" spc="-1" strike="noStrike">
              <a:solidFill>
                <a:srgbClr val="000000"/>
              </a:solidFill>
              <a:latin typeface="Calibri"/>
            </a:endParaRPr>
          </a:p>
          <a:p>
            <a:pPr marL="12600">
              <a:lnSpc>
                <a:spcPct val="100000"/>
              </a:lnSpc>
              <a:spcBef>
                <a:spcPts val="485"/>
              </a:spcBef>
            </a:pPr>
            <a:r>
              <a:rPr b="0" lang="en-US" sz="3200" spc="-94" strike="noStrike">
                <a:solidFill>
                  <a:srgbClr val="000000"/>
                </a:solidFill>
                <a:latin typeface="Times New Roman"/>
              </a:rPr>
              <a:t>These delays accumulate to give a </a:t>
            </a:r>
            <a:r>
              <a:rPr b="0" lang="en-US" sz="3200" spc="-94" strike="noStrike">
                <a:solidFill>
                  <a:srgbClr val="ff0000"/>
                </a:solidFill>
                <a:latin typeface="Times New Roman"/>
              </a:rPr>
              <a:t>total nodal delay. </a:t>
            </a:r>
            <a:endParaRPr b="0" lang="en-US" sz="3200" spc="-1" strike="noStrike">
              <a:solidFill>
                <a:srgbClr val="000000"/>
              </a:solidFill>
              <a:latin typeface="Calibri"/>
            </a:endParaRPr>
          </a:p>
          <a:p>
            <a:pPr>
              <a:lnSpc>
                <a:spcPct val="100000"/>
              </a:lnSpc>
            </a:pPr>
            <a:endParaRPr b="0" lang="en-US" sz="3200" spc="-1" strike="noStrike">
              <a:solidFill>
                <a:srgbClr val="000000"/>
              </a:solidFill>
              <a:latin typeface="Calibri"/>
            </a:endParaRPr>
          </a:p>
        </p:txBody>
      </p:sp>
    </p:spTree>
  </p:cSld>
</p:sld>
</file>

<file path=ppt/slides/slide8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96" name="TextShape 1"/>
          <p:cNvSpPr txBox="1"/>
          <p:nvPr/>
        </p:nvSpPr>
        <p:spPr>
          <a:xfrm>
            <a:off x="34560" y="100080"/>
            <a:ext cx="8804160" cy="1158480"/>
          </a:xfrm>
          <a:prstGeom prst="rect">
            <a:avLst/>
          </a:prstGeom>
          <a:noFill/>
          <a:ln>
            <a:noFill/>
          </a:ln>
        </p:spPr>
        <p:txBody>
          <a:bodyPr lIns="0" rIns="0" tIns="13320" bIns="0"/>
          <a:p>
            <a:pPr marL="12600">
              <a:lnSpc>
                <a:spcPct val="100000"/>
              </a:lnSpc>
              <a:spcBef>
                <a:spcPts val="105"/>
              </a:spcBef>
            </a:pPr>
            <a:r>
              <a:rPr b="1" lang="en-US" sz="4400" spc="-228" strike="noStrike">
                <a:solidFill>
                  <a:srgbClr val="000000"/>
                </a:solidFill>
                <a:latin typeface="Times New Roman"/>
              </a:rPr>
              <a:t>Four </a:t>
            </a:r>
            <a:r>
              <a:rPr b="1" lang="en-US" sz="4400" spc="-259" strike="noStrike">
                <a:solidFill>
                  <a:srgbClr val="000000"/>
                </a:solidFill>
                <a:latin typeface="Times New Roman"/>
              </a:rPr>
              <a:t>sources </a:t>
            </a:r>
            <a:r>
              <a:rPr b="1" lang="en-US" sz="4400" spc="-4" strike="noStrike">
                <a:solidFill>
                  <a:srgbClr val="000000"/>
                </a:solidFill>
                <a:latin typeface="Times New Roman"/>
              </a:rPr>
              <a:t>of </a:t>
            </a:r>
            <a:r>
              <a:rPr b="1" lang="en-US" sz="4400" spc="-199" strike="noStrike">
                <a:solidFill>
                  <a:srgbClr val="000000"/>
                </a:solidFill>
                <a:latin typeface="Times New Roman"/>
              </a:rPr>
              <a:t>packet</a:t>
            </a:r>
            <a:r>
              <a:rPr b="1" lang="en-US" sz="4400" spc="-432" strike="noStrike">
                <a:solidFill>
                  <a:srgbClr val="000000"/>
                </a:solidFill>
                <a:latin typeface="Times New Roman"/>
              </a:rPr>
              <a:t> </a:t>
            </a:r>
            <a:r>
              <a:rPr b="1" lang="en-US" sz="4400" spc="-202" strike="noStrike">
                <a:solidFill>
                  <a:srgbClr val="000000"/>
                </a:solidFill>
                <a:latin typeface="Times New Roman"/>
              </a:rPr>
              <a:t>delay</a:t>
            </a:r>
            <a:endParaRPr b="0" lang="en-US" sz="4400" spc="-1" strike="noStrike">
              <a:solidFill>
                <a:srgbClr val="000000"/>
              </a:solidFill>
              <a:latin typeface="Calibri"/>
            </a:endParaRPr>
          </a:p>
        </p:txBody>
      </p:sp>
      <p:sp>
        <p:nvSpPr>
          <p:cNvPr id="1197" name="CustomShape 2"/>
          <p:cNvSpPr/>
          <p:nvPr/>
        </p:nvSpPr>
        <p:spPr>
          <a:xfrm>
            <a:off x="228600" y="1174320"/>
            <a:ext cx="4038120" cy="1263960"/>
          </a:xfrm>
          <a:prstGeom prst="rect">
            <a:avLst/>
          </a:prstGeom>
          <a:noFill/>
          <a:ln>
            <a:noFill/>
          </a:ln>
        </p:spPr>
        <p:style>
          <a:lnRef idx="0"/>
          <a:fillRef idx="0"/>
          <a:effectRef idx="0"/>
          <a:fontRef idx="minor"/>
        </p:style>
        <p:txBody>
          <a:bodyPr lIns="0" rIns="0" tIns="12240" bIns="0"/>
          <a:p>
            <a:pPr marL="355680" indent="-342720">
              <a:lnSpc>
                <a:spcPct val="100000"/>
              </a:lnSpc>
              <a:spcBef>
                <a:spcPts val="96"/>
              </a:spcBef>
              <a:buClr>
                <a:srgbClr val="ff0000"/>
              </a:buClr>
              <a:buFont typeface="Symbol" charset="2"/>
              <a:buChar char=""/>
            </a:pPr>
            <a:r>
              <a:rPr b="0" lang="en-IN" sz="2200" spc="-83" strike="noStrike">
                <a:solidFill>
                  <a:srgbClr val="ff0000"/>
                </a:solidFill>
                <a:latin typeface="Arial"/>
              </a:rPr>
              <a:t>1. </a:t>
            </a:r>
            <a:r>
              <a:rPr b="0" lang="en-IN" sz="2200" spc="-77" strike="noStrike">
                <a:solidFill>
                  <a:srgbClr val="ff0000"/>
                </a:solidFill>
                <a:latin typeface="Arial"/>
              </a:rPr>
              <a:t>nodal</a:t>
            </a:r>
            <a:r>
              <a:rPr b="0" lang="en-IN" sz="2200" spc="-168" strike="noStrike">
                <a:solidFill>
                  <a:srgbClr val="ff0000"/>
                </a:solidFill>
                <a:latin typeface="Arial"/>
              </a:rPr>
              <a:t> </a:t>
            </a:r>
            <a:r>
              <a:rPr b="0" lang="en-IN" sz="2200" spc="-109" strike="noStrike">
                <a:solidFill>
                  <a:srgbClr val="ff0000"/>
                </a:solidFill>
                <a:latin typeface="Arial"/>
              </a:rPr>
              <a:t>processing:</a:t>
            </a:r>
            <a:endParaRPr b="0" lang="en-IN" sz="2200" spc="-1" strike="noStrike">
              <a:latin typeface="Arial"/>
            </a:endParaRPr>
          </a:p>
          <a:p>
            <a:pPr marL="419040" indent="-406080">
              <a:lnSpc>
                <a:spcPct val="100000"/>
              </a:lnSpc>
              <a:buClr>
                <a:srgbClr val="000000"/>
              </a:buClr>
              <a:buFont typeface="Arial"/>
              <a:buChar char="•"/>
            </a:pPr>
            <a:r>
              <a:rPr b="0" lang="en-IN" sz="2200" spc="-4" strike="noStrike">
                <a:solidFill>
                  <a:srgbClr val="000000"/>
                </a:solidFill>
                <a:latin typeface="Comic Sans MS"/>
              </a:rPr>
              <a:t>Time </a:t>
            </a:r>
            <a:r>
              <a:rPr b="0" lang="en-IN" sz="2200" spc="-9" strike="noStrike">
                <a:solidFill>
                  <a:srgbClr val="000000"/>
                </a:solidFill>
                <a:latin typeface="Comic Sans MS"/>
              </a:rPr>
              <a:t>taken</a:t>
            </a:r>
            <a:r>
              <a:rPr b="0" lang="en-IN" sz="2200" spc="-1" strike="noStrike">
                <a:solidFill>
                  <a:srgbClr val="000000"/>
                </a:solidFill>
                <a:latin typeface="Comic Sans MS"/>
              </a:rPr>
              <a:t> </a:t>
            </a:r>
            <a:r>
              <a:rPr b="0" lang="en-IN" sz="2200" spc="-9" strike="noStrike">
                <a:solidFill>
                  <a:srgbClr val="000000"/>
                </a:solidFill>
                <a:latin typeface="Comic Sans MS"/>
              </a:rPr>
              <a:t>for</a:t>
            </a:r>
            <a:endParaRPr b="0" lang="en-IN" sz="2200" spc="-1" strike="noStrike">
              <a:latin typeface="Arial"/>
            </a:endParaRPr>
          </a:p>
          <a:p>
            <a:pPr lvl="1" marL="756360" indent="-286200">
              <a:lnSpc>
                <a:spcPct val="100000"/>
              </a:lnSpc>
              <a:spcBef>
                <a:spcPts val="11"/>
              </a:spcBef>
              <a:buClr>
                <a:srgbClr val="000000"/>
              </a:buClr>
              <a:buFont typeface="Symbol" charset="2"/>
              <a:buChar char=""/>
            </a:pPr>
            <a:r>
              <a:rPr b="0" lang="en-IN" sz="1900" spc="-97" strike="noStrike">
                <a:solidFill>
                  <a:srgbClr val="000000"/>
                </a:solidFill>
                <a:latin typeface="Arial"/>
              </a:rPr>
              <a:t>checking </a:t>
            </a:r>
            <a:r>
              <a:rPr b="0" lang="en-IN" sz="1900" spc="12" strike="noStrike">
                <a:solidFill>
                  <a:srgbClr val="000000"/>
                </a:solidFill>
                <a:latin typeface="Arial"/>
              </a:rPr>
              <a:t>bit</a:t>
            </a:r>
            <a:r>
              <a:rPr b="0" lang="en-IN" sz="1900" spc="-109" strike="noStrike">
                <a:solidFill>
                  <a:srgbClr val="000000"/>
                </a:solidFill>
                <a:latin typeface="Arial"/>
              </a:rPr>
              <a:t> </a:t>
            </a:r>
            <a:r>
              <a:rPr b="0" lang="en-IN" sz="1900" spc="-63" strike="noStrike">
                <a:solidFill>
                  <a:srgbClr val="000000"/>
                </a:solidFill>
                <a:latin typeface="Arial"/>
              </a:rPr>
              <a:t>errors</a:t>
            </a:r>
            <a:endParaRPr b="0" lang="en-IN" sz="1900" spc="-1" strike="noStrike">
              <a:latin typeface="Arial"/>
            </a:endParaRPr>
          </a:p>
          <a:p>
            <a:pPr lvl="1" marL="756360" indent="-286200">
              <a:lnSpc>
                <a:spcPct val="100000"/>
              </a:lnSpc>
              <a:spcBef>
                <a:spcPts val="6"/>
              </a:spcBef>
              <a:buClr>
                <a:srgbClr val="000000"/>
              </a:buClr>
              <a:buFont typeface="Symbol" charset="2"/>
              <a:buChar char=""/>
            </a:pPr>
            <a:r>
              <a:rPr b="0" lang="en-IN" sz="1900" spc="-49" strike="noStrike">
                <a:solidFill>
                  <a:srgbClr val="000000"/>
                </a:solidFill>
                <a:latin typeface="Arial"/>
              </a:rPr>
              <a:t>determine </a:t>
            </a:r>
            <a:r>
              <a:rPr b="0" lang="en-IN" sz="1900" spc="-9" strike="noStrike">
                <a:solidFill>
                  <a:srgbClr val="000000"/>
                </a:solidFill>
                <a:latin typeface="Arial"/>
              </a:rPr>
              <a:t>output</a:t>
            </a:r>
            <a:r>
              <a:rPr b="0" lang="en-IN" sz="1900" spc="-154" strike="noStrike">
                <a:solidFill>
                  <a:srgbClr val="000000"/>
                </a:solidFill>
                <a:latin typeface="Arial"/>
              </a:rPr>
              <a:t> </a:t>
            </a:r>
            <a:r>
              <a:rPr b="0" lang="en-IN" sz="1900" spc="-38" strike="noStrike">
                <a:solidFill>
                  <a:srgbClr val="000000"/>
                </a:solidFill>
                <a:latin typeface="Arial"/>
              </a:rPr>
              <a:t>link</a:t>
            </a:r>
            <a:endParaRPr b="0" lang="en-IN" sz="1900" spc="-1" strike="noStrike">
              <a:latin typeface="Arial"/>
            </a:endParaRPr>
          </a:p>
        </p:txBody>
      </p:sp>
      <p:sp>
        <p:nvSpPr>
          <p:cNvPr id="1198" name="CustomShape 3"/>
          <p:cNvSpPr/>
          <p:nvPr/>
        </p:nvSpPr>
        <p:spPr>
          <a:xfrm>
            <a:off x="1297800" y="5161680"/>
            <a:ext cx="812160" cy="527400"/>
          </a:xfrm>
          <a:prstGeom prst="rect">
            <a:avLst/>
          </a:prstGeom>
          <a:blipFill rotWithShape="0">
            <a:blip r:embed="rId1"/>
            <a:stretch>
              <a:fillRect/>
            </a:stretch>
          </a:blipFill>
          <a:ln>
            <a:noFill/>
          </a:ln>
        </p:spPr>
        <p:style>
          <a:lnRef idx="0"/>
          <a:fillRef idx="0"/>
          <a:effectRef idx="0"/>
          <a:fontRef idx="minor"/>
        </p:style>
      </p:sp>
      <p:sp>
        <p:nvSpPr>
          <p:cNvPr id="1199" name="CustomShape 4"/>
          <p:cNvSpPr/>
          <p:nvPr/>
        </p:nvSpPr>
        <p:spPr>
          <a:xfrm>
            <a:off x="2339280" y="4915080"/>
            <a:ext cx="1199160" cy="370440"/>
          </a:xfrm>
          <a:custGeom>
            <a:avLst/>
            <a:gdLst/>
            <a:ahLst/>
            <a:rect l="l" t="t" r="r" b="b"/>
            <a:pathLst>
              <a:path w="1199514" h="370839">
                <a:moveTo>
                  <a:pt x="599694" y="0"/>
                </a:moveTo>
                <a:lnTo>
                  <a:pt x="529754" y="1246"/>
                </a:lnTo>
                <a:lnTo>
                  <a:pt x="462185" y="4891"/>
                </a:lnTo>
                <a:lnTo>
                  <a:pt x="397436" y="10798"/>
                </a:lnTo>
                <a:lnTo>
                  <a:pt x="335957" y="18825"/>
                </a:lnTo>
                <a:lnTo>
                  <a:pt x="278198" y="28835"/>
                </a:lnTo>
                <a:lnTo>
                  <a:pt x="224610" y="40688"/>
                </a:lnTo>
                <a:lnTo>
                  <a:pt x="175640" y="54244"/>
                </a:lnTo>
                <a:lnTo>
                  <a:pt x="131741" y="69366"/>
                </a:lnTo>
                <a:lnTo>
                  <a:pt x="93361" y="85913"/>
                </a:lnTo>
                <a:lnTo>
                  <a:pt x="34959" y="122728"/>
                </a:lnTo>
                <a:lnTo>
                  <a:pt x="4034" y="163577"/>
                </a:lnTo>
                <a:lnTo>
                  <a:pt x="0" y="185166"/>
                </a:lnTo>
                <a:lnTo>
                  <a:pt x="4034" y="206754"/>
                </a:lnTo>
                <a:lnTo>
                  <a:pt x="34959" y="247603"/>
                </a:lnTo>
                <a:lnTo>
                  <a:pt x="93361" y="284418"/>
                </a:lnTo>
                <a:lnTo>
                  <a:pt x="131741" y="300965"/>
                </a:lnTo>
                <a:lnTo>
                  <a:pt x="175640" y="316087"/>
                </a:lnTo>
                <a:lnTo>
                  <a:pt x="224610" y="329643"/>
                </a:lnTo>
                <a:lnTo>
                  <a:pt x="278198" y="341496"/>
                </a:lnTo>
                <a:lnTo>
                  <a:pt x="335957" y="351506"/>
                </a:lnTo>
                <a:lnTo>
                  <a:pt x="397436" y="359533"/>
                </a:lnTo>
                <a:lnTo>
                  <a:pt x="462185" y="365440"/>
                </a:lnTo>
                <a:lnTo>
                  <a:pt x="529754" y="369085"/>
                </a:lnTo>
                <a:lnTo>
                  <a:pt x="599694" y="370331"/>
                </a:lnTo>
                <a:lnTo>
                  <a:pt x="669633" y="369085"/>
                </a:lnTo>
                <a:lnTo>
                  <a:pt x="737202" y="365440"/>
                </a:lnTo>
                <a:lnTo>
                  <a:pt x="801951" y="359533"/>
                </a:lnTo>
                <a:lnTo>
                  <a:pt x="863430" y="351506"/>
                </a:lnTo>
                <a:lnTo>
                  <a:pt x="921189" y="341496"/>
                </a:lnTo>
                <a:lnTo>
                  <a:pt x="974777" y="329643"/>
                </a:lnTo>
                <a:lnTo>
                  <a:pt x="1023747" y="316087"/>
                </a:lnTo>
                <a:lnTo>
                  <a:pt x="1067646" y="300965"/>
                </a:lnTo>
                <a:lnTo>
                  <a:pt x="1106026" y="284418"/>
                </a:lnTo>
                <a:lnTo>
                  <a:pt x="1164428" y="247603"/>
                </a:lnTo>
                <a:lnTo>
                  <a:pt x="1195353" y="206754"/>
                </a:lnTo>
                <a:lnTo>
                  <a:pt x="1199388" y="185166"/>
                </a:lnTo>
                <a:lnTo>
                  <a:pt x="1195353" y="163577"/>
                </a:lnTo>
                <a:lnTo>
                  <a:pt x="1164428" y="122728"/>
                </a:lnTo>
                <a:lnTo>
                  <a:pt x="1106026" y="85913"/>
                </a:lnTo>
                <a:lnTo>
                  <a:pt x="1067646" y="69366"/>
                </a:lnTo>
                <a:lnTo>
                  <a:pt x="1023747" y="54244"/>
                </a:lnTo>
                <a:lnTo>
                  <a:pt x="974777" y="40688"/>
                </a:lnTo>
                <a:lnTo>
                  <a:pt x="921189" y="28835"/>
                </a:lnTo>
                <a:lnTo>
                  <a:pt x="863430" y="18825"/>
                </a:lnTo>
                <a:lnTo>
                  <a:pt x="801951" y="10798"/>
                </a:lnTo>
                <a:lnTo>
                  <a:pt x="737202" y="4891"/>
                </a:lnTo>
                <a:lnTo>
                  <a:pt x="669633" y="1246"/>
                </a:lnTo>
                <a:lnTo>
                  <a:pt x="599694" y="0"/>
                </a:lnTo>
                <a:close/>
              </a:path>
            </a:pathLst>
          </a:custGeom>
          <a:solidFill>
            <a:srgbClr val="0000ff"/>
          </a:solidFill>
          <a:ln>
            <a:noFill/>
          </a:ln>
        </p:spPr>
        <p:style>
          <a:lnRef idx="0"/>
          <a:fillRef idx="0"/>
          <a:effectRef idx="0"/>
          <a:fontRef idx="minor"/>
        </p:style>
      </p:sp>
      <p:sp>
        <p:nvSpPr>
          <p:cNvPr id="1200" name="CustomShape 5"/>
          <p:cNvSpPr/>
          <p:nvPr/>
        </p:nvSpPr>
        <p:spPr>
          <a:xfrm>
            <a:off x="2339280" y="4846320"/>
            <a:ext cx="1199160" cy="263880"/>
          </a:xfrm>
          <a:custGeom>
            <a:avLst/>
            <a:gdLst/>
            <a:ahLst/>
            <a:rect l="l" t="t" r="r" b="b"/>
            <a:pathLst>
              <a:path w="1199514" h="264160">
                <a:moveTo>
                  <a:pt x="0" y="263651"/>
                </a:moveTo>
                <a:lnTo>
                  <a:pt x="1199388" y="263651"/>
                </a:lnTo>
                <a:lnTo>
                  <a:pt x="1199388" y="0"/>
                </a:lnTo>
                <a:lnTo>
                  <a:pt x="0" y="0"/>
                </a:lnTo>
                <a:lnTo>
                  <a:pt x="0" y="263651"/>
                </a:lnTo>
                <a:close/>
              </a:path>
            </a:pathLst>
          </a:custGeom>
          <a:solidFill>
            <a:srgbClr val="0000ff"/>
          </a:solidFill>
          <a:ln>
            <a:noFill/>
          </a:ln>
        </p:spPr>
        <p:style>
          <a:lnRef idx="0"/>
          <a:fillRef idx="0"/>
          <a:effectRef idx="0"/>
          <a:fontRef idx="minor"/>
        </p:style>
      </p:sp>
      <p:sp>
        <p:nvSpPr>
          <p:cNvPr id="1201" name="CustomShape 6"/>
          <p:cNvSpPr/>
          <p:nvPr/>
        </p:nvSpPr>
        <p:spPr>
          <a:xfrm>
            <a:off x="2350080" y="4617720"/>
            <a:ext cx="1197720" cy="431280"/>
          </a:xfrm>
          <a:custGeom>
            <a:avLst/>
            <a:gdLst/>
            <a:ahLst/>
            <a:rect l="l" t="t" r="r" b="b"/>
            <a:pathLst>
              <a:path w="1198245" h="431800">
                <a:moveTo>
                  <a:pt x="598932" y="0"/>
                </a:moveTo>
                <a:lnTo>
                  <a:pt x="529073" y="1450"/>
                </a:lnTo>
                <a:lnTo>
                  <a:pt x="461585" y="5693"/>
                </a:lnTo>
                <a:lnTo>
                  <a:pt x="396915" y="12568"/>
                </a:lnTo>
                <a:lnTo>
                  <a:pt x="335513" y="21913"/>
                </a:lnTo>
                <a:lnTo>
                  <a:pt x="277827" y="33566"/>
                </a:lnTo>
                <a:lnTo>
                  <a:pt x="224307" y="47366"/>
                </a:lnTo>
                <a:lnTo>
                  <a:pt x="175402" y="63150"/>
                </a:lnTo>
                <a:lnTo>
                  <a:pt x="131561" y="80758"/>
                </a:lnTo>
                <a:lnTo>
                  <a:pt x="93233" y="100028"/>
                </a:lnTo>
                <a:lnTo>
                  <a:pt x="60866" y="120798"/>
                </a:lnTo>
                <a:lnTo>
                  <a:pt x="15815" y="166191"/>
                </a:lnTo>
                <a:lnTo>
                  <a:pt x="0" y="215645"/>
                </a:lnTo>
                <a:lnTo>
                  <a:pt x="4028" y="240800"/>
                </a:lnTo>
                <a:lnTo>
                  <a:pt x="34911" y="288385"/>
                </a:lnTo>
                <a:lnTo>
                  <a:pt x="93233" y="331263"/>
                </a:lnTo>
                <a:lnTo>
                  <a:pt x="131561" y="350533"/>
                </a:lnTo>
                <a:lnTo>
                  <a:pt x="175402" y="368141"/>
                </a:lnTo>
                <a:lnTo>
                  <a:pt x="224307" y="383925"/>
                </a:lnTo>
                <a:lnTo>
                  <a:pt x="277827" y="397725"/>
                </a:lnTo>
                <a:lnTo>
                  <a:pt x="335513" y="409378"/>
                </a:lnTo>
                <a:lnTo>
                  <a:pt x="396915" y="418723"/>
                </a:lnTo>
                <a:lnTo>
                  <a:pt x="461585" y="425598"/>
                </a:lnTo>
                <a:lnTo>
                  <a:pt x="529073" y="429841"/>
                </a:lnTo>
                <a:lnTo>
                  <a:pt x="598932" y="431291"/>
                </a:lnTo>
                <a:lnTo>
                  <a:pt x="668790" y="429841"/>
                </a:lnTo>
                <a:lnTo>
                  <a:pt x="736278" y="425598"/>
                </a:lnTo>
                <a:lnTo>
                  <a:pt x="800948" y="418723"/>
                </a:lnTo>
                <a:lnTo>
                  <a:pt x="862350" y="409378"/>
                </a:lnTo>
                <a:lnTo>
                  <a:pt x="920036" y="397725"/>
                </a:lnTo>
                <a:lnTo>
                  <a:pt x="973556" y="383925"/>
                </a:lnTo>
                <a:lnTo>
                  <a:pt x="1022461" y="368141"/>
                </a:lnTo>
                <a:lnTo>
                  <a:pt x="1066302" y="350533"/>
                </a:lnTo>
                <a:lnTo>
                  <a:pt x="1104630" y="331263"/>
                </a:lnTo>
                <a:lnTo>
                  <a:pt x="1136997" y="310493"/>
                </a:lnTo>
                <a:lnTo>
                  <a:pt x="1182048" y="265100"/>
                </a:lnTo>
                <a:lnTo>
                  <a:pt x="1197864" y="215645"/>
                </a:lnTo>
                <a:lnTo>
                  <a:pt x="1193835" y="190491"/>
                </a:lnTo>
                <a:lnTo>
                  <a:pt x="1162952" y="142906"/>
                </a:lnTo>
                <a:lnTo>
                  <a:pt x="1104630" y="100028"/>
                </a:lnTo>
                <a:lnTo>
                  <a:pt x="1066302" y="80758"/>
                </a:lnTo>
                <a:lnTo>
                  <a:pt x="1022461" y="63150"/>
                </a:lnTo>
                <a:lnTo>
                  <a:pt x="973556" y="47366"/>
                </a:lnTo>
                <a:lnTo>
                  <a:pt x="920036" y="33566"/>
                </a:lnTo>
                <a:lnTo>
                  <a:pt x="862350" y="21913"/>
                </a:lnTo>
                <a:lnTo>
                  <a:pt x="800948" y="12568"/>
                </a:lnTo>
                <a:lnTo>
                  <a:pt x="736278" y="5693"/>
                </a:lnTo>
                <a:lnTo>
                  <a:pt x="668790" y="1450"/>
                </a:lnTo>
                <a:lnTo>
                  <a:pt x="598932" y="0"/>
                </a:lnTo>
                <a:close/>
              </a:path>
            </a:pathLst>
          </a:custGeom>
          <a:solidFill>
            <a:srgbClr val="0000ff"/>
          </a:solidFill>
          <a:ln>
            <a:noFill/>
          </a:ln>
        </p:spPr>
        <p:style>
          <a:lnRef idx="0"/>
          <a:fillRef idx="0"/>
          <a:effectRef idx="0"/>
          <a:fontRef idx="minor"/>
        </p:style>
      </p:sp>
      <p:sp>
        <p:nvSpPr>
          <p:cNvPr id="1202" name="CustomShape 7"/>
          <p:cNvSpPr/>
          <p:nvPr/>
        </p:nvSpPr>
        <p:spPr>
          <a:xfrm>
            <a:off x="2696760" y="4650480"/>
            <a:ext cx="178200" cy="2880"/>
          </a:xfrm>
          <a:custGeom>
            <a:avLst/>
            <a:gdLst/>
            <a:ahLst/>
            <a:rect l="l" t="t" r="r" b="b"/>
            <a:pathLst>
              <a:path w="178435" h="3175">
                <a:moveTo>
                  <a:pt x="0" y="3047"/>
                </a:moveTo>
                <a:lnTo>
                  <a:pt x="178307" y="0"/>
                </a:lnTo>
              </a:path>
            </a:pathLst>
          </a:custGeom>
          <a:noFill/>
          <a:ln w="28800">
            <a:solidFill>
              <a:srgbClr val="000000"/>
            </a:solidFill>
            <a:round/>
          </a:ln>
        </p:spPr>
        <p:style>
          <a:lnRef idx="0"/>
          <a:fillRef idx="0"/>
          <a:effectRef idx="0"/>
          <a:fontRef idx="minor"/>
        </p:style>
      </p:sp>
      <p:sp>
        <p:nvSpPr>
          <p:cNvPr id="1203" name="CustomShape 8"/>
          <p:cNvSpPr/>
          <p:nvPr/>
        </p:nvSpPr>
        <p:spPr>
          <a:xfrm>
            <a:off x="3038040" y="4767840"/>
            <a:ext cx="156960" cy="360"/>
          </a:xfrm>
          <a:custGeom>
            <a:avLst/>
            <a:gdLst/>
            <a:ahLst/>
            <a:rect l="l" t="t" r="r" b="b"/>
            <a:pathLst>
              <a:path w="157480" h="0">
                <a:moveTo>
                  <a:pt x="0" y="0"/>
                </a:moveTo>
                <a:lnTo>
                  <a:pt x="156972" y="0"/>
                </a:lnTo>
              </a:path>
            </a:pathLst>
          </a:custGeom>
          <a:noFill/>
          <a:ln w="28800">
            <a:solidFill>
              <a:srgbClr val="000000"/>
            </a:solidFill>
            <a:round/>
          </a:ln>
        </p:spPr>
        <p:style>
          <a:lnRef idx="0"/>
          <a:fillRef idx="0"/>
          <a:effectRef idx="0"/>
          <a:fontRef idx="minor"/>
        </p:style>
      </p:sp>
      <p:sp>
        <p:nvSpPr>
          <p:cNvPr id="1204" name="CustomShape 9"/>
          <p:cNvSpPr/>
          <p:nvPr/>
        </p:nvSpPr>
        <p:spPr>
          <a:xfrm>
            <a:off x="2859840" y="4653360"/>
            <a:ext cx="185760" cy="114120"/>
          </a:xfrm>
          <a:custGeom>
            <a:avLst/>
            <a:gdLst/>
            <a:ahLst/>
            <a:rect l="l" t="t" r="r" b="b"/>
            <a:pathLst>
              <a:path w="186055" h="114300">
                <a:moveTo>
                  <a:pt x="0" y="0"/>
                </a:moveTo>
                <a:lnTo>
                  <a:pt x="185927" y="114300"/>
                </a:lnTo>
              </a:path>
            </a:pathLst>
          </a:custGeom>
          <a:noFill/>
          <a:ln w="28800">
            <a:solidFill>
              <a:srgbClr val="000000"/>
            </a:solidFill>
            <a:round/>
          </a:ln>
        </p:spPr>
        <p:style>
          <a:lnRef idx="0"/>
          <a:fillRef idx="0"/>
          <a:effectRef idx="0"/>
          <a:fontRef idx="minor"/>
        </p:style>
      </p:sp>
      <p:sp>
        <p:nvSpPr>
          <p:cNvPr id="1205" name="CustomShape 10"/>
          <p:cNvSpPr/>
          <p:nvPr/>
        </p:nvSpPr>
        <p:spPr>
          <a:xfrm>
            <a:off x="2696760" y="4763160"/>
            <a:ext cx="178200" cy="2880"/>
          </a:xfrm>
          <a:custGeom>
            <a:avLst/>
            <a:gdLst/>
            <a:ahLst/>
            <a:rect l="l" t="t" r="r" b="b"/>
            <a:pathLst>
              <a:path w="178435" h="3175">
                <a:moveTo>
                  <a:pt x="0" y="0"/>
                </a:moveTo>
                <a:lnTo>
                  <a:pt x="178307" y="3048"/>
                </a:lnTo>
              </a:path>
            </a:pathLst>
          </a:custGeom>
          <a:noFill/>
          <a:ln w="28800">
            <a:solidFill>
              <a:srgbClr val="000000"/>
            </a:solidFill>
            <a:round/>
          </a:ln>
        </p:spPr>
        <p:style>
          <a:lnRef idx="0"/>
          <a:fillRef idx="0"/>
          <a:effectRef idx="0"/>
          <a:fontRef idx="minor"/>
        </p:style>
      </p:sp>
      <p:sp>
        <p:nvSpPr>
          <p:cNvPr id="1206" name="CustomShape 11"/>
          <p:cNvSpPr/>
          <p:nvPr/>
        </p:nvSpPr>
        <p:spPr>
          <a:xfrm>
            <a:off x="3038040" y="4649040"/>
            <a:ext cx="156960" cy="360"/>
          </a:xfrm>
          <a:custGeom>
            <a:avLst/>
            <a:gdLst/>
            <a:ahLst/>
            <a:rect l="l" t="t" r="r" b="b"/>
            <a:pathLst>
              <a:path w="157480" h="0">
                <a:moveTo>
                  <a:pt x="0" y="0"/>
                </a:moveTo>
                <a:lnTo>
                  <a:pt x="156972" y="0"/>
                </a:lnTo>
              </a:path>
            </a:pathLst>
          </a:custGeom>
          <a:noFill/>
          <a:ln w="28800">
            <a:solidFill>
              <a:srgbClr val="000000"/>
            </a:solidFill>
            <a:round/>
          </a:ln>
        </p:spPr>
        <p:style>
          <a:lnRef idx="0"/>
          <a:fillRef idx="0"/>
          <a:effectRef idx="0"/>
          <a:fontRef idx="minor"/>
        </p:style>
      </p:sp>
      <p:sp>
        <p:nvSpPr>
          <p:cNvPr id="1207" name="CustomShape 12"/>
          <p:cNvSpPr/>
          <p:nvPr/>
        </p:nvSpPr>
        <p:spPr>
          <a:xfrm>
            <a:off x="2859840" y="4649040"/>
            <a:ext cx="185760" cy="114120"/>
          </a:xfrm>
          <a:custGeom>
            <a:avLst/>
            <a:gdLst/>
            <a:ahLst/>
            <a:rect l="l" t="t" r="r" b="b"/>
            <a:pathLst>
              <a:path w="186055" h="114300">
                <a:moveTo>
                  <a:pt x="0" y="114300"/>
                </a:moveTo>
                <a:lnTo>
                  <a:pt x="185927" y="0"/>
                </a:lnTo>
              </a:path>
            </a:pathLst>
          </a:custGeom>
          <a:noFill/>
          <a:ln w="28800">
            <a:solidFill>
              <a:srgbClr val="000000"/>
            </a:solidFill>
            <a:round/>
          </a:ln>
        </p:spPr>
        <p:style>
          <a:lnRef idx="0"/>
          <a:fillRef idx="0"/>
          <a:effectRef idx="0"/>
          <a:fontRef idx="minor"/>
        </p:style>
      </p:sp>
      <p:sp>
        <p:nvSpPr>
          <p:cNvPr id="1208" name="CustomShape 13"/>
          <p:cNvSpPr/>
          <p:nvPr/>
        </p:nvSpPr>
        <p:spPr>
          <a:xfrm>
            <a:off x="5436000" y="4934880"/>
            <a:ext cx="1197720" cy="368640"/>
          </a:xfrm>
          <a:custGeom>
            <a:avLst/>
            <a:gdLst/>
            <a:ahLst/>
            <a:rect l="l" t="t" r="r" b="b"/>
            <a:pathLst>
              <a:path w="1198245" h="368935">
                <a:moveTo>
                  <a:pt x="598931" y="0"/>
                </a:moveTo>
                <a:lnTo>
                  <a:pt x="529073" y="1240"/>
                </a:lnTo>
                <a:lnTo>
                  <a:pt x="461585" y="4869"/>
                </a:lnTo>
                <a:lnTo>
                  <a:pt x="396915" y="10749"/>
                </a:lnTo>
                <a:lnTo>
                  <a:pt x="335513" y="18741"/>
                </a:lnTo>
                <a:lnTo>
                  <a:pt x="277827" y="28706"/>
                </a:lnTo>
                <a:lnTo>
                  <a:pt x="224307" y="40508"/>
                </a:lnTo>
                <a:lnTo>
                  <a:pt x="175402" y="54006"/>
                </a:lnTo>
                <a:lnTo>
                  <a:pt x="131561" y="69064"/>
                </a:lnTo>
                <a:lnTo>
                  <a:pt x="93233" y="85542"/>
                </a:lnTo>
                <a:lnTo>
                  <a:pt x="34911" y="122207"/>
                </a:lnTo>
                <a:lnTo>
                  <a:pt x="4028" y="162896"/>
                </a:lnTo>
                <a:lnTo>
                  <a:pt x="0" y="184404"/>
                </a:lnTo>
                <a:lnTo>
                  <a:pt x="4028" y="205911"/>
                </a:lnTo>
                <a:lnTo>
                  <a:pt x="34911" y="246600"/>
                </a:lnTo>
                <a:lnTo>
                  <a:pt x="93233" y="283265"/>
                </a:lnTo>
                <a:lnTo>
                  <a:pt x="131561" y="299743"/>
                </a:lnTo>
                <a:lnTo>
                  <a:pt x="175402" y="314801"/>
                </a:lnTo>
                <a:lnTo>
                  <a:pt x="224307" y="328299"/>
                </a:lnTo>
                <a:lnTo>
                  <a:pt x="277827" y="340101"/>
                </a:lnTo>
                <a:lnTo>
                  <a:pt x="335513" y="350066"/>
                </a:lnTo>
                <a:lnTo>
                  <a:pt x="396915" y="358058"/>
                </a:lnTo>
                <a:lnTo>
                  <a:pt x="461585" y="363938"/>
                </a:lnTo>
                <a:lnTo>
                  <a:pt x="529073" y="367567"/>
                </a:lnTo>
                <a:lnTo>
                  <a:pt x="598931" y="368807"/>
                </a:lnTo>
                <a:lnTo>
                  <a:pt x="668790" y="367567"/>
                </a:lnTo>
                <a:lnTo>
                  <a:pt x="736278" y="363938"/>
                </a:lnTo>
                <a:lnTo>
                  <a:pt x="800948" y="358058"/>
                </a:lnTo>
                <a:lnTo>
                  <a:pt x="862350" y="350066"/>
                </a:lnTo>
                <a:lnTo>
                  <a:pt x="920036" y="340101"/>
                </a:lnTo>
                <a:lnTo>
                  <a:pt x="973556" y="328299"/>
                </a:lnTo>
                <a:lnTo>
                  <a:pt x="1022461" y="314801"/>
                </a:lnTo>
                <a:lnTo>
                  <a:pt x="1066302" y="299743"/>
                </a:lnTo>
                <a:lnTo>
                  <a:pt x="1104630" y="283265"/>
                </a:lnTo>
                <a:lnTo>
                  <a:pt x="1162952" y="246600"/>
                </a:lnTo>
                <a:lnTo>
                  <a:pt x="1193835" y="205911"/>
                </a:lnTo>
                <a:lnTo>
                  <a:pt x="1197864" y="184404"/>
                </a:lnTo>
                <a:lnTo>
                  <a:pt x="1193835" y="162896"/>
                </a:lnTo>
                <a:lnTo>
                  <a:pt x="1162952" y="122207"/>
                </a:lnTo>
                <a:lnTo>
                  <a:pt x="1104630" y="85542"/>
                </a:lnTo>
                <a:lnTo>
                  <a:pt x="1066302" y="69064"/>
                </a:lnTo>
                <a:lnTo>
                  <a:pt x="1022461" y="54006"/>
                </a:lnTo>
                <a:lnTo>
                  <a:pt x="973556" y="40508"/>
                </a:lnTo>
                <a:lnTo>
                  <a:pt x="920036" y="28706"/>
                </a:lnTo>
                <a:lnTo>
                  <a:pt x="862350" y="18741"/>
                </a:lnTo>
                <a:lnTo>
                  <a:pt x="800948" y="10749"/>
                </a:lnTo>
                <a:lnTo>
                  <a:pt x="736278" y="4869"/>
                </a:lnTo>
                <a:lnTo>
                  <a:pt x="668790" y="1240"/>
                </a:lnTo>
                <a:lnTo>
                  <a:pt x="598931" y="0"/>
                </a:lnTo>
                <a:close/>
              </a:path>
            </a:pathLst>
          </a:custGeom>
          <a:solidFill>
            <a:srgbClr val="0000ff"/>
          </a:solidFill>
          <a:ln>
            <a:noFill/>
          </a:ln>
        </p:spPr>
        <p:style>
          <a:lnRef idx="0"/>
          <a:fillRef idx="0"/>
          <a:effectRef idx="0"/>
          <a:fontRef idx="minor"/>
        </p:style>
      </p:sp>
      <p:sp>
        <p:nvSpPr>
          <p:cNvPr id="1209" name="CustomShape 14"/>
          <p:cNvSpPr/>
          <p:nvPr/>
        </p:nvSpPr>
        <p:spPr>
          <a:xfrm>
            <a:off x="5445360" y="4913280"/>
            <a:ext cx="360" cy="228240"/>
          </a:xfrm>
          <a:custGeom>
            <a:avLst/>
            <a:gdLst/>
            <a:ahLst/>
            <a:rect l="l" t="t" r="r" b="b"/>
            <a:pathLst>
              <a:path w="0" h="228600">
                <a:moveTo>
                  <a:pt x="0" y="0"/>
                </a:moveTo>
                <a:lnTo>
                  <a:pt x="0" y="228600"/>
                </a:lnTo>
              </a:path>
            </a:pathLst>
          </a:custGeom>
          <a:noFill/>
          <a:ln w="12240">
            <a:solidFill>
              <a:srgbClr val="000000"/>
            </a:solidFill>
            <a:round/>
          </a:ln>
        </p:spPr>
        <p:style>
          <a:lnRef idx="0"/>
          <a:fillRef idx="0"/>
          <a:effectRef idx="0"/>
          <a:fontRef idx="minor"/>
        </p:style>
      </p:sp>
      <p:sp>
        <p:nvSpPr>
          <p:cNvPr id="1210" name="CustomShape 15"/>
          <p:cNvSpPr/>
          <p:nvPr/>
        </p:nvSpPr>
        <p:spPr>
          <a:xfrm>
            <a:off x="5445360" y="4875120"/>
            <a:ext cx="1197720" cy="263880"/>
          </a:xfrm>
          <a:custGeom>
            <a:avLst/>
            <a:gdLst/>
            <a:ahLst/>
            <a:rect l="l" t="t" r="r" b="b"/>
            <a:pathLst>
              <a:path w="1198245" h="264160">
                <a:moveTo>
                  <a:pt x="0" y="263651"/>
                </a:moveTo>
                <a:lnTo>
                  <a:pt x="1197863" y="263651"/>
                </a:lnTo>
                <a:lnTo>
                  <a:pt x="1197863" y="0"/>
                </a:lnTo>
                <a:lnTo>
                  <a:pt x="0" y="0"/>
                </a:lnTo>
                <a:lnTo>
                  <a:pt x="0" y="263651"/>
                </a:lnTo>
                <a:close/>
              </a:path>
            </a:pathLst>
          </a:custGeom>
          <a:solidFill>
            <a:srgbClr val="0000ff"/>
          </a:solidFill>
          <a:ln>
            <a:noFill/>
          </a:ln>
        </p:spPr>
        <p:style>
          <a:lnRef idx="0"/>
          <a:fillRef idx="0"/>
          <a:effectRef idx="0"/>
          <a:fontRef idx="minor"/>
        </p:style>
      </p:sp>
      <p:sp>
        <p:nvSpPr>
          <p:cNvPr id="1211" name="CustomShape 16"/>
          <p:cNvSpPr/>
          <p:nvPr/>
        </p:nvSpPr>
        <p:spPr>
          <a:xfrm>
            <a:off x="5454360" y="4646520"/>
            <a:ext cx="1199160" cy="429480"/>
          </a:xfrm>
          <a:custGeom>
            <a:avLst/>
            <a:gdLst/>
            <a:ahLst/>
            <a:rect l="l" t="t" r="r" b="b"/>
            <a:pathLst>
              <a:path w="1199515" h="429895">
                <a:moveTo>
                  <a:pt x="599693" y="0"/>
                </a:moveTo>
                <a:lnTo>
                  <a:pt x="529754" y="1446"/>
                </a:lnTo>
                <a:lnTo>
                  <a:pt x="462185" y="5678"/>
                </a:lnTo>
                <a:lnTo>
                  <a:pt x="397436" y="12533"/>
                </a:lnTo>
                <a:lnTo>
                  <a:pt x="335957" y="21851"/>
                </a:lnTo>
                <a:lnTo>
                  <a:pt x="278198" y="33469"/>
                </a:lnTo>
                <a:lnTo>
                  <a:pt x="224610" y="47226"/>
                </a:lnTo>
                <a:lnTo>
                  <a:pt x="175640" y="62960"/>
                </a:lnTo>
                <a:lnTo>
                  <a:pt x="131741" y="80509"/>
                </a:lnTo>
                <a:lnTo>
                  <a:pt x="93361" y="99713"/>
                </a:lnTo>
                <a:lnTo>
                  <a:pt x="60951" y="120409"/>
                </a:lnTo>
                <a:lnTo>
                  <a:pt x="15837" y="165631"/>
                </a:lnTo>
                <a:lnTo>
                  <a:pt x="0" y="214884"/>
                </a:lnTo>
                <a:lnTo>
                  <a:pt x="4034" y="239933"/>
                </a:lnTo>
                <a:lnTo>
                  <a:pt x="34959" y="287332"/>
                </a:lnTo>
                <a:lnTo>
                  <a:pt x="93361" y="330054"/>
                </a:lnTo>
                <a:lnTo>
                  <a:pt x="131741" y="349258"/>
                </a:lnTo>
                <a:lnTo>
                  <a:pt x="175640" y="366807"/>
                </a:lnTo>
                <a:lnTo>
                  <a:pt x="224610" y="382541"/>
                </a:lnTo>
                <a:lnTo>
                  <a:pt x="278198" y="396298"/>
                </a:lnTo>
                <a:lnTo>
                  <a:pt x="335957" y="407916"/>
                </a:lnTo>
                <a:lnTo>
                  <a:pt x="397436" y="417234"/>
                </a:lnTo>
                <a:lnTo>
                  <a:pt x="462185" y="424089"/>
                </a:lnTo>
                <a:lnTo>
                  <a:pt x="529754" y="428321"/>
                </a:lnTo>
                <a:lnTo>
                  <a:pt x="599693" y="429768"/>
                </a:lnTo>
                <a:lnTo>
                  <a:pt x="669633" y="428321"/>
                </a:lnTo>
                <a:lnTo>
                  <a:pt x="737202" y="424089"/>
                </a:lnTo>
                <a:lnTo>
                  <a:pt x="801951" y="417234"/>
                </a:lnTo>
                <a:lnTo>
                  <a:pt x="863430" y="407916"/>
                </a:lnTo>
                <a:lnTo>
                  <a:pt x="921189" y="396298"/>
                </a:lnTo>
                <a:lnTo>
                  <a:pt x="974777" y="382541"/>
                </a:lnTo>
                <a:lnTo>
                  <a:pt x="1023746" y="366807"/>
                </a:lnTo>
                <a:lnTo>
                  <a:pt x="1067646" y="349258"/>
                </a:lnTo>
                <a:lnTo>
                  <a:pt x="1106026" y="330054"/>
                </a:lnTo>
                <a:lnTo>
                  <a:pt x="1138436" y="309358"/>
                </a:lnTo>
                <a:lnTo>
                  <a:pt x="1183550" y="264136"/>
                </a:lnTo>
                <a:lnTo>
                  <a:pt x="1199387" y="214884"/>
                </a:lnTo>
                <a:lnTo>
                  <a:pt x="1195353" y="189834"/>
                </a:lnTo>
                <a:lnTo>
                  <a:pt x="1164428" y="142435"/>
                </a:lnTo>
                <a:lnTo>
                  <a:pt x="1106026" y="99713"/>
                </a:lnTo>
                <a:lnTo>
                  <a:pt x="1067646" y="80509"/>
                </a:lnTo>
                <a:lnTo>
                  <a:pt x="1023747" y="62960"/>
                </a:lnTo>
                <a:lnTo>
                  <a:pt x="974777" y="47226"/>
                </a:lnTo>
                <a:lnTo>
                  <a:pt x="921189" y="33469"/>
                </a:lnTo>
                <a:lnTo>
                  <a:pt x="863430" y="21851"/>
                </a:lnTo>
                <a:lnTo>
                  <a:pt x="801951" y="12533"/>
                </a:lnTo>
                <a:lnTo>
                  <a:pt x="737202" y="5678"/>
                </a:lnTo>
                <a:lnTo>
                  <a:pt x="669633" y="1446"/>
                </a:lnTo>
                <a:lnTo>
                  <a:pt x="599693" y="0"/>
                </a:lnTo>
                <a:close/>
              </a:path>
            </a:pathLst>
          </a:custGeom>
          <a:solidFill>
            <a:srgbClr val="0000ff"/>
          </a:solidFill>
          <a:ln>
            <a:noFill/>
          </a:ln>
        </p:spPr>
        <p:style>
          <a:lnRef idx="0"/>
          <a:fillRef idx="0"/>
          <a:effectRef idx="0"/>
          <a:fontRef idx="minor"/>
        </p:style>
      </p:sp>
      <p:sp>
        <p:nvSpPr>
          <p:cNvPr id="1212" name="CustomShape 17"/>
          <p:cNvSpPr/>
          <p:nvPr/>
        </p:nvSpPr>
        <p:spPr>
          <a:xfrm>
            <a:off x="983880" y="4152960"/>
            <a:ext cx="1131840" cy="527400"/>
          </a:xfrm>
          <a:prstGeom prst="rect">
            <a:avLst/>
          </a:prstGeom>
          <a:blipFill rotWithShape="0">
            <a:blip r:embed="rId2"/>
            <a:stretch>
              <a:fillRect/>
            </a:stretch>
          </a:blipFill>
          <a:ln>
            <a:noFill/>
          </a:ln>
        </p:spPr>
        <p:style>
          <a:lnRef idx="0"/>
          <a:fillRef idx="0"/>
          <a:effectRef idx="0"/>
          <a:fontRef idx="minor"/>
        </p:style>
      </p:sp>
      <p:sp>
        <p:nvSpPr>
          <p:cNvPr id="1213" name="CustomShape 18"/>
          <p:cNvSpPr/>
          <p:nvPr/>
        </p:nvSpPr>
        <p:spPr>
          <a:xfrm>
            <a:off x="3534840" y="4973400"/>
            <a:ext cx="1933920" cy="9000"/>
          </a:xfrm>
          <a:custGeom>
            <a:avLst/>
            <a:gdLst/>
            <a:ahLst/>
            <a:rect l="l" t="t" r="r" b="b"/>
            <a:pathLst>
              <a:path w="1934210" h="9525">
                <a:moveTo>
                  <a:pt x="0" y="0"/>
                </a:moveTo>
                <a:lnTo>
                  <a:pt x="1933956" y="9143"/>
                </a:lnTo>
              </a:path>
            </a:pathLst>
          </a:custGeom>
          <a:noFill/>
          <a:ln w="19800">
            <a:solidFill>
              <a:srgbClr val="000000"/>
            </a:solidFill>
            <a:round/>
          </a:ln>
        </p:spPr>
        <p:style>
          <a:lnRef idx="0"/>
          <a:fillRef idx="0"/>
          <a:effectRef idx="0"/>
          <a:fontRef idx="minor"/>
        </p:style>
      </p:sp>
      <p:sp>
        <p:nvSpPr>
          <p:cNvPr id="1214" name="CustomShape 19"/>
          <p:cNvSpPr/>
          <p:nvPr/>
        </p:nvSpPr>
        <p:spPr>
          <a:xfrm>
            <a:off x="2116080" y="4543920"/>
            <a:ext cx="360" cy="1001160"/>
          </a:xfrm>
          <a:custGeom>
            <a:avLst/>
            <a:gdLst/>
            <a:ahLst/>
            <a:rect l="l" t="t" r="r" b="b"/>
            <a:pathLst>
              <a:path w="0" h="1001395">
                <a:moveTo>
                  <a:pt x="0" y="0"/>
                </a:moveTo>
                <a:lnTo>
                  <a:pt x="0" y="1001268"/>
                </a:lnTo>
              </a:path>
            </a:pathLst>
          </a:custGeom>
          <a:noFill/>
          <a:ln w="19800">
            <a:solidFill>
              <a:srgbClr val="000000"/>
            </a:solidFill>
            <a:round/>
          </a:ln>
        </p:spPr>
        <p:style>
          <a:lnRef idx="0"/>
          <a:fillRef idx="0"/>
          <a:effectRef idx="0"/>
          <a:fontRef idx="minor"/>
        </p:style>
      </p:sp>
      <p:sp>
        <p:nvSpPr>
          <p:cNvPr id="1215" name="CustomShape 20"/>
          <p:cNvSpPr/>
          <p:nvPr/>
        </p:nvSpPr>
        <p:spPr>
          <a:xfrm>
            <a:off x="2125080" y="4978080"/>
            <a:ext cx="199800" cy="360"/>
          </a:xfrm>
          <a:custGeom>
            <a:avLst/>
            <a:gdLst/>
            <a:ahLst/>
            <a:rect l="l" t="t" r="r" b="b"/>
            <a:pathLst>
              <a:path w="200025" h="0">
                <a:moveTo>
                  <a:pt x="0" y="0"/>
                </a:moveTo>
                <a:lnTo>
                  <a:pt x="199644" y="0"/>
                </a:lnTo>
              </a:path>
            </a:pathLst>
          </a:custGeom>
          <a:noFill/>
          <a:ln w="19800">
            <a:solidFill>
              <a:srgbClr val="000000"/>
            </a:solidFill>
            <a:round/>
          </a:ln>
        </p:spPr>
        <p:style>
          <a:lnRef idx="0"/>
          <a:fillRef idx="0"/>
          <a:effectRef idx="0"/>
          <a:fontRef idx="minor"/>
        </p:style>
      </p:sp>
      <p:sp>
        <p:nvSpPr>
          <p:cNvPr id="1216" name="CustomShape 21"/>
          <p:cNvSpPr/>
          <p:nvPr/>
        </p:nvSpPr>
        <p:spPr>
          <a:xfrm>
            <a:off x="4453200" y="4771800"/>
            <a:ext cx="147600" cy="200880"/>
          </a:xfrm>
          <a:custGeom>
            <a:avLst/>
            <a:gdLst/>
            <a:ahLst/>
            <a:rect l="l" t="t" r="r" b="b"/>
            <a:pathLst>
              <a:path w="147954" h="201295">
                <a:moveTo>
                  <a:pt x="0" y="201167"/>
                </a:moveTo>
                <a:lnTo>
                  <a:pt x="147827" y="201167"/>
                </a:lnTo>
                <a:lnTo>
                  <a:pt x="147827" y="0"/>
                </a:lnTo>
                <a:lnTo>
                  <a:pt x="0" y="0"/>
                </a:lnTo>
                <a:lnTo>
                  <a:pt x="0" y="201167"/>
                </a:lnTo>
                <a:close/>
              </a:path>
            </a:pathLst>
          </a:custGeom>
          <a:solidFill>
            <a:srgbClr val="4f81bc"/>
          </a:solidFill>
          <a:ln>
            <a:noFill/>
          </a:ln>
        </p:spPr>
        <p:style>
          <a:lnRef idx="0"/>
          <a:fillRef idx="0"/>
          <a:effectRef idx="0"/>
          <a:fontRef idx="minor"/>
        </p:style>
      </p:sp>
      <p:sp>
        <p:nvSpPr>
          <p:cNvPr id="1217" name="CustomShape 22"/>
          <p:cNvSpPr/>
          <p:nvPr/>
        </p:nvSpPr>
        <p:spPr>
          <a:xfrm>
            <a:off x="4453200" y="4771800"/>
            <a:ext cx="147600" cy="200880"/>
          </a:xfrm>
          <a:custGeom>
            <a:avLst/>
            <a:gdLst/>
            <a:ahLst/>
            <a:rect l="l" t="t" r="r" b="b"/>
            <a:pathLst>
              <a:path w="147954" h="201295">
                <a:moveTo>
                  <a:pt x="0" y="201167"/>
                </a:moveTo>
                <a:lnTo>
                  <a:pt x="147827" y="201167"/>
                </a:lnTo>
                <a:lnTo>
                  <a:pt x="147827" y="0"/>
                </a:lnTo>
                <a:lnTo>
                  <a:pt x="0" y="0"/>
                </a:lnTo>
                <a:lnTo>
                  <a:pt x="0" y="201167"/>
                </a:lnTo>
                <a:close/>
              </a:path>
            </a:pathLst>
          </a:custGeom>
          <a:noFill/>
          <a:ln w="9000">
            <a:solidFill>
              <a:srgbClr val="000000"/>
            </a:solidFill>
            <a:round/>
          </a:ln>
        </p:spPr>
        <p:style>
          <a:lnRef idx="0"/>
          <a:fillRef idx="0"/>
          <a:effectRef idx="0"/>
          <a:fontRef idx="minor"/>
        </p:style>
      </p:sp>
      <p:sp>
        <p:nvSpPr>
          <p:cNvPr id="1218" name="CustomShape 23"/>
          <p:cNvSpPr/>
          <p:nvPr/>
        </p:nvSpPr>
        <p:spPr>
          <a:xfrm>
            <a:off x="3195720" y="4838760"/>
            <a:ext cx="318240" cy="208440"/>
          </a:xfrm>
          <a:prstGeom prst="rect">
            <a:avLst/>
          </a:prstGeom>
          <a:blipFill rotWithShape="0">
            <a:blip r:embed="rId3"/>
            <a:stretch>
              <a:fillRect/>
            </a:stretch>
          </a:blipFill>
          <a:ln>
            <a:noFill/>
          </a:ln>
        </p:spPr>
        <p:style>
          <a:lnRef idx="0"/>
          <a:fillRef idx="0"/>
          <a:effectRef idx="0"/>
          <a:fontRef idx="minor"/>
        </p:style>
      </p:sp>
      <p:sp>
        <p:nvSpPr>
          <p:cNvPr id="1219" name="CustomShape 24"/>
          <p:cNvSpPr/>
          <p:nvPr/>
        </p:nvSpPr>
        <p:spPr>
          <a:xfrm>
            <a:off x="2147400" y="4744080"/>
            <a:ext cx="147600" cy="199800"/>
          </a:xfrm>
          <a:custGeom>
            <a:avLst/>
            <a:gdLst/>
            <a:ahLst/>
            <a:rect l="l" t="t" r="r" b="b"/>
            <a:pathLst>
              <a:path w="147955" h="200025">
                <a:moveTo>
                  <a:pt x="0" y="199644"/>
                </a:moveTo>
                <a:lnTo>
                  <a:pt x="147828" y="199644"/>
                </a:lnTo>
                <a:lnTo>
                  <a:pt x="147828" y="0"/>
                </a:lnTo>
                <a:lnTo>
                  <a:pt x="0" y="0"/>
                </a:lnTo>
                <a:lnTo>
                  <a:pt x="0" y="199644"/>
                </a:lnTo>
                <a:close/>
              </a:path>
            </a:pathLst>
          </a:custGeom>
          <a:solidFill>
            <a:srgbClr val="4f81bc"/>
          </a:solidFill>
          <a:ln>
            <a:noFill/>
          </a:ln>
        </p:spPr>
        <p:style>
          <a:lnRef idx="0"/>
          <a:fillRef idx="0"/>
          <a:effectRef idx="0"/>
          <a:fontRef idx="minor"/>
        </p:style>
      </p:sp>
      <p:sp>
        <p:nvSpPr>
          <p:cNvPr id="1220" name="CustomShape 25"/>
          <p:cNvSpPr/>
          <p:nvPr/>
        </p:nvSpPr>
        <p:spPr>
          <a:xfrm>
            <a:off x="2147400" y="4744080"/>
            <a:ext cx="147600" cy="199800"/>
          </a:xfrm>
          <a:custGeom>
            <a:avLst/>
            <a:gdLst/>
            <a:ahLst/>
            <a:rect l="l" t="t" r="r" b="b"/>
            <a:pathLst>
              <a:path w="147955" h="200025">
                <a:moveTo>
                  <a:pt x="0" y="199644"/>
                </a:moveTo>
                <a:lnTo>
                  <a:pt x="147828" y="199644"/>
                </a:lnTo>
                <a:lnTo>
                  <a:pt x="147828" y="0"/>
                </a:lnTo>
                <a:lnTo>
                  <a:pt x="0" y="0"/>
                </a:lnTo>
                <a:lnTo>
                  <a:pt x="0" y="199644"/>
                </a:lnTo>
                <a:close/>
              </a:path>
            </a:pathLst>
          </a:custGeom>
          <a:noFill/>
          <a:ln w="9000">
            <a:solidFill>
              <a:srgbClr val="000000"/>
            </a:solidFill>
            <a:round/>
          </a:ln>
        </p:spPr>
        <p:style>
          <a:lnRef idx="0"/>
          <a:fillRef idx="0"/>
          <a:effectRef idx="0"/>
          <a:fontRef idx="minor"/>
        </p:style>
      </p:sp>
      <p:sp>
        <p:nvSpPr>
          <p:cNvPr id="1221" name="CustomShape 26"/>
          <p:cNvSpPr/>
          <p:nvPr/>
        </p:nvSpPr>
        <p:spPr>
          <a:xfrm>
            <a:off x="2323800" y="4812840"/>
            <a:ext cx="241920" cy="75960"/>
          </a:xfrm>
          <a:prstGeom prst="rect">
            <a:avLst/>
          </a:prstGeom>
          <a:blipFill rotWithShape="0">
            <a:blip r:embed="rId4"/>
            <a:stretch>
              <a:fillRect/>
            </a:stretch>
          </a:blipFill>
          <a:ln>
            <a:noFill/>
          </a:ln>
        </p:spPr>
        <p:style>
          <a:lnRef idx="0"/>
          <a:fillRef idx="0"/>
          <a:effectRef idx="0"/>
          <a:fontRef idx="minor"/>
        </p:style>
      </p:sp>
      <p:sp>
        <p:nvSpPr>
          <p:cNvPr id="1222" name="CustomShape 27"/>
          <p:cNvSpPr/>
          <p:nvPr/>
        </p:nvSpPr>
        <p:spPr>
          <a:xfrm>
            <a:off x="1952280" y="5125320"/>
            <a:ext cx="75960" cy="174960"/>
          </a:xfrm>
          <a:prstGeom prst="rect">
            <a:avLst/>
          </a:prstGeom>
          <a:blipFill rotWithShape="0">
            <a:blip r:embed="rId5"/>
            <a:stretch>
              <a:fillRect/>
            </a:stretch>
          </a:blipFill>
          <a:ln>
            <a:noFill/>
          </a:ln>
        </p:spPr>
        <p:style>
          <a:lnRef idx="0"/>
          <a:fillRef idx="0"/>
          <a:effectRef idx="0"/>
          <a:fontRef idx="minor"/>
        </p:style>
      </p:sp>
      <p:sp>
        <p:nvSpPr>
          <p:cNvPr id="1223" name="CustomShape 28"/>
          <p:cNvSpPr/>
          <p:nvPr/>
        </p:nvSpPr>
        <p:spPr>
          <a:xfrm>
            <a:off x="5224320" y="4533840"/>
            <a:ext cx="367200" cy="75960"/>
          </a:xfrm>
          <a:custGeom>
            <a:avLst/>
            <a:gdLst/>
            <a:ahLst/>
            <a:rect l="l" t="t" r="r" b="b"/>
            <a:pathLst>
              <a:path w="367664" h="76200">
                <a:moveTo>
                  <a:pt x="291083" y="0"/>
                </a:moveTo>
                <a:lnTo>
                  <a:pt x="291083" y="76200"/>
                </a:lnTo>
                <a:lnTo>
                  <a:pt x="354583" y="44450"/>
                </a:lnTo>
                <a:lnTo>
                  <a:pt x="303783" y="44450"/>
                </a:lnTo>
                <a:lnTo>
                  <a:pt x="303783" y="31750"/>
                </a:lnTo>
                <a:lnTo>
                  <a:pt x="354583" y="31750"/>
                </a:lnTo>
                <a:lnTo>
                  <a:pt x="291083" y="0"/>
                </a:lnTo>
                <a:close/>
                <a:moveTo>
                  <a:pt x="291083" y="31750"/>
                </a:moveTo>
                <a:lnTo>
                  <a:pt x="0" y="31750"/>
                </a:lnTo>
                <a:lnTo>
                  <a:pt x="0" y="44450"/>
                </a:lnTo>
                <a:lnTo>
                  <a:pt x="291083" y="44450"/>
                </a:lnTo>
                <a:lnTo>
                  <a:pt x="291083" y="31750"/>
                </a:lnTo>
                <a:close/>
                <a:moveTo>
                  <a:pt x="354583" y="31750"/>
                </a:moveTo>
                <a:lnTo>
                  <a:pt x="303783" y="31750"/>
                </a:lnTo>
                <a:lnTo>
                  <a:pt x="303783" y="44450"/>
                </a:lnTo>
                <a:lnTo>
                  <a:pt x="354583" y="44450"/>
                </a:lnTo>
                <a:lnTo>
                  <a:pt x="367283" y="38100"/>
                </a:lnTo>
                <a:lnTo>
                  <a:pt x="354583" y="31750"/>
                </a:lnTo>
                <a:close/>
              </a:path>
            </a:pathLst>
          </a:custGeom>
          <a:solidFill>
            <a:srgbClr val="000000"/>
          </a:solidFill>
          <a:ln>
            <a:noFill/>
          </a:ln>
        </p:spPr>
        <p:style>
          <a:lnRef idx="0"/>
          <a:fillRef idx="0"/>
          <a:effectRef idx="0"/>
          <a:fontRef idx="minor"/>
        </p:style>
      </p:sp>
      <p:sp>
        <p:nvSpPr>
          <p:cNvPr id="1224" name="CustomShape 29"/>
          <p:cNvSpPr/>
          <p:nvPr/>
        </p:nvSpPr>
        <p:spPr>
          <a:xfrm>
            <a:off x="710640" y="4190400"/>
            <a:ext cx="192600" cy="287280"/>
          </a:xfrm>
          <a:prstGeom prst="rect">
            <a:avLst/>
          </a:prstGeom>
          <a:noFill/>
          <a:ln>
            <a:noFill/>
          </a:ln>
        </p:spPr>
        <p:style>
          <a:lnRef idx="0"/>
          <a:fillRef idx="0"/>
          <a:effectRef idx="0"/>
          <a:fontRef idx="minor"/>
        </p:style>
        <p:txBody>
          <a:bodyPr lIns="0" rIns="0" tIns="12600" bIns="0"/>
          <a:p>
            <a:pPr marL="12600">
              <a:lnSpc>
                <a:spcPct val="100000"/>
              </a:lnSpc>
              <a:spcBef>
                <a:spcPts val="99"/>
              </a:spcBef>
            </a:pPr>
            <a:r>
              <a:rPr b="0" lang="en-IN" sz="1800" spc="-1" strike="noStrike">
                <a:solidFill>
                  <a:srgbClr val="00cc66"/>
                </a:solidFill>
                <a:latin typeface="Comic Sans MS"/>
              </a:rPr>
              <a:t>A</a:t>
            </a:r>
            <a:endParaRPr b="0" lang="en-IN" sz="1800" spc="-1" strike="noStrike">
              <a:latin typeface="Arial"/>
            </a:endParaRPr>
          </a:p>
        </p:txBody>
      </p:sp>
      <p:sp>
        <p:nvSpPr>
          <p:cNvPr id="1225" name="CustomShape 30"/>
          <p:cNvSpPr/>
          <p:nvPr/>
        </p:nvSpPr>
        <p:spPr>
          <a:xfrm>
            <a:off x="987120" y="5209920"/>
            <a:ext cx="169200" cy="287280"/>
          </a:xfrm>
          <a:prstGeom prst="rect">
            <a:avLst/>
          </a:prstGeom>
          <a:noFill/>
          <a:ln>
            <a:noFill/>
          </a:ln>
        </p:spPr>
        <p:style>
          <a:lnRef idx="0"/>
          <a:fillRef idx="0"/>
          <a:effectRef idx="0"/>
          <a:fontRef idx="minor"/>
        </p:style>
        <p:txBody>
          <a:bodyPr lIns="0" rIns="0" tIns="12600" bIns="0"/>
          <a:p>
            <a:pPr marL="12600">
              <a:lnSpc>
                <a:spcPct val="100000"/>
              </a:lnSpc>
              <a:spcBef>
                <a:spcPts val="99"/>
              </a:spcBef>
            </a:pPr>
            <a:r>
              <a:rPr b="0" lang="en-IN" sz="1800" spc="-1" strike="noStrike">
                <a:solidFill>
                  <a:srgbClr val="c0504d"/>
                </a:solidFill>
                <a:latin typeface="Comic Sans MS"/>
              </a:rPr>
              <a:t>B</a:t>
            </a:r>
            <a:endParaRPr b="0" lang="en-IN" sz="1800" spc="-1" strike="noStrike">
              <a:latin typeface="Arial"/>
            </a:endParaRPr>
          </a:p>
        </p:txBody>
      </p:sp>
      <p:sp>
        <p:nvSpPr>
          <p:cNvPr id="1226" name="CustomShape 31"/>
          <p:cNvSpPr/>
          <p:nvPr/>
        </p:nvSpPr>
        <p:spPr>
          <a:xfrm>
            <a:off x="3491640" y="4782240"/>
            <a:ext cx="147600" cy="199800"/>
          </a:xfrm>
          <a:custGeom>
            <a:avLst/>
            <a:gdLst/>
            <a:ahLst/>
            <a:rect l="l" t="t" r="r" b="b"/>
            <a:pathLst>
              <a:path w="147954" h="200025">
                <a:moveTo>
                  <a:pt x="0" y="199644"/>
                </a:moveTo>
                <a:lnTo>
                  <a:pt x="147827" y="199644"/>
                </a:lnTo>
                <a:lnTo>
                  <a:pt x="147827" y="0"/>
                </a:lnTo>
                <a:lnTo>
                  <a:pt x="0" y="0"/>
                </a:lnTo>
                <a:lnTo>
                  <a:pt x="0" y="199644"/>
                </a:lnTo>
                <a:close/>
              </a:path>
            </a:pathLst>
          </a:custGeom>
          <a:solidFill>
            <a:srgbClr val="4f81bc"/>
          </a:solidFill>
          <a:ln>
            <a:noFill/>
          </a:ln>
        </p:spPr>
        <p:style>
          <a:lnRef idx="0"/>
          <a:fillRef idx="0"/>
          <a:effectRef idx="0"/>
          <a:fontRef idx="minor"/>
        </p:style>
      </p:sp>
      <p:sp>
        <p:nvSpPr>
          <p:cNvPr id="1227" name="CustomShape 32"/>
          <p:cNvSpPr/>
          <p:nvPr/>
        </p:nvSpPr>
        <p:spPr>
          <a:xfrm>
            <a:off x="3491640" y="4782240"/>
            <a:ext cx="147600" cy="199800"/>
          </a:xfrm>
          <a:custGeom>
            <a:avLst/>
            <a:gdLst/>
            <a:ahLst/>
            <a:rect l="l" t="t" r="r" b="b"/>
            <a:pathLst>
              <a:path w="147954" h="200025">
                <a:moveTo>
                  <a:pt x="0" y="199644"/>
                </a:moveTo>
                <a:lnTo>
                  <a:pt x="147827" y="199644"/>
                </a:lnTo>
                <a:lnTo>
                  <a:pt x="147827" y="0"/>
                </a:lnTo>
                <a:lnTo>
                  <a:pt x="0" y="0"/>
                </a:lnTo>
                <a:lnTo>
                  <a:pt x="0" y="199644"/>
                </a:lnTo>
                <a:close/>
              </a:path>
            </a:pathLst>
          </a:custGeom>
          <a:noFill/>
          <a:ln w="9000">
            <a:solidFill>
              <a:srgbClr val="000000"/>
            </a:solidFill>
            <a:round/>
          </a:ln>
        </p:spPr>
        <p:style>
          <a:lnRef idx="0"/>
          <a:fillRef idx="0"/>
          <a:effectRef idx="0"/>
          <a:fontRef idx="minor"/>
        </p:style>
      </p:sp>
      <p:sp>
        <p:nvSpPr>
          <p:cNvPr id="1228" name="CustomShape 33"/>
          <p:cNvSpPr/>
          <p:nvPr/>
        </p:nvSpPr>
        <p:spPr>
          <a:xfrm>
            <a:off x="3959640" y="4404960"/>
            <a:ext cx="1268280" cy="287280"/>
          </a:xfrm>
          <a:prstGeom prst="rect">
            <a:avLst/>
          </a:prstGeom>
          <a:noFill/>
          <a:ln>
            <a:noFill/>
          </a:ln>
        </p:spPr>
        <p:style>
          <a:lnRef idx="0"/>
          <a:fillRef idx="0"/>
          <a:effectRef idx="0"/>
          <a:fontRef idx="minor"/>
        </p:style>
        <p:txBody>
          <a:bodyPr lIns="0" rIns="0" tIns="12600" bIns="0"/>
          <a:p>
            <a:pPr marL="12600">
              <a:lnSpc>
                <a:spcPct val="100000"/>
              </a:lnSpc>
              <a:spcBef>
                <a:spcPts val="99"/>
              </a:spcBef>
            </a:pPr>
            <a:r>
              <a:rPr b="0" lang="en-IN" sz="1800" spc="-4" strike="noStrike">
                <a:solidFill>
                  <a:srgbClr val="ff0000"/>
                </a:solidFill>
                <a:latin typeface="Comic Sans MS"/>
              </a:rPr>
              <a:t>propagation</a:t>
            </a:r>
            <a:endParaRPr b="0" lang="en-IN" sz="1800" spc="-1" strike="noStrike">
              <a:latin typeface="Arial"/>
            </a:endParaRPr>
          </a:p>
        </p:txBody>
      </p:sp>
      <p:sp>
        <p:nvSpPr>
          <p:cNvPr id="1229" name="CustomShape 34"/>
          <p:cNvSpPr/>
          <p:nvPr/>
        </p:nvSpPr>
        <p:spPr>
          <a:xfrm>
            <a:off x="3633120" y="4533840"/>
            <a:ext cx="319680" cy="75960"/>
          </a:xfrm>
          <a:custGeom>
            <a:avLst/>
            <a:gdLst/>
            <a:ahLst/>
            <a:rect l="l" t="t" r="r" b="b"/>
            <a:pathLst>
              <a:path w="320039" h="76200">
                <a:moveTo>
                  <a:pt x="76200" y="0"/>
                </a:moveTo>
                <a:lnTo>
                  <a:pt x="0" y="38100"/>
                </a:lnTo>
                <a:lnTo>
                  <a:pt x="76200" y="76200"/>
                </a:lnTo>
                <a:lnTo>
                  <a:pt x="76200" y="44450"/>
                </a:lnTo>
                <a:lnTo>
                  <a:pt x="63500" y="44450"/>
                </a:lnTo>
                <a:lnTo>
                  <a:pt x="63500" y="31750"/>
                </a:lnTo>
                <a:lnTo>
                  <a:pt x="76200" y="31750"/>
                </a:lnTo>
                <a:lnTo>
                  <a:pt x="76200" y="0"/>
                </a:lnTo>
                <a:close/>
                <a:moveTo>
                  <a:pt x="76200" y="31750"/>
                </a:moveTo>
                <a:lnTo>
                  <a:pt x="63500" y="31750"/>
                </a:lnTo>
                <a:lnTo>
                  <a:pt x="63500" y="44450"/>
                </a:lnTo>
                <a:lnTo>
                  <a:pt x="76200" y="44450"/>
                </a:lnTo>
                <a:lnTo>
                  <a:pt x="76200" y="31750"/>
                </a:lnTo>
                <a:close/>
                <a:moveTo>
                  <a:pt x="320039" y="31750"/>
                </a:moveTo>
                <a:lnTo>
                  <a:pt x="76200" y="31750"/>
                </a:lnTo>
                <a:lnTo>
                  <a:pt x="76200" y="44450"/>
                </a:lnTo>
                <a:lnTo>
                  <a:pt x="320039" y="44450"/>
                </a:lnTo>
                <a:lnTo>
                  <a:pt x="320039" y="31750"/>
                </a:lnTo>
                <a:close/>
              </a:path>
            </a:pathLst>
          </a:custGeom>
          <a:solidFill>
            <a:srgbClr val="000000"/>
          </a:solidFill>
          <a:ln>
            <a:noFill/>
          </a:ln>
        </p:spPr>
        <p:style>
          <a:lnRef idx="0"/>
          <a:fillRef idx="0"/>
          <a:effectRef idx="0"/>
          <a:fontRef idx="minor"/>
        </p:style>
      </p:sp>
      <p:sp>
        <p:nvSpPr>
          <p:cNvPr id="1230" name="CustomShape 35"/>
          <p:cNvSpPr/>
          <p:nvPr/>
        </p:nvSpPr>
        <p:spPr>
          <a:xfrm>
            <a:off x="2063520" y="3985560"/>
            <a:ext cx="1360440" cy="287280"/>
          </a:xfrm>
          <a:prstGeom prst="rect">
            <a:avLst/>
          </a:prstGeom>
          <a:noFill/>
          <a:ln>
            <a:noFill/>
          </a:ln>
        </p:spPr>
        <p:style>
          <a:lnRef idx="0"/>
          <a:fillRef idx="0"/>
          <a:effectRef idx="0"/>
          <a:fontRef idx="minor"/>
        </p:style>
        <p:txBody>
          <a:bodyPr lIns="0" rIns="0" tIns="12600" bIns="0"/>
          <a:p>
            <a:pPr marL="12600">
              <a:lnSpc>
                <a:spcPct val="100000"/>
              </a:lnSpc>
              <a:spcBef>
                <a:spcPts val="99"/>
              </a:spcBef>
            </a:pPr>
            <a:r>
              <a:rPr b="0" lang="en-IN" sz="1800" spc="-4" strike="noStrike">
                <a:solidFill>
                  <a:srgbClr val="ff0000"/>
                </a:solidFill>
                <a:latin typeface="Comic Sans MS"/>
              </a:rPr>
              <a:t>transmission</a:t>
            </a:r>
            <a:endParaRPr b="0" lang="en-IN" sz="1800" spc="-1" strike="noStrike">
              <a:latin typeface="Arial"/>
            </a:endParaRPr>
          </a:p>
        </p:txBody>
      </p:sp>
      <p:sp>
        <p:nvSpPr>
          <p:cNvPr id="1231" name="CustomShape 36"/>
          <p:cNvSpPr/>
          <p:nvPr/>
        </p:nvSpPr>
        <p:spPr>
          <a:xfrm>
            <a:off x="3052440" y="4233960"/>
            <a:ext cx="533160" cy="537480"/>
          </a:xfrm>
          <a:custGeom>
            <a:avLst/>
            <a:gdLst/>
            <a:ahLst/>
            <a:rect l="l" t="t" r="r" b="b"/>
            <a:pathLst>
              <a:path w="533400" h="537845">
                <a:moveTo>
                  <a:pt x="475251" y="488255"/>
                </a:moveTo>
                <a:lnTo>
                  <a:pt x="452754" y="510539"/>
                </a:lnTo>
                <a:lnTo>
                  <a:pt x="533400" y="537844"/>
                </a:lnTo>
                <a:lnTo>
                  <a:pt x="520065" y="497205"/>
                </a:lnTo>
                <a:lnTo>
                  <a:pt x="484124" y="497205"/>
                </a:lnTo>
                <a:lnTo>
                  <a:pt x="475251" y="488255"/>
                </a:lnTo>
                <a:close/>
                <a:moveTo>
                  <a:pt x="484248" y="479342"/>
                </a:moveTo>
                <a:lnTo>
                  <a:pt x="475251" y="488255"/>
                </a:lnTo>
                <a:lnTo>
                  <a:pt x="484124" y="497205"/>
                </a:lnTo>
                <a:lnTo>
                  <a:pt x="493140" y="488314"/>
                </a:lnTo>
                <a:lnTo>
                  <a:pt x="484248" y="479342"/>
                </a:lnTo>
                <a:close/>
                <a:moveTo>
                  <a:pt x="506856" y="456945"/>
                </a:moveTo>
                <a:lnTo>
                  <a:pt x="484248" y="479342"/>
                </a:lnTo>
                <a:lnTo>
                  <a:pt x="493140" y="488314"/>
                </a:lnTo>
                <a:lnTo>
                  <a:pt x="484124" y="497205"/>
                </a:lnTo>
                <a:lnTo>
                  <a:pt x="520065" y="497205"/>
                </a:lnTo>
                <a:lnTo>
                  <a:pt x="506856" y="456945"/>
                </a:lnTo>
                <a:close/>
                <a:moveTo>
                  <a:pt x="9143" y="0"/>
                </a:moveTo>
                <a:lnTo>
                  <a:pt x="0" y="8889"/>
                </a:lnTo>
                <a:lnTo>
                  <a:pt x="475251" y="488255"/>
                </a:lnTo>
                <a:lnTo>
                  <a:pt x="484248" y="479342"/>
                </a:lnTo>
                <a:lnTo>
                  <a:pt x="9143" y="0"/>
                </a:lnTo>
                <a:close/>
              </a:path>
            </a:pathLst>
          </a:custGeom>
          <a:solidFill>
            <a:srgbClr val="000000"/>
          </a:solidFill>
          <a:ln>
            <a:noFill/>
          </a:ln>
        </p:spPr>
        <p:style>
          <a:lnRef idx="0"/>
          <a:fillRef idx="0"/>
          <a:effectRef idx="0"/>
          <a:fontRef idx="minor"/>
        </p:style>
      </p:sp>
      <p:sp>
        <p:nvSpPr>
          <p:cNvPr id="1232" name="CustomShape 37"/>
          <p:cNvSpPr/>
          <p:nvPr/>
        </p:nvSpPr>
        <p:spPr>
          <a:xfrm>
            <a:off x="2186280" y="5521320"/>
            <a:ext cx="1148400" cy="569160"/>
          </a:xfrm>
          <a:prstGeom prst="rect">
            <a:avLst/>
          </a:prstGeom>
          <a:noFill/>
          <a:ln>
            <a:noFill/>
          </a:ln>
        </p:spPr>
        <p:style>
          <a:lnRef idx="0"/>
          <a:fillRef idx="0"/>
          <a:effectRef idx="0"/>
          <a:fontRef idx="minor"/>
        </p:style>
        <p:txBody>
          <a:bodyPr lIns="0" rIns="0" tIns="23040" bIns="0"/>
          <a:p>
            <a:pPr marL="12600" indent="283320">
              <a:lnSpc>
                <a:spcPts val="2149"/>
              </a:lnSpc>
              <a:spcBef>
                <a:spcPts val="181"/>
              </a:spcBef>
            </a:pPr>
            <a:r>
              <a:rPr b="0" lang="en-IN" sz="1800" spc="-1" strike="noStrike">
                <a:solidFill>
                  <a:srgbClr val="ff0000"/>
                </a:solidFill>
                <a:latin typeface="Comic Sans MS"/>
              </a:rPr>
              <a:t>nodal  proc</a:t>
            </a:r>
            <a:r>
              <a:rPr b="0" lang="en-IN" sz="1800" spc="-4" strike="noStrike">
                <a:solidFill>
                  <a:srgbClr val="ff0000"/>
                </a:solidFill>
                <a:latin typeface="Comic Sans MS"/>
              </a:rPr>
              <a:t>e</a:t>
            </a:r>
            <a:r>
              <a:rPr b="0" lang="en-IN" sz="1800" spc="-1" strike="noStrike">
                <a:solidFill>
                  <a:srgbClr val="ff0000"/>
                </a:solidFill>
                <a:latin typeface="Comic Sans MS"/>
              </a:rPr>
              <a:t>ssing</a:t>
            </a:r>
            <a:endParaRPr b="0" lang="en-IN" sz="1800" spc="-1" strike="noStrike">
              <a:latin typeface="Arial"/>
            </a:endParaRPr>
          </a:p>
        </p:txBody>
      </p:sp>
      <p:sp>
        <p:nvSpPr>
          <p:cNvPr id="1233" name="CustomShape 38"/>
          <p:cNvSpPr/>
          <p:nvPr/>
        </p:nvSpPr>
        <p:spPr>
          <a:xfrm>
            <a:off x="2366640" y="5506200"/>
            <a:ext cx="833400" cy="75960"/>
          </a:xfrm>
          <a:custGeom>
            <a:avLst/>
            <a:gdLst/>
            <a:ahLst/>
            <a:rect l="l" t="t" r="r" b="b"/>
            <a:pathLst>
              <a:path w="833755" h="76200">
                <a:moveTo>
                  <a:pt x="76200" y="0"/>
                </a:moveTo>
                <a:lnTo>
                  <a:pt x="0" y="38100"/>
                </a:lnTo>
                <a:lnTo>
                  <a:pt x="76200" y="76200"/>
                </a:lnTo>
                <a:lnTo>
                  <a:pt x="76200" y="44450"/>
                </a:lnTo>
                <a:lnTo>
                  <a:pt x="63500" y="44450"/>
                </a:lnTo>
                <a:lnTo>
                  <a:pt x="63500" y="31750"/>
                </a:lnTo>
                <a:lnTo>
                  <a:pt x="76200" y="31750"/>
                </a:lnTo>
                <a:lnTo>
                  <a:pt x="76200" y="0"/>
                </a:lnTo>
                <a:close/>
                <a:moveTo>
                  <a:pt x="757427" y="0"/>
                </a:moveTo>
                <a:lnTo>
                  <a:pt x="757427" y="76200"/>
                </a:lnTo>
                <a:lnTo>
                  <a:pt x="820927" y="44450"/>
                </a:lnTo>
                <a:lnTo>
                  <a:pt x="770127" y="44450"/>
                </a:lnTo>
                <a:lnTo>
                  <a:pt x="770127" y="31750"/>
                </a:lnTo>
                <a:lnTo>
                  <a:pt x="820927" y="31750"/>
                </a:lnTo>
                <a:lnTo>
                  <a:pt x="757427" y="0"/>
                </a:lnTo>
                <a:close/>
                <a:moveTo>
                  <a:pt x="76200" y="31750"/>
                </a:moveTo>
                <a:lnTo>
                  <a:pt x="63500" y="31750"/>
                </a:lnTo>
                <a:lnTo>
                  <a:pt x="63500" y="44450"/>
                </a:lnTo>
                <a:lnTo>
                  <a:pt x="76200" y="44450"/>
                </a:lnTo>
                <a:lnTo>
                  <a:pt x="76200" y="31750"/>
                </a:lnTo>
                <a:close/>
                <a:moveTo>
                  <a:pt x="757427" y="31750"/>
                </a:moveTo>
                <a:lnTo>
                  <a:pt x="76200" y="31750"/>
                </a:lnTo>
                <a:lnTo>
                  <a:pt x="76200" y="44450"/>
                </a:lnTo>
                <a:lnTo>
                  <a:pt x="757427" y="44450"/>
                </a:lnTo>
                <a:lnTo>
                  <a:pt x="757427" y="31750"/>
                </a:lnTo>
                <a:close/>
                <a:moveTo>
                  <a:pt x="820927" y="31750"/>
                </a:moveTo>
                <a:lnTo>
                  <a:pt x="770127" y="31750"/>
                </a:lnTo>
                <a:lnTo>
                  <a:pt x="770127" y="44450"/>
                </a:lnTo>
                <a:lnTo>
                  <a:pt x="820927" y="44450"/>
                </a:lnTo>
                <a:lnTo>
                  <a:pt x="833627" y="38100"/>
                </a:lnTo>
                <a:lnTo>
                  <a:pt x="820927" y="31750"/>
                </a:lnTo>
                <a:close/>
              </a:path>
            </a:pathLst>
          </a:custGeom>
          <a:solidFill>
            <a:srgbClr val="000000"/>
          </a:solidFill>
          <a:ln>
            <a:noFill/>
          </a:ln>
        </p:spPr>
        <p:style>
          <a:lnRef idx="0"/>
          <a:fillRef idx="0"/>
          <a:effectRef idx="0"/>
          <a:fontRef idx="minor"/>
        </p:style>
      </p:sp>
      <p:sp>
        <p:nvSpPr>
          <p:cNvPr id="1234" name="CustomShape 39"/>
          <p:cNvSpPr/>
          <p:nvPr/>
        </p:nvSpPr>
        <p:spPr>
          <a:xfrm>
            <a:off x="3175920" y="5266800"/>
            <a:ext cx="387000" cy="75960"/>
          </a:xfrm>
          <a:custGeom>
            <a:avLst/>
            <a:gdLst/>
            <a:ahLst/>
            <a:rect l="l" t="t" r="r" b="b"/>
            <a:pathLst>
              <a:path w="387350" h="76200">
                <a:moveTo>
                  <a:pt x="76199" y="0"/>
                </a:moveTo>
                <a:lnTo>
                  <a:pt x="0" y="38099"/>
                </a:lnTo>
                <a:lnTo>
                  <a:pt x="76199" y="76199"/>
                </a:lnTo>
                <a:lnTo>
                  <a:pt x="76199" y="44449"/>
                </a:lnTo>
                <a:lnTo>
                  <a:pt x="63500" y="44449"/>
                </a:lnTo>
                <a:lnTo>
                  <a:pt x="63500" y="31749"/>
                </a:lnTo>
                <a:lnTo>
                  <a:pt x="76199" y="31749"/>
                </a:lnTo>
                <a:lnTo>
                  <a:pt x="76199" y="0"/>
                </a:lnTo>
                <a:close/>
                <a:moveTo>
                  <a:pt x="310895" y="0"/>
                </a:moveTo>
                <a:lnTo>
                  <a:pt x="310895" y="76199"/>
                </a:lnTo>
                <a:lnTo>
                  <a:pt x="374395" y="44449"/>
                </a:lnTo>
                <a:lnTo>
                  <a:pt x="323595" y="44449"/>
                </a:lnTo>
                <a:lnTo>
                  <a:pt x="323595" y="31749"/>
                </a:lnTo>
                <a:lnTo>
                  <a:pt x="374395" y="31749"/>
                </a:lnTo>
                <a:lnTo>
                  <a:pt x="310895" y="0"/>
                </a:lnTo>
                <a:close/>
                <a:moveTo>
                  <a:pt x="76199" y="31749"/>
                </a:moveTo>
                <a:lnTo>
                  <a:pt x="63500" y="31749"/>
                </a:lnTo>
                <a:lnTo>
                  <a:pt x="63500" y="44449"/>
                </a:lnTo>
                <a:lnTo>
                  <a:pt x="76199" y="44449"/>
                </a:lnTo>
                <a:lnTo>
                  <a:pt x="76199" y="31749"/>
                </a:lnTo>
                <a:close/>
                <a:moveTo>
                  <a:pt x="310895" y="31749"/>
                </a:moveTo>
                <a:lnTo>
                  <a:pt x="76199" y="31749"/>
                </a:lnTo>
                <a:lnTo>
                  <a:pt x="76199" y="44449"/>
                </a:lnTo>
                <a:lnTo>
                  <a:pt x="310895" y="44449"/>
                </a:lnTo>
                <a:lnTo>
                  <a:pt x="310895" y="31749"/>
                </a:lnTo>
                <a:close/>
                <a:moveTo>
                  <a:pt x="374395" y="31749"/>
                </a:moveTo>
                <a:lnTo>
                  <a:pt x="323595" y="31749"/>
                </a:lnTo>
                <a:lnTo>
                  <a:pt x="323595" y="44449"/>
                </a:lnTo>
                <a:lnTo>
                  <a:pt x="374395" y="44449"/>
                </a:lnTo>
                <a:lnTo>
                  <a:pt x="387095" y="38099"/>
                </a:lnTo>
                <a:lnTo>
                  <a:pt x="374395" y="31749"/>
                </a:lnTo>
                <a:close/>
              </a:path>
            </a:pathLst>
          </a:custGeom>
          <a:solidFill>
            <a:srgbClr val="000000"/>
          </a:solidFill>
          <a:ln>
            <a:noFill/>
          </a:ln>
        </p:spPr>
        <p:style>
          <a:lnRef idx="0"/>
          <a:fillRef idx="0"/>
          <a:effectRef idx="0"/>
          <a:fontRef idx="minor"/>
        </p:style>
      </p:sp>
      <p:sp>
        <p:nvSpPr>
          <p:cNvPr id="1235" name="CustomShape 40"/>
          <p:cNvSpPr/>
          <p:nvPr/>
        </p:nvSpPr>
        <p:spPr>
          <a:xfrm>
            <a:off x="3664080" y="5776920"/>
            <a:ext cx="937440" cy="287280"/>
          </a:xfrm>
          <a:prstGeom prst="rect">
            <a:avLst/>
          </a:prstGeom>
          <a:noFill/>
          <a:ln>
            <a:noFill/>
          </a:ln>
        </p:spPr>
        <p:style>
          <a:lnRef idx="0"/>
          <a:fillRef idx="0"/>
          <a:effectRef idx="0"/>
          <a:fontRef idx="minor"/>
        </p:style>
        <p:txBody>
          <a:bodyPr lIns="0" rIns="0" tIns="12600" bIns="0"/>
          <a:p>
            <a:pPr marL="12600">
              <a:lnSpc>
                <a:spcPct val="100000"/>
              </a:lnSpc>
              <a:spcBef>
                <a:spcPts val="99"/>
              </a:spcBef>
            </a:pPr>
            <a:r>
              <a:rPr b="0" lang="en-IN" sz="1800" spc="-1" strike="noStrike">
                <a:solidFill>
                  <a:srgbClr val="ff0000"/>
                </a:solidFill>
                <a:latin typeface="Comic Sans MS"/>
              </a:rPr>
              <a:t>queueing</a:t>
            </a:r>
            <a:endParaRPr b="0" lang="en-IN" sz="1800" spc="-1" strike="noStrike">
              <a:latin typeface="Arial"/>
            </a:endParaRPr>
          </a:p>
        </p:txBody>
      </p:sp>
      <p:sp>
        <p:nvSpPr>
          <p:cNvPr id="1236" name="CustomShape 41"/>
          <p:cNvSpPr/>
          <p:nvPr/>
        </p:nvSpPr>
        <p:spPr>
          <a:xfrm>
            <a:off x="3339000" y="5304960"/>
            <a:ext cx="594000" cy="553320"/>
          </a:xfrm>
          <a:custGeom>
            <a:avLst/>
            <a:gdLst/>
            <a:ahLst/>
            <a:rect l="l" t="t" r="r" b="b"/>
            <a:pathLst>
              <a:path w="594360" h="553720">
                <a:moveTo>
                  <a:pt x="594360" y="553211"/>
                </a:moveTo>
                <a:lnTo>
                  <a:pt x="0" y="0"/>
                </a:lnTo>
              </a:path>
            </a:pathLst>
          </a:custGeom>
          <a:noFill/>
          <a:ln w="9000">
            <a:solidFill>
              <a:srgbClr val="000000"/>
            </a:solidFill>
            <a:round/>
          </a:ln>
        </p:spPr>
        <p:style>
          <a:lnRef idx="0"/>
          <a:fillRef idx="0"/>
          <a:effectRef idx="0"/>
          <a:fontRef idx="minor"/>
        </p:style>
      </p:sp>
      <p:sp>
        <p:nvSpPr>
          <p:cNvPr id="1237" name="CustomShape 42"/>
          <p:cNvSpPr/>
          <p:nvPr/>
        </p:nvSpPr>
        <p:spPr>
          <a:xfrm>
            <a:off x="5782680" y="4708440"/>
            <a:ext cx="178200" cy="1440"/>
          </a:xfrm>
          <a:custGeom>
            <a:avLst/>
            <a:gdLst/>
            <a:ahLst/>
            <a:rect l="l" t="t" r="r" b="b"/>
            <a:pathLst>
              <a:path w="178435" h="1904">
                <a:moveTo>
                  <a:pt x="-14477" y="762"/>
                </a:moveTo>
                <a:lnTo>
                  <a:pt x="192786" y="762"/>
                </a:lnTo>
              </a:path>
            </a:pathLst>
          </a:custGeom>
          <a:noFill/>
          <a:ln w="30600">
            <a:solidFill>
              <a:srgbClr val="000000"/>
            </a:solidFill>
            <a:round/>
          </a:ln>
        </p:spPr>
        <p:style>
          <a:lnRef idx="0"/>
          <a:fillRef idx="0"/>
          <a:effectRef idx="0"/>
          <a:fontRef idx="minor"/>
        </p:style>
      </p:sp>
      <p:sp>
        <p:nvSpPr>
          <p:cNvPr id="1238" name="CustomShape 43"/>
          <p:cNvSpPr/>
          <p:nvPr/>
        </p:nvSpPr>
        <p:spPr>
          <a:xfrm>
            <a:off x="6124320" y="4825800"/>
            <a:ext cx="156960" cy="360"/>
          </a:xfrm>
          <a:custGeom>
            <a:avLst/>
            <a:gdLst/>
            <a:ahLst/>
            <a:rect l="l" t="t" r="r" b="b"/>
            <a:pathLst>
              <a:path w="157479" h="0">
                <a:moveTo>
                  <a:pt x="0" y="0"/>
                </a:moveTo>
                <a:lnTo>
                  <a:pt x="156971" y="0"/>
                </a:lnTo>
              </a:path>
            </a:pathLst>
          </a:custGeom>
          <a:noFill/>
          <a:ln w="28800">
            <a:solidFill>
              <a:srgbClr val="000000"/>
            </a:solidFill>
            <a:round/>
          </a:ln>
        </p:spPr>
        <p:style>
          <a:lnRef idx="0"/>
          <a:fillRef idx="0"/>
          <a:effectRef idx="0"/>
          <a:fontRef idx="minor"/>
        </p:style>
      </p:sp>
      <p:sp>
        <p:nvSpPr>
          <p:cNvPr id="1239" name="CustomShape 44"/>
          <p:cNvSpPr/>
          <p:nvPr/>
        </p:nvSpPr>
        <p:spPr>
          <a:xfrm>
            <a:off x="5945760" y="4709880"/>
            <a:ext cx="185760" cy="115920"/>
          </a:xfrm>
          <a:custGeom>
            <a:avLst/>
            <a:gdLst/>
            <a:ahLst/>
            <a:rect l="l" t="t" r="r" b="b"/>
            <a:pathLst>
              <a:path w="186054" h="116204">
                <a:moveTo>
                  <a:pt x="0" y="0"/>
                </a:moveTo>
                <a:lnTo>
                  <a:pt x="185927" y="115823"/>
                </a:lnTo>
              </a:path>
            </a:pathLst>
          </a:custGeom>
          <a:noFill/>
          <a:ln w="28800">
            <a:solidFill>
              <a:srgbClr val="000000"/>
            </a:solidFill>
            <a:round/>
          </a:ln>
        </p:spPr>
        <p:style>
          <a:lnRef idx="0"/>
          <a:fillRef idx="0"/>
          <a:effectRef idx="0"/>
          <a:fontRef idx="minor"/>
        </p:style>
      </p:sp>
      <p:sp>
        <p:nvSpPr>
          <p:cNvPr id="1240" name="CustomShape 45"/>
          <p:cNvSpPr/>
          <p:nvPr/>
        </p:nvSpPr>
        <p:spPr>
          <a:xfrm>
            <a:off x="5782680" y="4821120"/>
            <a:ext cx="178200" cy="1440"/>
          </a:xfrm>
          <a:custGeom>
            <a:avLst/>
            <a:gdLst/>
            <a:ahLst/>
            <a:rect l="l" t="t" r="r" b="b"/>
            <a:pathLst>
              <a:path w="178435" h="1904">
                <a:moveTo>
                  <a:pt x="-14477" y="762"/>
                </a:moveTo>
                <a:lnTo>
                  <a:pt x="192786" y="762"/>
                </a:lnTo>
              </a:path>
            </a:pathLst>
          </a:custGeom>
          <a:noFill/>
          <a:ln w="30600">
            <a:solidFill>
              <a:srgbClr val="000000"/>
            </a:solidFill>
            <a:round/>
          </a:ln>
        </p:spPr>
        <p:style>
          <a:lnRef idx="0"/>
          <a:fillRef idx="0"/>
          <a:effectRef idx="0"/>
          <a:fontRef idx="minor"/>
        </p:style>
      </p:sp>
      <p:sp>
        <p:nvSpPr>
          <p:cNvPr id="1241" name="CustomShape 46"/>
          <p:cNvSpPr/>
          <p:nvPr/>
        </p:nvSpPr>
        <p:spPr>
          <a:xfrm>
            <a:off x="6124320" y="4707000"/>
            <a:ext cx="156960" cy="360"/>
          </a:xfrm>
          <a:custGeom>
            <a:avLst/>
            <a:gdLst/>
            <a:ahLst/>
            <a:rect l="l" t="t" r="r" b="b"/>
            <a:pathLst>
              <a:path w="157479" h="0">
                <a:moveTo>
                  <a:pt x="0" y="0"/>
                </a:moveTo>
                <a:lnTo>
                  <a:pt x="156971" y="0"/>
                </a:lnTo>
              </a:path>
            </a:pathLst>
          </a:custGeom>
          <a:noFill/>
          <a:ln w="28800">
            <a:solidFill>
              <a:srgbClr val="000000"/>
            </a:solidFill>
            <a:round/>
          </a:ln>
        </p:spPr>
        <p:style>
          <a:lnRef idx="0"/>
          <a:fillRef idx="0"/>
          <a:effectRef idx="0"/>
          <a:fontRef idx="minor"/>
        </p:style>
      </p:sp>
      <p:sp>
        <p:nvSpPr>
          <p:cNvPr id="1242" name="CustomShape 47"/>
          <p:cNvSpPr/>
          <p:nvPr/>
        </p:nvSpPr>
        <p:spPr>
          <a:xfrm>
            <a:off x="5945760" y="4707000"/>
            <a:ext cx="185760" cy="114120"/>
          </a:xfrm>
          <a:custGeom>
            <a:avLst/>
            <a:gdLst/>
            <a:ahLst/>
            <a:rect l="l" t="t" r="r" b="b"/>
            <a:pathLst>
              <a:path w="186054" h="114300">
                <a:moveTo>
                  <a:pt x="0" y="114300"/>
                </a:moveTo>
                <a:lnTo>
                  <a:pt x="185927" y="0"/>
                </a:lnTo>
              </a:path>
            </a:pathLst>
          </a:custGeom>
          <a:noFill/>
          <a:ln w="28800">
            <a:solidFill>
              <a:srgbClr val="000000"/>
            </a:solidFill>
            <a:round/>
          </a:ln>
        </p:spPr>
        <p:style>
          <a:lnRef idx="0"/>
          <a:fillRef idx="0"/>
          <a:effectRef idx="0"/>
          <a:fontRef idx="minor"/>
        </p:style>
      </p:sp>
      <p:sp>
        <p:nvSpPr>
          <p:cNvPr id="1243" name="CustomShape 48"/>
          <p:cNvSpPr/>
          <p:nvPr/>
        </p:nvSpPr>
        <p:spPr>
          <a:xfrm>
            <a:off x="4453200" y="1115280"/>
            <a:ext cx="4385880" cy="1376640"/>
          </a:xfrm>
          <a:prstGeom prst="rect">
            <a:avLst/>
          </a:prstGeom>
          <a:noFill/>
          <a:ln>
            <a:noFill/>
          </a:ln>
        </p:spPr>
        <p:style>
          <a:lnRef idx="0"/>
          <a:fillRef idx="0"/>
          <a:effectRef idx="0"/>
          <a:fontRef idx="minor"/>
        </p:style>
        <p:txBody>
          <a:bodyPr lIns="0" rIns="0" tIns="65880" bIns="0"/>
          <a:p>
            <a:pPr marL="355680" indent="-342720">
              <a:lnSpc>
                <a:spcPct val="100000"/>
              </a:lnSpc>
              <a:spcBef>
                <a:spcPts val="519"/>
              </a:spcBef>
              <a:buClr>
                <a:srgbClr val="c0504d"/>
              </a:buClr>
              <a:buSzPct val="83000"/>
              <a:buFont typeface="Wingdings" charset="2"/>
              <a:buChar char=""/>
            </a:pPr>
            <a:r>
              <a:rPr b="0" lang="en-IN" sz="1800" spc="-1" strike="noStrike">
                <a:solidFill>
                  <a:srgbClr val="ff0000"/>
                </a:solidFill>
                <a:latin typeface="Comic Sans MS"/>
              </a:rPr>
              <a:t>2.</a:t>
            </a:r>
            <a:r>
              <a:rPr b="0" lang="en-IN" sz="1800" spc="-4" strike="noStrike">
                <a:solidFill>
                  <a:srgbClr val="ff0000"/>
                </a:solidFill>
                <a:latin typeface="Comic Sans MS"/>
              </a:rPr>
              <a:t> </a:t>
            </a:r>
            <a:r>
              <a:rPr b="0" lang="en-IN" sz="1800" spc="-1" strike="noStrike">
                <a:solidFill>
                  <a:srgbClr val="ff0000"/>
                </a:solidFill>
                <a:latin typeface="Comic Sans MS"/>
              </a:rPr>
              <a:t>queueing</a:t>
            </a:r>
            <a:endParaRPr b="0" lang="en-IN" sz="1800" spc="-1" strike="noStrike">
              <a:latin typeface="Arial"/>
            </a:endParaRPr>
          </a:p>
          <a:p>
            <a:pPr lvl="1" marL="756360" indent="-286200">
              <a:lnSpc>
                <a:spcPct val="100000"/>
              </a:lnSpc>
              <a:spcBef>
                <a:spcPts val="471"/>
              </a:spcBef>
              <a:buClr>
                <a:srgbClr val="c0504d"/>
              </a:buClr>
              <a:buSzPct val="75000"/>
              <a:buFont typeface="Wingdings" charset="2"/>
              <a:buChar char=""/>
            </a:pPr>
            <a:r>
              <a:rPr b="0" lang="en-IN" sz="2000" spc="-4" strike="noStrike">
                <a:solidFill>
                  <a:srgbClr val="000000"/>
                </a:solidFill>
                <a:latin typeface="Comic Sans MS"/>
              </a:rPr>
              <a:t>waiting </a:t>
            </a:r>
            <a:r>
              <a:rPr b="0" lang="en-IN" sz="2000" spc="-1" strike="noStrike">
                <a:solidFill>
                  <a:srgbClr val="000000"/>
                </a:solidFill>
                <a:latin typeface="Comic Sans MS"/>
              </a:rPr>
              <a:t>Time </a:t>
            </a:r>
            <a:r>
              <a:rPr b="0" lang="en-IN" sz="2000" spc="-4" strike="noStrike">
                <a:solidFill>
                  <a:srgbClr val="000000"/>
                </a:solidFill>
                <a:latin typeface="Comic Sans MS"/>
              </a:rPr>
              <a:t>in </a:t>
            </a:r>
            <a:r>
              <a:rPr b="0" lang="en-IN" sz="2000" spc="-1" strike="noStrike">
                <a:solidFill>
                  <a:srgbClr val="000000"/>
                </a:solidFill>
                <a:latin typeface="Comic Sans MS"/>
              </a:rPr>
              <a:t>the  queue</a:t>
            </a:r>
            <a:endParaRPr b="0" lang="en-IN" sz="2000" spc="-1" strike="noStrike">
              <a:latin typeface="Arial"/>
            </a:endParaRPr>
          </a:p>
          <a:p>
            <a:pPr lvl="1" marL="756360" indent="-286200">
              <a:lnSpc>
                <a:spcPct val="100000"/>
              </a:lnSpc>
              <a:spcBef>
                <a:spcPts val="485"/>
              </a:spcBef>
              <a:buClr>
                <a:srgbClr val="c0504d"/>
              </a:buClr>
              <a:buSzPct val="75000"/>
              <a:buFont typeface="Wingdings" charset="2"/>
              <a:buChar char=""/>
            </a:pPr>
            <a:r>
              <a:rPr b="0" lang="en-IN" sz="2000" spc="-4" strike="noStrike">
                <a:solidFill>
                  <a:srgbClr val="000000"/>
                </a:solidFill>
                <a:latin typeface="Comic Sans MS"/>
              </a:rPr>
              <a:t>depends </a:t>
            </a:r>
            <a:r>
              <a:rPr b="0" lang="en-IN" sz="2000" spc="-1" strike="noStrike">
                <a:solidFill>
                  <a:srgbClr val="000000"/>
                </a:solidFill>
                <a:latin typeface="Comic Sans MS"/>
              </a:rPr>
              <a:t>on congestion  level of</a:t>
            </a:r>
            <a:r>
              <a:rPr b="0" lang="en-IN" sz="2000" spc="-9" strike="noStrike">
                <a:solidFill>
                  <a:srgbClr val="000000"/>
                </a:solidFill>
                <a:latin typeface="Comic Sans MS"/>
              </a:rPr>
              <a:t> </a:t>
            </a:r>
            <a:r>
              <a:rPr b="0" lang="en-IN" sz="2000" spc="-1" strike="noStrike">
                <a:solidFill>
                  <a:srgbClr val="000000"/>
                </a:solidFill>
                <a:latin typeface="Comic Sans MS"/>
              </a:rPr>
              <a:t>router</a:t>
            </a:r>
            <a:endParaRPr b="0" lang="en-IN" sz="2000" spc="-1" strike="noStrike">
              <a:latin typeface="Arial"/>
            </a:endParaRPr>
          </a:p>
        </p:txBody>
      </p:sp>
    </p:spTree>
  </p:cSld>
</p:sld>
</file>

<file path=ppt/slides/slide8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44" name="TextShape 1"/>
          <p:cNvSpPr txBox="1"/>
          <p:nvPr/>
        </p:nvSpPr>
        <p:spPr>
          <a:xfrm>
            <a:off x="380880" y="165960"/>
            <a:ext cx="7920720" cy="1157760"/>
          </a:xfrm>
          <a:prstGeom prst="rect">
            <a:avLst/>
          </a:prstGeom>
          <a:noFill/>
          <a:ln>
            <a:noFill/>
          </a:ln>
        </p:spPr>
        <p:txBody>
          <a:bodyPr lIns="0" rIns="0" tIns="12600" bIns="0"/>
          <a:p>
            <a:pPr marL="12600">
              <a:lnSpc>
                <a:spcPct val="100000"/>
              </a:lnSpc>
              <a:spcBef>
                <a:spcPts val="99"/>
              </a:spcBef>
            </a:pPr>
            <a:r>
              <a:rPr b="1" lang="en-US" sz="4000" spc="-222" strike="noStrike">
                <a:solidFill>
                  <a:srgbClr val="000000"/>
                </a:solidFill>
                <a:latin typeface="Times New Roman"/>
              </a:rPr>
              <a:t>Delay </a:t>
            </a:r>
            <a:r>
              <a:rPr b="1" lang="en-US" sz="4000" spc="-43" strike="noStrike">
                <a:solidFill>
                  <a:srgbClr val="000000"/>
                </a:solidFill>
                <a:latin typeface="Times New Roman"/>
              </a:rPr>
              <a:t>in </a:t>
            </a:r>
            <a:r>
              <a:rPr b="1" lang="en-US" sz="4000" spc="-137" strike="noStrike">
                <a:solidFill>
                  <a:srgbClr val="000000"/>
                </a:solidFill>
                <a:latin typeface="Times New Roman"/>
              </a:rPr>
              <a:t>packet-switched</a:t>
            </a:r>
            <a:r>
              <a:rPr b="1" lang="en-US" sz="4000" spc="-324" strike="noStrike">
                <a:solidFill>
                  <a:srgbClr val="000000"/>
                </a:solidFill>
                <a:latin typeface="Times New Roman"/>
              </a:rPr>
              <a:t> </a:t>
            </a:r>
            <a:r>
              <a:rPr b="1" lang="en-US" sz="4000" spc="-111" strike="noStrike">
                <a:solidFill>
                  <a:srgbClr val="000000"/>
                </a:solidFill>
                <a:latin typeface="Times New Roman"/>
              </a:rPr>
              <a:t>networks</a:t>
            </a:r>
            <a:endParaRPr b="0" lang="en-US" sz="4000" spc="-1" strike="noStrike">
              <a:solidFill>
                <a:srgbClr val="000000"/>
              </a:solidFill>
              <a:latin typeface="Calibri"/>
            </a:endParaRPr>
          </a:p>
        </p:txBody>
      </p:sp>
      <p:sp>
        <p:nvSpPr>
          <p:cNvPr id="1245" name="CustomShape 2"/>
          <p:cNvSpPr/>
          <p:nvPr/>
        </p:nvSpPr>
        <p:spPr>
          <a:xfrm>
            <a:off x="0" y="1150200"/>
            <a:ext cx="4133520" cy="612720"/>
          </a:xfrm>
          <a:prstGeom prst="rect">
            <a:avLst/>
          </a:prstGeom>
          <a:noFill/>
          <a:ln>
            <a:noFill/>
          </a:ln>
        </p:spPr>
        <p:style>
          <a:lnRef idx="0"/>
          <a:fillRef idx="0"/>
          <a:effectRef idx="0"/>
          <a:fontRef idx="minor"/>
        </p:style>
        <p:txBody>
          <a:bodyPr lIns="0" rIns="0" tIns="76680" bIns="0"/>
          <a:p>
            <a:pPr marL="355680" indent="-342720">
              <a:lnSpc>
                <a:spcPts val="2109"/>
              </a:lnSpc>
              <a:spcBef>
                <a:spcPts val="604"/>
              </a:spcBef>
            </a:pPr>
            <a:r>
              <a:rPr b="0" lang="en-IN" sz="2200" spc="-83" strike="noStrike">
                <a:solidFill>
                  <a:srgbClr val="ff0000"/>
                </a:solidFill>
                <a:latin typeface="Arial"/>
              </a:rPr>
              <a:t>3</a:t>
            </a:r>
            <a:r>
              <a:rPr b="0" lang="en-IN" sz="2200" spc="-83" strike="noStrike">
                <a:solidFill>
                  <a:srgbClr val="ff0000"/>
                </a:solidFill>
                <a:latin typeface="Times New Roman"/>
              </a:rPr>
              <a:t>. </a:t>
            </a:r>
            <a:r>
              <a:rPr b="0" lang="en-IN" sz="2200" spc="-134" strike="noStrike">
                <a:solidFill>
                  <a:srgbClr val="ff0000"/>
                </a:solidFill>
                <a:latin typeface="Times New Roman"/>
              </a:rPr>
              <a:t>Transmission </a:t>
            </a:r>
            <a:r>
              <a:rPr b="0" lang="en-IN" sz="2200" spc="-94" strike="noStrike">
                <a:solidFill>
                  <a:srgbClr val="ff0000"/>
                </a:solidFill>
                <a:latin typeface="Times New Roman"/>
              </a:rPr>
              <a:t>delay: </a:t>
            </a:r>
            <a:r>
              <a:rPr b="1" lang="en-IN" sz="2200" spc="-18" strike="noStrike">
                <a:solidFill>
                  <a:srgbClr val="392d93"/>
                </a:solidFill>
                <a:latin typeface="Times New Roman"/>
              </a:rPr>
              <a:t>time  </a:t>
            </a:r>
            <a:r>
              <a:rPr b="1" lang="en-IN" sz="2200" spc="-94" strike="noStrike">
                <a:solidFill>
                  <a:srgbClr val="392d93"/>
                </a:solidFill>
                <a:latin typeface="Times New Roman"/>
              </a:rPr>
              <a:t>taken </a:t>
            </a:r>
            <a:r>
              <a:rPr b="1" lang="en-IN" sz="2200" spc="12" strike="noStrike">
                <a:solidFill>
                  <a:srgbClr val="392d93"/>
                </a:solidFill>
                <a:latin typeface="Times New Roman"/>
              </a:rPr>
              <a:t>to </a:t>
            </a:r>
            <a:r>
              <a:rPr b="1" lang="en-IN" sz="2200" spc="-38" strike="noStrike">
                <a:solidFill>
                  <a:srgbClr val="392d93"/>
                </a:solidFill>
                <a:latin typeface="Times New Roman"/>
              </a:rPr>
              <a:t>transmit </a:t>
            </a:r>
            <a:r>
              <a:rPr b="1" lang="en-IN" sz="2200" spc="-29" strike="noStrike">
                <a:solidFill>
                  <a:srgbClr val="392d93"/>
                </a:solidFill>
                <a:latin typeface="Times New Roman"/>
              </a:rPr>
              <a:t>the </a:t>
            </a:r>
            <a:r>
              <a:rPr b="1" lang="en-IN" sz="2200" spc="-12" strike="noStrike">
                <a:solidFill>
                  <a:srgbClr val="392d93"/>
                </a:solidFill>
                <a:latin typeface="Times New Roman"/>
              </a:rPr>
              <a:t>file</a:t>
            </a:r>
            <a:r>
              <a:rPr b="1" lang="en-IN" sz="2200" spc="-449" strike="noStrike">
                <a:solidFill>
                  <a:srgbClr val="392d93"/>
                </a:solidFill>
                <a:latin typeface="Times New Roman"/>
              </a:rPr>
              <a:t>  </a:t>
            </a:r>
            <a:r>
              <a:rPr b="1" lang="en-IN" sz="2200" spc="-69" strike="noStrike">
                <a:solidFill>
                  <a:srgbClr val="392d93"/>
                </a:solidFill>
                <a:latin typeface="Times New Roman"/>
              </a:rPr>
              <a:t>on  </a:t>
            </a:r>
            <a:r>
              <a:rPr b="1" lang="en-IN" sz="2200" spc="12" strike="noStrike">
                <a:solidFill>
                  <a:srgbClr val="392d93"/>
                </a:solidFill>
                <a:latin typeface="Times New Roman"/>
              </a:rPr>
              <a:t>to </a:t>
            </a:r>
            <a:r>
              <a:rPr b="1" lang="en-IN" sz="2200" spc="-29" strike="noStrike">
                <a:solidFill>
                  <a:srgbClr val="392d93"/>
                </a:solidFill>
                <a:latin typeface="Times New Roman"/>
              </a:rPr>
              <a:t>the</a:t>
            </a:r>
            <a:r>
              <a:rPr b="1" lang="en-IN" sz="2200" spc="-228" strike="noStrike">
                <a:solidFill>
                  <a:srgbClr val="392d93"/>
                </a:solidFill>
                <a:latin typeface="Times New Roman"/>
              </a:rPr>
              <a:t> </a:t>
            </a:r>
            <a:r>
              <a:rPr b="1" lang="en-IN" sz="2200" spc="-32" strike="noStrike">
                <a:solidFill>
                  <a:srgbClr val="392d93"/>
                </a:solidFill>
                <a:latin typeface="Times New Roman"/>
              </a:rPr>
              <a:t>link</a:t>
            </a:r>
            <a:endParaRPr b="0" lang="en-IN" sz="2200" spc="-1" strike="noStrike">
              <a:latin typeface="Arial"/>
            </a:endParaRPr>
          </a:p>
        </p:txBody>
      </p:sp>
      <p:sp>
        <p:nvSpPr>
          <p:cNvPr id="1246" name="CustomShape 3"/>
          <p:cNvSpPr/>
          <p:nvPr/>
        </p:nvSpPr>
        <p:spPr>
          <a:xfrm>
            <a:off x="228600" y="1995120"/>
            <a:ext cx="3820680" cy="1553400"/>
          </a:xfrm>
          <a:prstGeom prst="rect">
            <a:avLst/>
          </a:prstGeom>
          <a:noFill/>
          <a:ln>
            <a:noFill/>
          </a:ln>
        </p:spPr>
        <p:style>
          <a:lnRef idx="0"/>
          <a:fillRef idx="0"/>
          <a:effectRef idx="0"/>
          <a:fontRef idx="minor"/>
        </p:style>
        <p:txBody>
          <a:bodyPr lIns="0" rIns="0" tIns="12240" bIns="0"/>
          <a:p>
            <a:pPr marL="355680" indent="-342720">
              <a:lnSpc>
                <a:spcPct val="100000"/>
              </a:lnSpc>
              <a:spcBef>
                <a:spcPts val="96"/>
              </a:spcBef>
              <a:buClr>
                <a:srgbClr val="000000"/>
              </a:buClr>
              <a:buFont typeface="Symbol" charset="2"/>
              <a:buChar char=""/>
            </a:pPr>
            <a:r>
              <a:rPr b="0" lang="en-IN" sz="2200" spc="-123" strike="noStrike">
                <a:solidFill>
                  <a:srgbClr val="000000"/>
                </a:solidFill>
                <a:latin typeface="Arial"/>
              </a:rPr>
              <a:t>R= link </a:t>
            </a:r>
            <a:r>
              <a:rPr b="0" lang="en-IN" sz="2200" spc="-49" strike="noStrike">
                <a:solidFill>
                  <a:srgbClr val="000000"/>
                </a:solidFill>
                <a:latin typeface="Arial"/>
              </a:rPr>
              <a:t>bandwidth</a:t>
            </a:r>
            <a:r>
              <a:rPr b="0" lang="en-IN" sz="2200" spc="-111" strike="noStrike">
                <a:solidFill>
                  <a:srgbClr val="000000"/>
                </a:solidFill>
                <a:latin typeface="Arial"/>
              </a:rPr>
              <a:t> (bps)</a:t>
            </a:r>
            <a:endParaRPr b="0" lang="en-IN" sz="2200" spc="-1" strike="noStrike">
              <a:latin typeface="Arial"/>
            </a:endParaRPr>
          </a:p>
          <a:p>
            <a:pPr marL="355680" indent="-342720">
              <a:lnSpc>
                <a:spcPct val="80000"/>
              </a:lnSpc>
              <a:spcBef>
                <a:spcPts val="524"/>
              </a:spcBef>
              <a:buClr>
                <a:srgbClr val="000000"/>
              </a:buClr>
              <a:buFont typeface="Symbol" charset="2"/>
              <a:buChar char=""/>
            </a:pPr>
            <a:r>
              <a:rPr b="0" lang="en-IN" sz="2200" spc="-143" strike="noStrike">
                <a:solidFill>
                  <a:srgbClr val="000000"/>
                </a:solidFill>
                <a:latin typeface="Arial"/>
              </a:rPr>
              <a:t>L= packet </a:t>
            </a:r>
            <a:r>
              <a:rPr b="0" lang="en-IN" sz="2200" spc="-63" strike="noStrike">
                <a:solidFill>
                  <a:srgbClr val="000000"/>
                </a:solidFill>
                <a:latin typeface="Arial"/>
              </a:rPr>
              <a:t>length </a:t>
            </a:r>
            <a:r>
              <a:rPr b="0" lang="en-IN" sz="2200" spc="-52" strike="noStrike">
                <a:solidFill>
                  <a:srgbClr val="000000"/>
                </a:solidFill>
                <a:latin typeface="Arial"/>
              </a:rPr>
              <a:t>(bits)</a:t>
            </a:r>
            <a:r>
              <a:rPr b="0" lang="en-IN" sz="2200" spc="-148" strike="noStrike">
                <a:solidFill>
                  <a:srgbClr val="000000"/>
                </a:solidFill>
                <a:latin typeface="Arial"/>
              </a:rPr>
              <a:t> </a:t>
            </a:r>
            <a:r>
              <a:rPr b="0" lang="en-IN" sz="2200" spc="-58" strike="noStrike">
                <a:solidFill>
                  <a:srgbClr val="000000"/>
                </a:solidFill>
                <a:latin typeface="Arial"/>
              </a:rPr>
              <a:t>i.e.,  </a:t>
            </a:r>
            <a:r>
              <a:rPr b="0" lang="en-IN" sz="2200" spc="-162" strike="noStrike">
                <a:solidFill>
                  <a:srgbClr val="000000"/>
                </a:solidFill>
                <a:latin typeface="Arial"/>
              </a:rPr>
              <a:t>size </a:t>
            </a:r>
            <a:r>
              <a:rPr b="0" lang="en-IN" sz="2200" spc="-4" strike="noStrike">
                <a:solidFill>
                  <a:srgbClr val="000000"/>
                </a:solidFill>
                <a:latin typeface="Arial"/>
              </a:rPr>
              <a:t>of</a:t>
            </a:r>
            <a:r>
              <a:rPr b="0" lang="en-IN" sz="2200" spc="-58" strike="noStrike">
                <a:solidFill>
                  <a:srgbClr val="000000"/>
                </a:solidFill>
                <a:latin typeface="Arial"/>
              </a:rPr>
              <a:t> </a:t>
            </a:r>
            <a:r>
              <a:rPr b="0" lang="en-IN" sz="2200" spc="-109" strike="noStrike">
                <a:solidFill>
                  <a:srgbClr val="000000"/>
                </a:solidFill>
                <a:latin typeface="Arial"/>
              </a:rPr>
              <a:t>packet</a:t>
            </a:r>
            <a:endParaRPr b="0" lang="en-IN" sz="2200" spc="-1" strike="noStrike">
              <a:latin typeface="Arial"/>
            </a:endParaRPr>
          </a:p>
          <a:p>
            <a:pPr marL="355680" indent="-342720">
              <a:lnSpc>
                <a:spcPts val="2375"/>
              </a:lnSpc>
              <a:buClr>
                <a:srgbClr val="000000"/>
              </a:buClr>
              <a:buFont typeface="Symbol" charset="2"/>
              <a:buChar char=""/>
            </a:pPr>
            <a:r>
              <a:rPr b="0" lang="en-IN" sz="2200" spc="-24" strike="noStrike">
                <a:solidFill>
                  <a:srgbClr val="000000"/>
                </a:solidFill>
                <a:latin typeface="Arial"/>
              </a:rPr>
              <a:t>time </a:t>
            </a:r>
            <a:r>
              <a:rPr b="0" lang="en-IN" sz="2200" spc="12" strike="noStrike">
                <a:solidFill>
                  <a:srgbClr val="000000"/>
                </a:solidFill>
                <a:latin typeface="Arial"/>
              </a:rPr>
              <a:t>to</a:t>
            </a:r>
            <a:r>
              <a:rPr b="0" lang="en-IN" sz="2200" spc="-437" strike="noStrike">
                <a:solidFill>
                  <a:srgbClr val="000000"/>
                </a:solidFill>
                <a:latin typeface="Arial"/>
              </a:rPr>
              <a:t> </a:t>
            </a:r>
            <a:r>
              <a:rPr b="0" lang="en-IN" sz="2200" spc="-134" strike="noStrike">
                <a:solidFill>
                  <a:srgbClr val="000000"/>
                </a:solidFill>
                <a:latin typeface="Arial"/>
              </a:rPr>
              <a:t>send </a:t>
            </a:r>
            <a:r>
              <a:rPr b="0" lang="en-IN" sz="2200" spc="-49" strike="noStrike">
                <a:solidFill>
                  <a:srgbClr val="000000"/>
                </a:solidFill>
                <a:latin typeface="Arial"/>
              </a:rPr>
              <a:t>bits </a:t>
            </a:r>
            <a:r>
              <a:rPr b="0" lang="en-IN" sz="2200" spc="-12" strike="noStrike">
                <a:solidFill>
                  <a:srgbClr val="000000"/>
                </a:solidFill>
                <a:latin typeface="Arial"/>
              </a:rPr>
              <a:t>into </a:t>
            </a:r>
            <a:r>
              <a:rPr b="0" lang="en-IN" sz="2200" spc="-32" strike="noStrike">
                <a:solidFill>
                  <a:srgbClr val="000000"/>
                </a:solidFill>
                <a:latin typeface="Arial"/>
              </a:rPr>
              <a:t>link </a:t>
            </a:r>
            <a:r>
              <a:rPr b="0" lang="en-IN" sz="2200" spc="-188" strike="noStrike">
                <a:solidFill>
                  <a:srgbClr val="000000"/>
                </a:solidFill>
                <a:latin typeface="Arial"/>
              </a:rPr>
              <a:t>=</a:t>
            </a:r>
            <a:endParaRPr b="0" lang="en-IN" sz="2200" spc="-1" strike="noStrike">
              <a:latin typeface="Arial"/>
            </a:endParaRPr>
          </a:p>
          <a:p>
            <a:pPr marL="355680">
              <a:lnSpc>
                <a:spcPts val="2375"/>
              </a:lnSpc>
            </a:pPr>
            <a:r>
              <a:rPr b="0" lang="en-IN" sz="2200" spc="-157" strike="noStrike">
                <a:solidFill>
                  <a:srgbClr val="000000"/>
                </a:solidFill>
                <a:latin typeface="Arial"/>
              </a:rPr>
              <a:t>L/R</a:t>
            </a:r>
            <a:endParaRPr b="0" lang="en-IN" sz="2200" spc="-1" strike="noStrike">
              <a:latin typeface="Arial"/>
            </a:endParaRPr>
          </a:p>
        </p:txBody>
      </p:sp>
      <p:sp>
        <p:nvSpPr>
          <p:cNvPr id="1247" name="CustomShape 4"/>
          <p:cNvSpPr/>
          <p:nvPr/>
        </p:nvSpPr>
        <p:spPr>
          <a:xfrm>
            <a:off x="4591800" y="1150200"/>
            <a:ext cx="4323240" cy="1018080"/>
          </a:xfrm>
          <a:prstGeom prst="rect">
            <a:avLst/>
          </a:prstGeom>
          <a:noFill/>
          <a:ln>
            <a:noFill/>
          </a:ln>
        </p:spPr>
        <p:style>
          <a:lnRef idx="0"/>
          <a:fillRef idx="0"/>
          <a:effectRef idx="0"/>
          <a:fontRef idx="minor"/>
        </p:style>
        <p:txBody>
          <a:bodyPr lIns="0" rIns="0" tIns="12240" bIns="0"/>
          <a:p>
            <a:pPr marL="355680" indent="-343080">
              <a:lnSpc>
                <a:spcPct val="100000"/>
              </a:lnSpc>
              <a:spcBef>
                <a:spcPts val="96"/>
              </a:spcBef>
            </a:pPr>
            <a:r>
              <a:rPr b="0" lang="en-IN" sz="2200" spc="-83" strike="noStrike">
                <a:solidFill>
                  <a:srgbClr val="ff0000"/>
                </a:solidFill>
                <a:latin typeface="Arial"/>
              </a:rPr>
              <a:t>4</a:t>
            </a:r>
            <a:r>
              <a:rPr b="0" lang="en-IN" sz="2200" spc="-83" strike="noStrike">
                <a:solidFill>
                  <a:srgbClr val="ff0000"/>
                </a:solidFill>
                <a:latin typeface="Times New Roman"/>
              </a:rPr>
              <a:t>. </a:t>
            </a:r>
            <a:r>
              <a:rPr b="0" lang="en-IN" sz="2200" spc="-97" strike="noStrike">
                <a:solidFill>
                  <a:srgbClr val="ff0000"/>
                </a:solidFill>
                <a:latin typeface="Times New Roman"/>
              </a:rPr>
              <a:t>Propagation </a:t>
            </a:r>
            <a:r>
              <a:rPr b="0" lang="en-IN" sz="2200" spc="-94" strike="noStrike">
                <a:solidFill>
                  <a:srgbClr val="ff0000"/>
                </a:solidFill>
                <a:latin typeface="Times New Roman"/>
              </a:rPr>
              <a:t>delay</a:t>
            </a:r>
            <a:r>
              <a:rPr b="1" lang="en-IN" sz="2200" spc="-94" strike="noStrike">
                <a:solidFill>
                  <a:srgbClr val="392d93"/>
                </a:solidFill>
                <a:latin typeface="Times New Roman"/>
              </a:rPr>
              <a:t>: </a:t>
            </a:r>
            <a:r>
              <a:rPr b="1" lang="en-IN" sz="2200" spc="-18" strike="noStrike">
                <a:solidFill>
                  <a:srgbClr val="392d93"/>
                </a:solidFill>
                <a:latin typeface="Times New Roman"/>
              </a:rPr>
              <a:t>time </a:t>
            </a:r>
            <a:r>
              <a:rPr b="1" lang="en-IN" sz="2200" spc="-94" strike="noStrike">
                <a:solidFill>
                  <a:srgbClr val="392d93"/>
                </a:solidFill>
                <a:latin typeface="Times New Roman"/>
              </a:rPr>
              <a:t>taken</a:t>
            </a:r>
            <a:r>
              <a:rPr b="1" lang="en-IN" sz="2200" spc="-284" strike="noStrike">
                <a:solidFill>
                  <a:srgbClr val="392d93"/>
                </a:solidFill>
                <a:latin typeface="Times New Roman"/>
              </a:rPr>
              <a:t> </a:t>
            </a:r>
            <a:r>
              <a:rPr b="1" lang="en-IN" sz="2200" spc="12" strike="noStrike">
                <a:solidFill>
                  <a:srgbClr val="392d93"/>
                </a:solidFill>
                <a:latin typeface="Times New Roman"/>
              </a:rPr>
              <a:t>to  </a:t>
            </a:r>
            <a:r>
              <a:rPr b="1" lang="en-IN" sz="2200" spc="-77" strike="noStrike">
                <a:solidFill>
                  <a:srgbClr val="392d93"/>
                </a:solidFill>
                <a:latin typeface="Times New Roman"/>
              </a:rPr>
              <a:t>carry </a:t>
            </a:r>
            <a:r>
              <a:rPr b="1" lang="en-IN" sz="2200" spc="-174" strike="noStrike">
                <a:solidFill>
                  <a:srgbClr val="392d93"/>
                </a:solidFill>
                <a:latin typeface="Times New Roman"/>
              </a:rPr>
              <a:t>a </a:t>
            </a:r>
            <a:r>
              <a:rPr b="1" lang="en-IN" sz="2200" spc="-109" strike="noStrike">
                <a:solidFill>
                  <a:srgbClr val="392d93"/>
                </a:solidFill>
                <a:latin typeface="Times New Roman"/>
              </a:rPr>
              <a:t>packet </a:t>
            </a:r>
            <a:r>
              <a:rPr b="1" lang="en-IN" sz="2200" spc="-24" strike="noStrike">
                <a:solidFill>
                  <a:srgbClr val="392d93"/>
                </a:solidFill>
                <a:latin typeface="Times New Roman"/>
              </a:rPr>
              <a:t>from </a:t>
            </a:r>
            <a:r>
              <a:rPr b="1" lang="en-IN" sz="2200" spc="-89" strike="noStrike">
                <a:solidFill>
                  <a:srgbClr val="392d93"/>
                </a:solidFill>
                <a:latin typeface="Times New Roman"/>
              </a:rPr>
              <a:t>one </a:t>
            </a:r>
            <a:r>
              <a:rPr b="1" lang="en-IN" sz="2200" spc="-94" strike="noStrike">
                <a:solidFill>
                  <a:srgbClr val="392d93"/>
                </a:solidFill>
                <a:latin typeface="Times New Roman"/>
              </a:rPr>
              <a:t>end </a:t>
            </a:r>
            <a:r>
              <a:rPr b="1" lang="en-IN" sz="2200" spc="-4" strike="noStrike">
                <a:solidFill>
                  <a:srgbClr val="392d93"/>
                </a:solidFill>
                <a:latin typeface="Times New Roman"/>
              </a:rPr>
              <a:t>of  </a:t>
            </a:r>
            <a:r>
              <a:rPr b="1" lang="en-IN" sz="2200" spc="-29" strike="noStrike">
                <a:solidFill>
                  <a:srgbClr val="392d93"/>
                </a:solidFill>
                <a:latin typeface="Times New Roman"/>
              </a:rPr>
              <a:t>the </a:t>
            </a:r>
            <a:r>
              <a:rPr b="1" lang="en-IN" sz="2200" spc="-32" strike="noStrike">
                <a:solidFill>
                  <a:srgbClr val="392d93"/>
                </a:solidFill>
                <a:latin typeface="Times New Roman"/>
              </a:rPr>
              <a:t>link </a:t>
            </a:r>
            <a:r>
              <a:rPr b="1" lang="en-IN" sz="2200" spc="9" strike="noStrike">
                <a:solidFill>
                  <a:srgbClr val="392d93"/>
                </a:solidFill>
                <a:latin typeface="Times New Roman"/>
              </a:rPr>
              <a:t>to</a:t>
            </a:r>
            <a:r>
              <a:rPr b="1" lang="en-IN" sz="2200" spc="-273" strike="noStrike">
                <a:solidFill>
                  <a:srgbClr val="392d93"/>
                </a:solidFill>
                <a:latin typeface="Times New Roman"/>
              </a:rPr>
              <a:t> </a:t>
            </a:r>
            <a:r>
              <a:rPr b="1" lang="en-IN" sz="2200" spc="-49" strike="noStrike">
                <a:solidFill>
                  <a:srgbClr val="392d93"/>
                </a:solidFill>
                <a:latin typeface="Times New Roman"/>
              </a:rPr>
              <a:t>another</a:t>
            </a:r>
            <a:endParaRPr b="0" lang="en-IN" sz="2200" spc="-1" strike="noStrike">
              <a:latin typeface="Arial"/>
            </a:endParaRPr>
          </a:p>
        </p:txBody>
      </p:sp>
      <p:sp>
        <p:nvSpPr>
          <p:cNvPr id="1248" name="CustomShape 5"/>
          <p:cNvSpPr/>
          <p:nvPr/>
        </p:nvSpPr>
        <p:spPr>
          <a:xfrm>
            <a:off x="4556160" y="2384280"/>
            <a:ext cx="4206240" cy="1554840"/>
          </a:xfrm>
          <a:prstGeom prst="rect">
            <a:avLst/>
          </a:prstGeom>
          <a:noFill/>
          <a:ln>
            <a:noFill/>
          </a:ln>
        </p:spPr>
        <p:style>
          <a:lnRef idx="0"/>
          <a:fillRef idx="0"/>
          <a:effectRef idx="0"/>
          <a:fontRef idx="minor"/>
        </p:style>
        <p:txBody>
          <a:bodyPr lIns="0" rIns="0" tIns="79200" bIns="0"/>
          <a:p>
            <a:pPr marL="355680" indent="-342720">
              <a:lnSpc>
                <a:spcPct val="100000"/>
              </a:lnSpc>
              <a:spcBef>
                <a:spcPts val="624"/>
              </a:spcBef>
              <a:buClr>
                <a:srgbClr val="000000"/>
              </a:buClr>
              <a:buFont typeface="Symbol" charset="2"/>
              <a:buChar char=""/>
            </a:pPr>
            <a:r>
              <a:rPr b="0" lang="en-IN" sz="2200" spc="-69" strike="noStrike">
                <a:solidFill>
                  <a:srgbClr val="000000"/>
                </a:solidFill>
                <a:latin typeface="Arial"/>
              </a:rPr>
              <a:t>d </a:t>
            </a:r>
            <a:r>
              <a:rPr b="0" lang="en-IN" sz="2200" spc="-194" strike="noStrike">
                <a:solidFill>
                  <a:srgbClr val="000000"/>
                </a:solidFill>
                <a:latin typeface="Arial"/>
              </a:rPr>
              <a:t>= </a:t>
            </a:r>
            <a:r>
              <a:rPr b="0" lang="en-IN" sz="2200" spc="-63" strike="noStrike">
                <a:solidFill>
                  <a:srgbClr val="000000"/>
                </a:solidFill>
                <a:latin typeface="Arial"/>
              </a:rPr>
              <a:t>length </a:t>
            </a:r>
            <a:r>
              <a:rPr b="0" lang="en-IN" sz="2200" spc="-4" strike="noStrike">
                <a:solidFill>
                  <a:srgbClr val="000000"/>
                </a:solidFill>
                <a:latin typeface="Arial"/>
              </a:rPr>
              <a:t>of </a:t>
            </a:r>
            <a:r>
              <a:rPr b="0" lang="en-IN" sz="2200" spc="-111" strike="noStrike">
                <a:solidFill>
                  <a:srgbClr val="000000"/>
                </a:solidFill>
                <a:latin typeface="Arial"/>
              </a:rPr>
              <a:t>physical</a:t>
            </a:r>
            <a:r>
              <a:rPr b="0" lang="en-IN" sz="2200" spc="-267" strike="noStrike">
                <a:solidFill>
                  <a:srgbClr val="000000"/>
                </a:solidFill>
                <a:latin typeface="Arial"/>
              </a:rPr>
              <a:t> </a:t>
            </a:r>
            <a:r>
              <a:rPr b="0" lang="en-IN" sz="2200" spc="-38" strike="noStrike">
                <a:solidFill>
                  <a:srgbClr val="000000"/>
                </a:solidFill>
                <a:latin typeface="Arial"/>
              </a:rPr>
              <a:t>link</a:t>
            </a:r>
            <a:endParaRPr b="0" lang="en-IN" sz="2200" spc="-1" strike="noStrike">
              <a:latin typeface="Arial"/>
            </a:endParaRPr>
          </a:p>
          <a:p>
            <a:pPr marL="355680" indent="-342720">
              <a:lnSpc>
                <a:spcPct val="100000"/>
              </a:lnSpc>
              <a:spcBef>
                <a:spcPts val="530"/>
              </a:spcBef>
              <a:buClr>
                <a:srgbClr val="000000"/>
              </a:buClr>
              <a:buFont typeface="Symbol" charset="2"/>
              <a:buChar char=""/>
            </a:pPr>
            <a:r>
              <a:rPr b="0" lang="en-IN" sz="2200" spc="-242" strike="noStrike">
                <a:solidFill>
                  <a:srgbClr val="000000"/>
                </a:solidFill>
                <a:latin typeface="Arial"/>
              </a:rPr>
              <a:t>s </a:t>
            </a:r>
            <a:r>
              <a:rPr b="0" lang="en-IN" sz="2200" spc="-194" strike="noStrike">
                <a:solidFill>
                  <a:srgbClr val="000000"/>
                </a:solidFill>
                <a:latin typeface="Arial"/>
              </a:rPr>
              <a:t>= </a:t>
            </a:r>
            <a:r>
              <a:rPr b="0" lang="en-IN" sz="2200" spc="-72" strike="noStrike">
                <a:solidFill>
                  <a:srgbClr val="000000"/>
                </a:solidFill>
                <a:latin typeface="Arial"/>
              </a:rPr>
              <a:t>propagation </a:t>
            </a:r>
            <a:r>
              <a:rPr b="0" lang="en-IN" sz="2200" spc="-134" strike="noStrike">
                <a:solidFill>
                  <a:srgbClr val="000000"/>
                </a:solidFill>
                <a:latin typeface="Arial"/>
              </a:rPr>
              <a:t>speed </a:t>
            </a:r>
            <a:r>
              <a:rPr b="0" lang="en-IN" sz="2200" spc="-29" strike="noStrike">
                <a:solidFill>
                  <a:srgbClr val="000000"/>
                </a:solidFill>
                <a:latin typeface="Arial"/>
              </a:rPr>
              <a:t>in  </a:t>
            </a:r>
            <a:r>
              <a:rPr b="0" lang="en-IN" sz="2200" spc="-72" strike="noStrike">
                <a:solidFill>
                  <a:srgbClr val="000000"/>
                </a:solidFill>
                <a:latin typeface="Arial"/>
              </a:rPr>
              <a:t>medium </a:t>
            </a:r>
            <a:r>
              <a:rPr b="0" lang="en-IN" sz="2200" spc="-117" strike="noStrike">
                <a:solidFill>
                  <a:srgbClr val="000000"/>
                </a:solidFill>
                <a:latin typeface="Arial"/>
              </a:rPr>
              <a:t>(~2x10</a:t>
            </a:r>
            <a:r>
              <a:rPr b="0" lang="en-IN" sz="2179" spc="-177" strike="noStrike" baseline="24000">
                <a:solidFill>
                  <a:srgbClr val="000000"/>
                </a:solidFill>
                <a:latin typeface="Arial"/>
              </a:rPr>
              <a:t>8</a:t>
            </a:r>
            <a:r>
              <a:rPr b="0" lang="en-IN" sz="2179" spc="66" strike="noStrike" baseline="24000">
                <a:solidFill>
                  <a:srgbClr val="000000"/>
                </a:solidFill>
                <a:latin typeface="Arial"/>
              </a:rPr>
              <a:t> </a:t>
            </a:r>
            <a:r>
              <a:rPr b="0" lang="en-IN" sz="2200" spc="-83" strike="noStrike">
                <a:solidFill>
                  <a:srgbClr val="000000"/>
                </a:solidFill>
                <a:latin typeface="Arial"/>
              </a:rPr>
              <a:t>m/sec)</a:t>
            </a:r>
            <a:endParaRPr b="0" lang="en-IN" sz="2200" spc="-1" strike="noStrike">
              <a:latin typeface="Arial"/>
            </a:endParaRPr>
          </a:p>
          <a:p>
            <a:pPr marL="355680" indent="-342720">
              <a:lnSpc>
                <a:spcPct val="100000"/>
              </a:lnSpc>
              <a:spcBef>
                <a:spcPts val="530"/>
              </a:spcBef>
              <a:buClr>
                <a:srgbClr val="000000"/>
              </a:buClr>
              <a:buFont typeface="Symbol" charset="2"/>
              <a:buChar char=""/>
            </a:pPr>
            <a:r>
              <a:rPr b="0" lang="en-IN" sz="2200" spc="-72" strike="noStrike">
                <a:solidFill>
                  <a:srgbClr val="000000"/>
                </a:solidFill>
                <a:latin typeface="Arial"/>
              </a:rPr>
              <a:t>propagation </a:t>
            </a:r>
            <a:r>
              <a:rPr b="0" lang="en-IN" sz="2200" spc="-103" strike="noStrike">
                <a:solidFill>
                  <a:srgbClr val="000000"/>
                </a:solidFill>
                <a:latin typeface="Arial"/>
              </a:rPr>
              <a:t>delay </a:t>
            </a:r>
            <a:r>
              <a:rPr b="0" lang="en-IN" sz="2200" spc="-188" strike="noStrike">
                <a:solidFill>
                  <a:srgbClr val="000000"/>
                </a:solidFill>
                <a:latin typeface="Arial"/>
              </a:rPr>
              <a:t>=</a:t>
            </a:r>
            <a:r>
              <a:rPr b="0" lang="en-IN" sz="2200" spc="-208" strike="noStrike">
                <a:solidFill>
                  <a:srgbClr val="000000"/>
                </a:solidFill>
                <a:latin typeface="Arial"/>
              </a:rPr>
              <a:t> </a:t>
            </a:r>
            <a:r>
              <a:rPr b="0" lang="en-IN" sz="2200" spc="-38" strike="noStrike">
                <a:solidFill>
                  <a:srgbClr val="000000"/>
                </a:solidFill>
                <a:latin typeface="Arial"/>
              </a:rPr>
              <a:t>d/s</a:t>
            </a:r>
            <a:endParaRPr b="0" lang="en-IN" sz="2200" spc="-1" strike="noStrike">
              <a:latin typeface="Arial"/>
            </a:endParaRPr>
          </a:p>
        </p:txBody>
      </p:sp>
      <p:sp>
        <p:nvSpPr>
          <p:cNvPr id="1249" name="CustomShape 6"/>
          <p:cNvSpPr/>
          <p:nvPr/>
        </p:nvSpPr>
        <p:spPr>
          <a:xfrm>
            <a:off x="1288800" y="5629680"/>
            <a:ext cx="812160" cy="527400"/>
          </a:xfrm>
          <a:prstGeom prst="rect">
            <a:avLst/>
          </a:prstGeom>
          <a:blipFill rotWithShape="0">
            <a:blip r:embed="rId1"/>
            <a:stretch>
              <a:fillRect/>
            </a:stretch>
          </a:blipFill>
          <a:ln>
            <a:noFill/>
          </a:ln>
        </p:spPr>
        <p:style>
          <a:lnRef idx="0"/>
          <a:fillRef idx="0"/>
          <a:effectRef idx="0"/>
          <a:fontRef idx="minor"/>
        </p:style>
      </p:sp>
      <p:sp>
        <p:nvSpPr>
          <p:cNvPr id="1250" name="CustomShape 7"/>
          <p:cNvSpPr/>
          <p:nvPr/>
        </p:nvSpPr>
        <p:spPr>
          <a:xfrm>
            <a:off x="2330280" y="5381280"/>
            <a:ext cx="1199160" cy="370440"/>
          </a:xfrm>
          <a:custGeom>
            <a:avLst/>
            <a:gdLst/>
            <a:ahLst/>
            <a:rect l="l" t="t" r="r" b="b"/>
            <a:pathLst>
              <a:path w="1199514" h="370839">
                <a:moveTo>
                  <a:pt x="599694" y="0"/>
                </a:moveTo>
                <a:lnTo>
                  <a:pt x="529754" y="1246"/>
                </a:lnTo>
                <a:lnTo>
                  <a:pt x="462185" y="4891"/>
                </a:lnTo>
                <a:lnTo>
                  <a:pt x="397436" y="10798"/>
                </a:lnTo>
                <a:lnTo>
                  <a:pt x="335957" y="18825"/>
                </a:lnTo>
                <a:lnTo>
                  <a:pt x="278198" y="28835"/>
                </a:lnTo>
                <a:lnTo>
                  <a:pt x="224610" y="40688"/>
                </a:lnTo>
                <a:lnTo>
                  <a:pt x="175640" y="54244"/>
                </a:lnTo>
                <a:lnTo>
                  <a:pt x="131741" y="69366"/>
                </a:lnTo>
                <a:lnTo>
                  <a:pt x="93361" y="85913"/>
                </a:lnTo>
                <a:lnTo>
                  <a:pt x="34959" y="122728"/>
                </a:lnTo>
                <a:lnTo>
                  <a:pt x="4034" y="163577"/>
                </a:lnTo>
                <a:lnTo>
                  <a:pt x="0" y="185165"/>
                </a:lnTo>
                <a:lnTo>
                  <a:pt x="4034" y="206759"/>
                </a:lnTo>
                <a:lnTo>
                  <a:pt x="34959" y="247613"/>
                </a:lnTo>
                <a:lnTo>
                  <a:pt x="93361" y="284429"/>
                </a:lnTo>
                <a:lnTo>
                  <a:pt x="131741" y="300976"/>
                </a:lnTo>
                <a:lnTo>
                  <a:pt x="175641" y="316096"/>
                </a:lnTo>
                <a:lnTo>
                  <a:pt x="224610" y="329651"/>
                </a:lnTo>
                <a:lnTo>
                  <a:pt x="278198" y="341502"/>
                </a:lnTo>
                <a:lnTo>
                  <a:pt x="335957" y="351510"/>
                </a:lnTo>
                <a:lnTo>
                  <a:pt x="397436" y="359536"/>
                </a:lnTo>
                <a:lnTo>
                  <a:pt x="462185" y="365441"/>
                </a:lnTo>
                <a:lnTo>
                  <a:pt x="529754" y="369086"/>
                </a:lnTo>
                <a:lnTo>
                  <a:pt x="599694" y="370331"/>
                </a:lnTo>
                <a:lnTo>
                  <a:pt x="669633" y="369086"/>
                </a:lnTo>
                <a:lnTo>
                  <a:pt x="737202" y="365441"/>
                </a:lnTo>
                <a:lnTo>
                  <a:pt x="801951" y="359536"/>
                </a:lnTo>
                <a:lnTo>
                  <a:pt x="863430" y="351510"/>
                </a:lnTo>
                <a:lnTo>
                  <a:pt x="921189" y="341502"/>
                </a:lnTo>
                <a:lnTo>
                  <a:pt x="974777" y="329651"/>
                </a:lnTo>
                <a:lnTo>
                  <a:pt x="1023747" y="316096"/>
                </a:lnTo>
                <a:lnTo>
                  <a:pt x="1067646" y="300976"/>
                </a:lnTo>
                <a:lnTo>
                  <a:pt x="1106026" y="284429"/>
                </a:lnTo>
                <a:lnTo>
                  <a:pt x="1164428" y="247613"/>
                </a:lnTo>
                <a:lnTo>
                  <a:pt x="1195353" y="206759"/>
                </a:lnTo>
                <a:lnTo>
                  <a:pt x="1199388" y="185165"/>
                </a:lnTo>
                <a:lnTo>
                  <a:pt x="1195353" y="163577"/>
                </a:lnTo>
                <a:lnTo>
                  <a:pt x="1164428" y="122728"/>
                </a:lnTo>
                <a:lnTo>
                  <a:pt x="1106026" y="85913"/>
                </a:lnTo>
                <a:lnTo>
                  <a:pt x="1067646" y="69366"/>
                </a:lnTo>
                <a:lnTo>
                  <a:pt x="1023747" y="54244"/>
                </a:lnTo>
                <a:lnTo>
                  <a:pt x="974777" y="40688"/>
                </a:lnTo>
                <a:lnTo>
                  <a:pt x="921189" y="28835"/>
                </a:lnTo>
                <a:lnTo>
                  <a:pt x="863430" y="18825"/>
                </a:lnTo>
                <a:lnTo>
                  <a:pt x="801951" y="10798"/>
                </a:lnTo>
                <a:lnTo>
                  <a:pt x="737202" y="4891"/>
                </a:lnTo>
                <a:lnTo>
                  <a:pt x="669633" y="1246"/>
                </a:lnTo>
                <a:lnTo>
                  <a:pt x="599694" y="0"/>
                </a:lnTo>
                <a:close/>
              </a:path>
            </a:pathLst>
          </a:custGeom>
          <a:solidFill>
            <a:srgbClr val="0000ff"/>
          </a:solidFill>
          <a:ln>
            <a:noFill/>
          </a:ln>
        </p:spPr>
        <p:style>
          <a:lnRef idx="0"/>
          <a:fillRef idx="0"/>
          <a:effectRef idx="0"/>
          <a:fontRef idx="minor"/>
        </p:style>
      </p:sp>
      <p:sp>
        <p:nvSpPr>
          <p:cNvPr id="1251" name="CustomShape 8"/>
          <p:cNvSpPr/>
          <p:nvPr/>
        </p:nvSpPr>
        <p:spPr>
          <a:xfrm>
            <a:off x="2330280" y="5312520"/>
            <a:ext cx="1199160" cy="263880"/>
          </a:xfrm>
          <a:custGeom>
            <a:avLst/>
            <a:gdLst/>
            <a:ahLst/>
            <a:rect l="l" t="t" r="r" b="b"/>
            <a:pathLst>
              <a:path w="1199514" h="264160">
                <a:moveTo>
                  <a:pt x="0" y="263652"/>
                </a:moveTo>
                <a:lnTo>
                  <a:pt x="1199387" y="263652"/>
                </a:lnTo>
                <a:lnTo>
                  <a:pt x="1199387" y="0"/>
                </a:lnTo>
                <a:lnTo>
                  <a:pt x="0" y="0"/>
                </a:lnTo>
                <a:lnTo>
                  <a:pt x="0" y="263652"/>
                </a:lnTo>
                <a:close/>
              </a:path>
            </a:pathLst>
          </a:custGeom>
          <a:solidFill>
            <a:srgbClr val="0000ff"/>
          </a:solidFill>
          <a:ln>
            <a:noFill/>
          </a:ln>
        </p:spPr>
        <p:style>
          <a:lnRef idx="0"/>
          <a:fillRef idx="0"/>
          <a:effectRef idx="0"/>
          <a:fontRef idx="minor"/>
        </p:style>
      </p:sp>
      <p:sp>
        <p:nvSpPr>
          <p:cNvPr id="1252" name="CustomShape 9"/>
          <p:cNvSpPr/>
          <p:nvPr/>
        </p:nvSpPr>
        <p:spPr>
          <a:xfrm>
            <a:off x="2339280" y="5083920"/>
            <a:ext cx="1199160" cy="431280"/>
          </a:xfrm>
          <a:custGeom>
            <a:avLst/>
            <a:gdLst/>
            <a:ahLst/>
            <a:rect l="l" t="t" r="r" b="b"/>
            <a:pathLst>
              <a:path w="1199514" h="431800">
                <a:moveTo>
                  <a:pt x="599694" y="0"/>
                </a:moveTo>
                <a:lnTo>
                  <a:pt x="529754" y="1450"/>
                </a:lnTo>
                <a:lnTo>
                  <a:pt x="462185" y="5693"/>
                </a:lnTo>
                <a:lnTo>
                  <a:pt x="397436" y="12568"/>
                </a:lnTo>
                <a:lnTo>
                  <a:pt x="335957" y="21913"/>
                </a:lnTo>
                <a:lnTo>
                  <a:pt x="278198" y="33566"/>
                </a:lnTo>
                <a:lnTo>
                  <a:pt x="224610" y="47366"/>
                </a:lnTo>
                <a:lnTo>
                  <a:pt x="175640" y="63150"/>
                </a:lnTo>
                <a:lnTo>
                  <a:pt x="131741" y="80758"/>
                </a:lnTo>
                <a:lnTo>
                  <a:pt x="93361" y="100028"/>
                </a:lnTo>
                <a:lnTo>
                  <a:pt x="60951" y="120798"/>
                </a:lnTo>
                <a:lnTo>
                  <a:pt x="15837" y="166191"/>
                </a:lnTo>
                <a:lnTo>
                  <a:pt x="0" y="215646"/>
                </a:lnTo>
                <a:lnTo>
                  <a:pt x="4034" y="240800"/>
                </a:lnTo>
                <a:lnTo>
                  <a:pt x="34959" y="288385"/>
                </a:lnTo>
                <a:lnTo>
                  <a:pt x="93361" y="331263"/>
                </a:lnTo>
                <a:lnTo>
                  <a:pt x="131741" y="350533"/>
                </a:lnTo>
                <a:lnTo>
                  <a:pt x="175640" y="368141"/>
                </a:lnTo>
                <a:lnTo>
                  <a:pt x="224610" y="383925"/>
                </a:lnTo>
                <a:lnTo>
                  <a:pt x="278198" y="397725"/>
                </a:lnTo>
                <a:lnTo>
                  <a:pt x="335957" y="409378"/>
                </a:lnTo>
                <a:lnTo>
                  <a:pt x="397436" y="418723"/>
                </a:lnTo>
                <a:lnTo>
                  <a:pt x="462185" y="425598"/>
                </a:lnTo>
                <a:lnTo>
                  <a:pt x="529754" y="429841"/>
                </a:lnTo>
                <a:lnTo>
                  <a:pt x="599694" y="431292"/>
                </a:lnTo>
                <a:lnTo>
                  <a:pt x="669633" y="429841"/>
                </a:lnTo>
                <a:lnTo>
                  <a:pt x="737202" y="425598"/>
                </a:lnTo>
                <a:lnTo>
                  <a:pt x="801951" y="418723"/>
                </a:lnTo>
                <a:lnTo>
                  <a:pt x="863430" y="409378"/>
                </a:lnTo>
                <a:lnTo>
                  <a:pt x="921189" y="397725"/>
                </a:lnTo>
                <a:lnTo>
                  <a:pt x="974777" y="383925"/>
                </a:lnTo>
                <a:lnTo>
                  <a:pt x="1023747" y="368141"/>
                </a:lnTo>
                <a:lnTo>
                  <a:pt x="1067646" y="350533"/>
                </a:lnTo>
                <a:lnTo>
                  <a:pt x="1106026" y="331263"/>
                </a:lnTo>
                <a:lnTo>
                  <a:pt x="1138436" y="310493"/>
                </a:lnTo>
                <a:lnTo>
                  <a:pt x="1183550" y="265100"/>
                </a:lnTo>
                <a:lnTo>
                  <a:pt x="1199388" y="215646"/>
                </a:lnTo>
                <a:lnTo>
                  <a:pt x="1195353" y="190491"/>
                </a:lnTo>
                <a:lnTo>
                  <a:pt x="1164428" y="142906"/>
                </a:lnTo>
                <a:lnTo>
                  <a:pt x="1106026" y="100028"/>
                </a:lnTo>
                <a:lnTo>
                  <a:pt x="1067646" y="80758"/>
                </a:lnTo>
                <a:lnTo>
                  <a:pt x="1023747" y="63150"/>
                </a:lnTo>
                <a:lnTo>
                  <a:pt x="974777" y="47366"/>
                </a:lnTo>
                <a:lnTo>
                  <a:pt x="921189" y="33566"/>
                </a:lnTo>
                <a:lnTo>
                  <a:pt x="863430" y="21913"/>
                </a:lnTo>
                <a:lnTo>
                  <a:pt x="801951" y="12568"/>
                </a:lnTo>
                <a:lnTo>
                  <a:pt x="737202" y="5693"/>
                </a:lnTo>
                <a:lnTo>
                  <a:pt x="669633" y="1450"/>
                </a:lnTo>
                <a:lnTo>
                  <a:pt x="599694" y="0"/>
                </a:lnTo>
                <a:close/>
              </a:path>
            </a:pathLst>
          </a:custGeom>
          <a:solidFill>
            <a:srgbClr val="0000ff"/>
          </a:solidFill>
          <a:ln>
            <a:noFill/>
          </a:ln>
        </p:spPr>
        <p:style>
          <a:lnRef idx="0"/>
          <a:fillRef idx="0"/>
          <a:effectRef idx="0"/>
          <a:fontRef idx="minor"/>
        </p:style>
      </p:sp>
      <p:sp>
        <p:nvSpPr>
          <p:cNvPr id="1253" name="CustomShape 10"/>
          <p:cNvSpPr/>
          <p:nvPr/>
        </p:nvSpPr>
        <p:spPr>
          <a:xfrm>
            <a:off x="2687400" y="5116680"/>
            <a:ext cx="176760" cy="2880"/>
          </a:xfrm>
          <a:custGeom>
            <a:avLst/>
            <a:gdLst/>
            <a:ahLst/>
            <a:rect l="l" t="t" r="r" b="b"/>
            <a:pathLst>
              <a:path w="177164" h="3175">
                <a:moveTo>
                  <a:pt x="0" y="3048"/>
                </a:moveTo>
                <a:lnTo>
                  <a:pt x="176783" y="0"/>
                </a:lnTo>
              </a:path>
            </a:pathLst>
          </a:custGeom>
          <a:noFill/>
          <a:ln w="28800">
            <a:solidFill>
              <a:srgbClr val="000000"/>
            </a:solidFill>
            <a:round/>
          </a:ln>
        </p:spPr>
        <p:style>
          <a:lnRef idx="0"/>
          <a:fillRef idx="0"/>
          <a:effectRef idx="0"/>
          <a:fontRef idx="minor"/>
        </p:style>
      </p:sp>
      <p:sp>
        <p:nvSpPr>
          <p:cNvPr id="1254" name="CustomShape 11"/>
          <p:cNvSpPr/>
          <p:nvPr/>
        </p:nvSpPr>
        <p:spPr>
          <a:xfrm>
            <a:off x="3029040" y="5234040"/>
            <a:ext cx="156960" cy="360"/>
          </a:xfrm>
          <a:custGeom>
            <a:avLst/>
            <a:gdLst/>
            <a:ahLst/>
            <a:rect l="l" t="t" r="r" b="b"/>
            <a:pathLst>
              <a:path w="157480" h="0">
                <a:moveTo>
                  <a:pt x="0" y="0"/>
                </a:moveTo>
                <a:lnTo>
                  <a:pt x="156972" y="0"/>
                </a:lnTo>
              </a:path>
            </a:pathLst>
          </a:custGeom>
          <a:noFill/>
          <a:ln w="28800">
            <a:solidFill>
              <a:srgbClr val="000000"/>
            </a:solidFill>
            <a:round/>
          </a:ln>
        </p:spPr>
        <p:style>
          <a:lnRef idx="0"/>
          <a:fillRef idx="0"/>
          <a:effectRef idx="0"/>
          <a:fontRef idx="minor"/>
        </p:style>
      </p:sp>
      <p:sp>
        <p:nvSpPr>
          <p:cNvPr id="1255" name="CustomShape 12"/>
          <p:cNvSpPr/>
          <p:nvPr/>
        </p:nvSpPr>
        <p:spPr>
          <a:xfrm>
            <a:off x="2850480" y="5119920"/>
            <a:ext cx="184320" cy="114120"/>
          </a:xfrm>
          <a:custGeom>
            <a:avLst/>
            <a:gdLst/>
            <a:ahLst/>
            <a:rect l="l" t="t" r="r" b="b"/>
            <a:pathLst>
              <a:path w="184785" h="114300">
                <a:moveTo>
                  <a:pt x="0" y="0"/>
                </a:moveTo>
                <a:lnTo>
                  <a:pt x="184403" y="114300"/>
                </a:lnTo>
              </a:path>
            </a:pathLst>
          </a:custGeom>
          <a:noFill/>
          <a:ln w="28800">
            <a:solidFill>
              <a:srgbClr val="000000"/>
            </a:solidFill>
            <a:round/>
          </a:ln>
        </p:spPr>
        <p:style>
          <a:lnRef idx="0"/>
          <a:fillRef idx="0"/>
          <a:effectRef idx="0"/>
          <a:fontRef idx="minor"/>
        </p:style>
      </p:sp>
      <p:sp>
        <p:nvSpPr>
          <p:cNvPr id="1256" name="CustomShape 13"/>
          <p:cNvSpPr/>
          <p:nvPr/>
        </p:nvSpPr>
        <p:spPr>
          <a:xfrm>
            <a:off x="2687400" y="5231160"/>
            <a:ext cx="176760" cy="1440"/>
          </a:xfrm>
          <a:custGeom>
            <a:avLst/>
            <a:gdLst/>
            <a:ahLst/>
            <a:rect l="l" t="t" r="r" b="b"/>
            <a:pathLst>
              <a:path w="177164" h="1904">
                <a:moveTo>
                  <a:pt x="-14477" y="762"/>
                </a:moveTo>
                <a:lnTo>
                  <a:pt x="191261" y="762"/>
                </a:lnTo>
              </a:path>
            </a:pathLst>
          </a:custGeom>
          <a:noFill/>
          <a:ln w="30600">
            <a:solidFill>
              <a:srgbClr val="000000"/>
            </a:solidFill>
            <a:round/>
          </a:ln>
        </p:spPr>
        <p:style>
          <a:lnRef idx="0"/>
          <a:fillRef idx="0"/>
          <a:effectRef idx="0"/>
          <a:fontRef idx="minor"/>
        </p:style>
      </p:sp>
      <p:sp>
        <p:nvSpPr>
          <p:cNvPr id="1257" name="CustomShape 14"/>
          <p:cNvSpPr/>
          <p:nvPr/>
        </p:nvSpPr>
        <p:spPr>
          <a:xfrm>
            <a:off x="3029040" y="5115240"/>
            <a:ext cx="156960" cy="360"/>
          </a:xfrm>
          <a:custGeom>
            <a:avLst/>
            <a:gdLst/>
            <a:ahLst/>
            <a:rect l="l" t="t" r="r" b="b"/>
            <a:pathLst>
              <a:path w="157480" h="0">
                <a:moveTo>
                  <a:pt x="0" y="0"/>
                </a:moveTo>
                <a:lnTo>
                  <a:pt x="156972" y="0"/>
                </a:lnTo>
              </a:path>
            </a:pathLst>
          </a:custGeom>
          <a:noFill/>
          <a:ln w="28800">
            <a:solidFill>
              <a:srgbClr val="000000"/>
            </a:solidFill>
            <a:round/>
          </a:ln>
        </p:spPr>
        <p:style>
          <a:lnRef idx="0"/>
          <a:fillRef idx="0"/>
          <a:effectRef idx="0"/>
          <a:fontRef idx="minor"/>
        </p:style>
      </p:sp>
      <p:sp>
        <p:nvSpPr>
          <p:cNvPr id="1258" name="CustomShape 15"/>
          <p:cNvSpPr/>
          <p:nvPr/>
        </p:nvSpPr>
        <p:spPr>
          <a:xfrm>
            <a:off x="2850480" y="5115240"/>
            <a:ext cx="184320" cy="115920"/>
          </a:xfrm>
          <a:custGeom>
            <a:avLst/>
            <a:gdLst/>
            <a:ahLst/>
            <a:rect l="l" t="t" r="r" b="b"/>
            <a:pathLst>
              <a:path w="184785" h="116204">
                <a:moveTo>
                  <a:pt x="0" y="115824"/>
                </a:moveTo>
                <a:lnTo>
                  <a:pt x="184403" y="0"/>
                </a:lnTo>
              </a:path>
            </a:pathLst>
          </a:custGeom>
          <a:noFill/>
          <a:ln w="28800">
            <a:solidFill>
              <a:srgbClr val="000000"/>
            </a:solidFill>
            <a:round/>
          </a:ln>
        </p:spPr>
        <p:style>
          <a:lnRef idx="0"/>
          <a:fillRef idx="0"/>
          <a:effectRef idx="0"/>
          <a:fontRef idx="minor"/>
        </p:style>
      </p:sp>
      <p:sp>
        <p:nvSpPr>
          <p:cNvPr id="1259" name="CustomShape 16"/>
          <p:cNvSpPr/>
          <p:nvPr/>
        </p:nvSpPr>
        <p:spPr>
          <a:xfrm>
            <a:off x="5425560" y="5401080"/>
            <a:ext cx="1199160" cy="368640"/>
          </a:xfrm>
          <a:custGeom>
            <a:avLst/>
            <a:gdLst/>
            <a:ahLst/>
            <a:rect l="l" t="t" r="r" b="b"/>
            <a:pathLst>
              <a:path w="1199515" h="368935">
                <a:moveTo>
                  <a:pt x="599694" y="0"/>
                </a:moveTo>
                <a:lnTo>
                  <a:pt x="529754" y="1240"/>
                </a:lnTo>
                <a:lnTo>
                  <a:pt x="462185" y="4869"/>
                </a:lnTo>
                <a:lnTo>
                  <a:pt x="397436" y="10749"/>
                </a:lnTo>
                <a:lnTo>
                  <a:pt x="335957" y="18741"/>
                </a:lnTo>
                <a:lnTo>
                  <a:pt x="278198" y="28706"/>
                </a:lnTo>
                <a:lnTo>
                  <a:pt x="224610" y="40508"/>
                </a:lnTo>
                <a:lnTo>
                  <a:pt x="175640" y="54006"/>
                </a:lnTo>
                <a:lnTo>
                  <a:pt x="131741" y="69064"/>
                </a:lnTo>
                <a:lnTo>
                  <a:pt x="93361" y="85542"/>
                </a:lnTo>
                <a:lnTo>
                  <a:pt x="34959" y="122207"/>
                </a:lnTo>
                <a:lnTo>
                  <a:pt x="4034" y="162896"/>
                </a:lnTo>
                <a:lnTo>
                  <a:pt x="0" y="184404"/>
                </a:lnTo>
                <a:lnTo>
                  <a:pt x="4034" y="205908"/>
                </a:lnTo>
                <a:lnTo>
                  <a:pt x="34959" y="246594"/>
                </a:lnTo>
                <a:lnTo>
                  <a:pt x="93361" y="283259"/>
                </a:lnTo>
                <a:lnTo>
                  <a:pt x="131741" y="299738"/>
                </a:lnTo>
                <a:lnTo>
                  <a:pt x="175640" y="314796"/>
                </a:lnTo>
                <a:lnTo>
                  <a:pt x="224610" y="328295"/>
                </a:lnTo>
                <a:lnTo>
                  <a:pt x="278198" y="340097"/>
                </a:lnTo>
                <a:lnTo>
                  <a:pt x="335957" y="350064"/>
                </a:lnTo>
                <a:lnTo>
                  <a:pt x="397436" y="358057"/>
                </a:lnTo>
                <a:lnTo>
                  <a:pt x="462185" y="363937"/>
                </a:lnTo>
                <a:lnTo>
                  <a:pt x="529754" y="367567"/>
                </a:lnTo>
                <a:lnTo>
                  <a:pt x="599694" y="368808"/>
                </a:lnTo>
                <a:lnTo>
                  <a:pt x="669633" y="367567"/>
                </a:lnTo>
                <a:lnTo>
                  <a:pt x="737202" y="363937"/>
                </a:lnTo>
                <a:lnTo>
                  <a:pt x="801951" y="358057"/>
                </a:lnTo>
                <a:lnTo>
                  <a:pt x="863430" y="350064"/>
                </a:lnTo>
                <a:lnTo>
                  <a:pt x="921189" y="340097"/>
                </a:lnTo>
                <a:lnTo>
                  <a:pt x="974777" y="328295"/>
                </a:lnTo>
                <a:lnTo>
                  <a:pt x="1023746" y="314796"/>
                </a:lnTo>
                <a:lnTo>
                  <a:pt x="1067646" y="299738"/>
                </a:lnTo>
                <a:lnTo>
                  <a:pt x="1106026" y="283259"/>
                </a:lnTo>
                <a:lnTo>
                  <a:pt x="1164428" y="246594"/>
                </a:lnTo>
                <a:lnTo>
                  <a:pt x="1195353" y="205908"/>
                </a:lnTo>
                <a:lnTo>
                  <a:pt x="1199388" y="184404"/>
                </a:lnTo>
                <a:lnTo>
                  <a:pt x="1195353" y="162896"/>
                </a:lnTo>
                <a:lnTo>
                  <a:pt x="1164428" y="122207"/>
                </a:lnTo>
                <a:lnTo>
                  <a:pt x="1106026" y="85542"/>
                </a:lnTo>
                <a:lnTo>
                  <a:pt x="1067646" y="69064"/>
                </a:lnTo>
                <a:lnTo>
                  <a:pt x="1023747" y="54006"/>
                </a:lnTo>
                <a:lnTo>
                  <a:pt x="974777" y="40508"/>
                </a:lnTo>
                <a:lnTo>
                  <a:pt x="921189" y="28706"/>
                </a:lnTo>
                <a:lnTo>
                  <a:pt x="863430" y="18741"/>
                </a:lnTo>
                <a:lnTo>
                  <a:pt x="801951" y="10749"/>
                </a:lnTo>
                <a:lnTo>
                  <a:pt x="737202" y="4869"/>
                </a:lnTo>
                <a:lnTo>
                  <a:pt x="669633" y="1240"/>
                </a:lnTo>
                <a:lnTo>
                  <a:pt x="599694" y="0"/>
                </a:lnTo>
                <a:close/>
              </a:path>
            </a:pathLst>
          </a:custGeom>
          <a:solidFill>
            <a:srgbClr val="0000ff"/>
          </a:solidFill>
          <a:ln>
            <a:noFill/>
          </a:ln>
        </p:spPr>
        <p:style>
          <a:lnRef idx="0"/>
          <a:fillRef idx="0"/>
          <a:effectRef idx="0"/>
          <a:fontRef idx="minor"/>
        </p:style>
      </p:sp>
      <p:sp>
        <p:nvSpPr>
          <p:cNvPr id="1260" name="CustomShape 17"/>
          <p:cNvSpPr/>
          <p:nvPr/>
        </p:nvSpPr>
        <p:spPr>
          <a:xfrm>
            <a:off x="5436000" y="5379840"/>
            <a:ext cx="360" cy="228240"/>
          </a:xfrm>
          <a:custGeom>
            <a:avLst/>
            <a:gdLst/>
            <a:ahLst/>
            <a:rect l="l" t="t" r="r" b="b"/>
            <a:pathLst>
              <a:path w="0" h="228600">
                <a:moveTo>
                  <a:pt x="0" y="0"/>
                </a:moveTo>
                <a:lnTo>
                  <a:pt x="0" y="228599"/>
                </a:lnTo>
              </a:path>
            </a:pathLst>
          </a:custGeom>
          <a:noFill/>
          <a:ln w="12240">
            <a:solidFill>
              <a:srgbClr val="000000"/>
            </a:solidFill>
            <a:round/>
          </a:ln>
        </p:spPr>
        <p:style>
          <a:lnRef idx="0"/>
          <a:fillRef idx="0"/>
          <a:effectRef idx="0"/>
          <a:fontRef idx="minor"/>
        </p:style>
      </p:sp>
      <p:sp>
        <p:nvSpPr>
          <p:cNvPr id="1261" name="CustomShape 18"/>
          <p:cNvSpPr/>
          <p:nvPr/>
        </p:nvSpPr>
        <p:spPr>
          <a:xfrm>
            <a:off x="5436000" y="5341680"/>
            <a:ext cx="1197720" cy="263880"/>
          </a:xfrm>
          <a:custGeom>
            <a:avLst/>
            <a:gdLst/>
            <a:ahLst/>
            <a:rect l="l" t="t" r="r" b="b"/>
            <a:pathLst>
              <a:path w="1198245" h="264160">
                <a:moveTo>
                  <a:pt x="0" y="263651"/>
                </a:moveTo>
                <a:lnTo>
                  <a:pt x="1197864" y="263651"/>
                </a:lnTo>
                <a:lnTo>
                  <a:pt x="1197864" y="0"/>
                </a:lnTo>
                <a:lnTo>
                  <a:pt x="0" y="0"/>
                </a:lnTo>
                <a:lnTo>
                  <a:pt x="0" y="263651"/>
                </a:lnTo>
                <a:close/>
              </a:path>
            </a:pathLst>
          </a:custGeom>
          <a:solidFill>
            <a:srgbClr val="0000ff"/>
          </a:solidFill>
          <a:ln>
            <a:noFill/>
          </a:ln>
        </p:spPr>
        <p:style>
          <a:lnRef idx="0"/>
          <a:fillRef idx="0"/>
          <a:effectRef idx="0"/>
          <a:fontRef idx="minor"/>
        </p:style>
      </p:sp>
      <p:sp>
        <p:nvSpPr>
          <p:cNvPr id="1262" name="CustomShape 19"/>
          <p:cNvSpPr/>
          <p:nvPr/>
        </p:nvSpPr>
        <p:spPr>
          <a:xfrm>
            <a:off x="5445360" y="5113080"/>
            <a:ext cx="1197720" cy="431280"/>
          </a:xfrm>
          <a:custGeom>
            <a:avLst/>
            <a:gdLst/>
            <a:ahLst/>
            <a:rect l="l" t="t" r="r" b="b"/>
            <a:pathLst>
              <a:path w="1198245" h="431800">
                <a:moveTo>
                  <a:pt x="598932" y="0"/>
                </a:moveTo>
                <a:lnTo>
                  <a:pt x="529073" y="1450"/>
                </a:lnTo>
                <a:lnTo>
                  <a:pt x="461585" y="5693"/>
                </a:lnTo>
                <a:lnTo>
                  <a:pt x="396915" y="12568"/>
                </a:lnTo>
                <a:lnTo>
                  <a:pt x="335513" y="21913"/>
                </a:lnTo>
                <a:lnTo>
                  <a:pt x="277827" y="33566"/>
                </a:lnTo>
                <a:lnTo>
                  <a:pt x="224307" y="47366"/>
                </a:lnTo>
                <a:lnTo>
                  <a:pt x="175402" y="63150"/>
                </a:lnTo>
                <a:lnTo>
                  <a:pt x="131561" y="80758"/>
                </a:lnTo>
                <a:lnTo>
                  <a:pt x="93233" y="100028"/>
                </a:lnTo>
                <a:lnTo>
                  <a:pt x="60866" y="120798"/>
                </a:lnTo>
                <a:lnTo>
                  <a:pt x="15815" y="166191"/>
                </a:lnTo>
                <a:lnTo>
                  <a:pt x="0" y="215645"/>
                </a:lnTo>
                <a:lnTo>
                  <a:pt x="4028" y="240800"/>
                </a:lnTo>
                <a:lnTo>
                  <a:pt x="34911" y="288385"/>
                </a:lnTo>
                <a:lnTo>
                  <a:pt x="93233" y="331263"/>
                </a:lnTo>
                <a:lnTo>
                  <a:pt x="131561" y="350533"/>
                </a:lnTo>
                <a:lnTo>
                  <a:pt x="175402" y="368141"/>
                </a:lnTo>
                <a:lnTo>
                  <a:pt x="224307" y="383925"/>
                </a:lnTo>
                <a:lnTo>
                  <a:pt x="277827" y="397725"/>
                </a:lnTo>
                <a:lnTo>
                  <a:pt x="335513" y="409378"/>
                </a:lnTo>
                <a:lnTo>
                  <a:pt x="396915" y="418723"/>
                </a:lnTo>
                <a:lnTo>
                  <a:pt x="461585" y="425598"/>
                </a:lnTo>
                <a:lnTo>
                  <a:pt x="529073" y="429841"/>
                </a:lnTo>
                <a:lnTo>
                  <a:pt x="598932" y="431291"/>
                </a:lnTo>
                <a:lnTo>
                  <a:pt x="668790" y="429841"/>
                </a:lnTo>
                <a:lnTo>
                  <a:pt x="736278" y="425598"/>
                </a:lnTo>
                <a:lnTo>
                  <a:pt x="800948" y="418723"/>
                </a:lnTo>
                <a:lnTo>
                  <a:pt x="862350" y="409378"/>
                </a:lnTo>
                <a:lnTo>
                  <a:pt x="920036" y="397725"/>
                </a:lnTo>
                <a:lnTo>
                  <a:pt x="973556" y="383925"/>
                </a:lnTo>
                <a:lnTo>
                  <a:pt x="1022461" y="368141"/>
                </a:lnTo>
                <a:lnTo>
                  <a:pt x="1066302" y="350533"/>
                </a:lnTo>
                <a:lnTo>
                  <a:pt x="1104630" y="331263"/>
                </a:lnTo>
                <a:lnTo>
                  <a:pt x="1136997" y="310493"/>
                </a:lnTo>
                <a:lnTo>
                  <a:pt x="1182048" y="265100"/>
                </a:lnTo>
                <a:lnTo>
                  <a:pt x="1197864" y="215645"/>
                </a:lnTo>
                <a:lnTo>
                  <a:pt x="1193835" y="190491"/>
                </a:lnTo>
                <a:lnTo>
                  <a:pt x="1162952" y="142906"/>
                </a:lnTo>
                <a:lnTo>
                  <a:pt x="1104630" y="100028"/>
                </a:lnTo>
                <a:lnTo>
                  <a:pt x="1066302" y="80758"/>
                </a:lnTo>
                <a:lnTo>
                  <a:pt x="1022461" y="63150"/>
                </a:lnTo>
                <a:lnTo>
                  <a:pt x="973556" y="47366"/>
                </a:lnTo>
                <a:lnTo>
                  <a:pt x="920036" y="33566"/>
                </a:lnTo>
                <a:lnTo>
                  <a:pt x="862350" y="21913"/>
                </a:lnTo>
                <a:lnTo>
                  <a:pt x="800948" y="12568"/>
                </a:lnTo>
                <a:lnTo>
                  <a:pt x="736278" y="5693"/>
                </a:lnTo>
                <a:lnTo>
                  <a:pt x="668790" y="1450"/>
                </a:lnTo>
                <a:lnTo>
                  <a:pt x="598932" y="0"/>
                </a:lnTo>
                <a:close/>
              </a:path>
            </a:pathLst>
          </a:custGeom>
          <a:solidFill>
            <a:srgbClr val="0000ff"/>
          </a:solidFill>
          <a:ln>
            <a:noFill/>
          </a:ln>
        </p:spPr>
        <p:style>
          <a:lnRef idx="0"/>
          <a:fillRef idx="0"/>
          <a:effectRef idx="0"/>
          <a:fontRef idx="minor"/>
        </p:style>
      </p:sp>
      <p:sp>
        <p:nvSpPr>
          <p:cNvPr id="1263" name="CustomShape 20"/>
          <p:cNvSpPr/>
          <p:nvPr/>
        </p:nvSpPr>
        <p:spPr>
          <a:xfrm>
            <a:off x="974880" y="4619160"/>
            <a:ext cx="1130040" cy="527400"/>
          </a:xfrm>
          <a:prstGeom prst="rect">
            <a:avLst/>
          </a:prstGeom>
          <a:blipFill rotWithShape="0">
            <a:blip r:embed="rId2"/>
            <a:stretch>
              <a:fillRect/>
            </a:stretch>
          </a:blipFill>
          <a:ln>
            <a:noFill/>
          </a:ln>
        </p:spPr>
        <p:style>
          <a:lnRef idx="0"/>
          <a:fillRef idx="0"/>
          <a:effectRef idx="0"/>
          <a:fontRef idx="minor"/>
        </p:style>
      </p:sp>
      <p:sp>
        <p:nvSpPr>
          <p:cNvPr id="1264" name="CustomShape 21"/>
          <p:cNvSpPr/>
          <p:nvPr/>
        </p:nvSpPr>
        <p:spPr>
          <a:xfrm>
            <a:off x="3525840" y="5439960"/>
            <a:ext cx="1932480" cy="9000"/>
          </a:xfrm>
          <a:custGeom>
            <a:avLst/>
            <a:gdLst/>
            <a:ahLst/>
            <a:rect l="l" t="t" r="r" b="b"/>
            <a:pathLst>
              <a:path w="1932939" h="9525">
                <a:moveTo>
                  <a:pt x="0" y="0"/>
                </a:moveTo>
                <a:lnTo>
                  <a:pt x="1932431" y="9143"/>
                </a:lnTo>
              </a:path>
            </a:pathLst>
          </a:custGeom>
          <a:noFill/>
          <a:ln w="19800">
            <a:solidFill>
              <a:srgbClr val="000000"/>
            </a:solidFill>
            <a:round/>
          </a:ln>
        </p:spPr>
        <p:style>
          <a:lnRef idx="0"/>
          <a:fillRef idx="0"/>
          <a:effectRef idx="0"/>
          <a:fontRef idx="minor"/>
        </p:style>
      </p:sp>
      <p:sp>
        <p:nvSpPr>
          <p:cNvPr id="1265" name="CustomShape 22"/>
          <p:cNvSpPr/>
          <p:nvPr/>
        </p:nvSpPr>
        <p:spPr>
          <a:xfrm>
            <a:off x="2105280" y="5011560"/>
            <a:ext cx="360" cy="999720"/>
          </a:xfrm>
          <a:custGeom>
            <a:avLst/>
            <a:gdLst/>
            <a:ahLst/>
            <a:rect l="l" t="t" r="r" b="b"/>
            <a:pathLst>
              <a:path w="0" h="1000125">
                <a:moveTo>
                  <a:pt x="0" y="0"/>
                </a:moveTo>
                <a:lnTo>
                  <a:pt x="0" y="999744"/>
                </a:lnTo>
              </a:path>
            </a:pathLst>
          </a:custGeom>
          <a:noFill/>
          <a:ln w="19800">
            <a:solidFill>
              <a:srgbClr val="000000"/>
            </a:solidFill>
            <a:round/>
          </a:ln>
        </p:spPr>
        <p:style>
          <a:lnRef idx="0"/>
          <a:fillRef idx="0"/>
          <a:effectRef idx="0"/>
          <a:fontRef idx="minor"/>
        </p:style>
      </p:sp>
      <p:sp>
        <p:nvSpPr>
          <p:cNvPr id="1266" name="CustomShape 23"/>
          <p:cNvSpPr/>
          <p:nvPr/>
        </p:nvSpPr>
        <p:spPr>
          <a:xfrm>
            <a:off x="2116080" y="5444640"/>
            <a:ext cx="199800" cy="360"/>
          </a:xfrm>
          <a:custGeom>
            <a:avLst/>
            <a:gdLst/>
            <a:ahLst/>
            <a:rect l="l" t="t" r="r" b="b"/>
            <a:pathLst>
              <a:path w="200025" h="0">
                <a:moveTo>
                  <a:pt x="0" y="0"/>
                </a:moveTo>
                <a:lnTo>
                  <a:pt x="199644" y="0"/>
                </a:lnTo>
              </a:path>
            </a:pathLst>
          </a:custGeom>
          <a:noFill/>
          <a:ln w="19800">
            <a:solidFill>
              <a:srgbClr val="000000"/>
            </a:solidFill>
            <a:round/>
          </a:ln>
        </p:spPr>
        <p:style>
          <a:lnRef idx="0"/>
          <a:fillRef idx="0"/>
          <a:effectRef idx="0"/>
          <a:fontRef idx="minor"/>
        </p:style>
      </p:sp>
      <p:sp>
        <p:nvSpPr>
          <p:cNvPr id="1267" name="CustomShape 24"/>
          <p:cNvSpPr/>
          <p:nvPr/>
        </p:nvSpPr>
        <p:spPr>
          <a:xfrm>
            <a:off x="4443840" y="5239440"/>
            <a:ext cx="147600" cy="199800"/>
          </a:xfrm>
          <a:custGeom>
            <a:avLst/>
            <a:gdLst/>
            <a:ahLst/>
            <a:rect l="l" t="t" r="r" b="b"/>
            <a:pathLst>
              <a:path w="147954" h="200025">
                <a:moveTo>
                  <a:pt x="0" y="199644"/>
                </a:moveTo>
                <a:lnTo>
                  <a:pt x="147827" y="199644"/>
                </a:lnTo>
                <a:lnTo>
                  <a:pt x="147827" y="0"/>
                </a:lnTo>
                <a:lnTo>
                  <a:pt x="0" y="0"/>
                </a:lnTo>
                <a:lnTo>
                  <a:pt x="0" y="199644"/>
                </a:lnTo>
                <a:close/>
              </a:path>
            </a:pathLst>
          </a:custGeom>
          <a:solidFill>
            <a:srgbClr val="4f81bc"/>
          </a:solidFill>
          <a:ln>
            <a:noFill/>
          </a:ln>
        </p:spPr>
        <p:style>
          <a:lnRef idx="0"/>
          <a:fillRef idx="0"/>
          <a:effectRef idx="0"/>
          <a:fontRef idx="minor"/>
        </p:style>
      </p:sp>
      <p:sp>
        <p:nvSpPr>
          <p:cNvPr id="1268" name="CustomShape 25"/>
          <p:cNvSpPr/>
          <p:nvPr/>
        </p:nvSpPr>
        <p:spPr>
          <a:xfrm>
            <a:off x="4443840" y="5239440"/>
            <a:ext cx="147600" cy="199800"/>
          </a:xfrm>
          <a:custGeom>
            <a:avLst/>
            <a:gdLst/>
            <a:ahLst/>
            <a:rect l="l" t="t" r="r" b="b"/>
            <a:pathLst>
              <a:path w="147954" h="200025">
                <a:moveTo>
                  <a:pt x="0" y="199644"/>
                </a:moveTo>
                <a:lnTo>
                  <a:pt x="147827" y="199644"/>
                </a:lnTo>
                <a:lnTo>
                  <a:pt x="147827" y="0"/>
                </a:lnTo>
                <a:lnTo>
                  <a:pt x="0" y="0"/>
                </a:lnTo>
                <a:lnTo>
                  <a:pt x="0" y="199644"/>
                </a:lnTo>
                <a:close/>
              </a:path>
            </a:pathLst>
          </a:custGeom>
          <a:noFill/>
          <a:ln w="9000">
            <a:solidFill>
              <a:srgbClr val="000000"/>
            </a:solidFill>
            <a:round/>
          </a:ln>
        </p:spPr>
        <p:style>
          <a:lnRef idx="0"/>
          <a:fillRef idx="0"/>
          <a:effectRef idx="0"/>
          <a:fontRef idx="minor"/>
        </p:style>
      </p:sp>
      <p:sp>
        <p:nvSpPr>
          <p:cNvPr id="1269" name="CustomShape 26"/>
          <p:cNvSpPr/>
          <p:nvPr/>
        </p:nvSpPr>
        <p:spPr>
          <a:xfrm>
            <a:off x="3186720" y="5304960"/>
            <a:ext cx="318240" cy="209880"/>
          </a:xfrm>
          <a:prstGeom prst="rect">
            <a:avLst/>
          </a:prstGeom>
          <a:blipFill rotWithShape="0">
            <a:blip r:embed="rId3"/>
            <a:stretch>
              <a:fillRect/>
            </a:stretch>
          </a:blipFill>
          <a:ln>
            <a:noFill/>
          </a:ln>
        </p:spPr>
        <p:style>
          <a:lnRef idx="0"/>
          <a:fillRef idx="0"/>
          <a:effectRef idx="0"/>
          <a:fontRef idx="minor"/>
        </p:style>
      </p:sp>
      <p:sp>
        <p:nvSpPr>
          <p:cNvPr id="1270" name="CustomShape 27"/>
          <p:cNvSpPr/>
          <p:nvPr/>
        </p:nvSpPr>
        <p:spPr>
          <a:xfrm>
            <a:off x="2138040" y="5210640"/>
            <a:ext cx="147600" cy="199800"/>
          </a:xfrm>
          <a:custGeom>
            <a:avLst/>
            <a:gdLst/>
            <a:ahLst/>
            <a:rect l="l" t="t" r="r" b="b"/>
            <a:pathLst>
              <a:path w="147955" h="200025">
                <a:moveTo>
                  <a:pt x="0" y="199644"/>
                </a:moveTo>
                <a:lnTo>
                  <a:pt x="147827" y="199644"/>
                </a:lnTo>
                <a:lnTo>
                  <a:pt x="147827" y="0"/>
                </a:lnTo>
                <a:lnTo>
                  <a:pt x="0" y="0"/>
                </a:lnTo>
                <a:lnTo>
                  <a:pt x="0" y="199644"/>
                </a:lnTo>
                <a:close/>
              </a:path>
            </a:pathLst>
          </a:custGeom>
          <a:solidFill>
            <a:srgbClr val="4f81bc"/>
          </a:solidFill>
          <a:ln>
            <a:noFill/>
          </a:ln>
        </p:spPr>
        <p:style>
          <a:lnRef idx="0"/>
          <a:fillRef idx="0"/>
          <a:effectRef idx="0"/>
          <a:fontRef idx="minor"/>
        </p:style>
      </p:sp>
      <p:sp>
        <p:nvSpPr>
          <p:cNvPr id="1271" name="CustomShape 28"/>
          <p:cNvSpPr/>
          <p:nvPr/>
        </p:nvSpPr>
        <p:spPr>
          <a:xfrm>
            <a:off x="2138040" y="5210640"/>
            <a:ext cx="147600" cy="199800"/>
          </a:xfrm>
          <a:custGeom>
            <a:avLst/>
            <a:gdLst/>
            <a:ahLst/>
            <a:rect l="l" t="t" r="r" b="b"/>
            <a:pathLst>
              <a:path w="147955" h="200025">
                <a:moveTo>
                  <a:pt x="0" y="199644"/>
                </a:moveTo>
                <a:lnTo>
                  <a:pt x="147827" y="199644"/>
                </a:lnTo>
                <a:lnTo>
                  <a:pt x="147827" y="0"/>
                </a:lnTo>
                <a:lnTo>
                  <a:pt x="0" y="0"/>
                </a:lnTo>
                <a:lnTo>
                  <a:pt x="0" y="199644"/>
                </a:lnTo>
                <a:close/>
              </a:path>
            </a:pathLst>
          </a:custGeom>
          <a:noFill/>
          <a:ln w="9000">
            <a:solidFill>
              <a:srgbClr val="000000"/>
            </a:solidFill>
            <a:round/>
          </a:ln>
        </p:spPr>
        <p:style>
          <a:lnRef idx="0"/>
          <a:fillRef idx="0"/>
          <a:effectRef idx="0"/>
          <a:fontRef idx="minor"/>
        </p:style>
      </p:sp>
      <p:sp>
        <p:nvSpPr>
          <p:cNvPr id="1272" name="CustomShape 29"/>
          <p:cNvSpPr/>
          <p:nvPr/>
        </p:nvSpPr>
        <p:spPr>
          <a:xfrm>
            <a:off x="2314800" y="5280840"/>
            <a:ext cx="241920" cy="75960"/>
          </a:xfrm>
          <a:prstGeom prst="rect">
            <a:avLst/>
          </a:prstGeom>
          <a:blipFill rotWithShape="0">
            <a:blip r:embed="rId4"/>
            <a:stretch>
              <a:fillRect/>
            </a:stretch>
          </a:blipFill>
          <a:ln>
            <a:noFill/>
          </a:ln>
        </p:spPr>
        <p:style>
          <a:lnRef idx="0"/>
          <a:fillRef idx="0"/>
          <a:effectRef idx="0"/>
          <a:fontRef idx="minor"/>
        </p:style>
      </p:sp>
      <p:sp>
        <p:nvSpPr>
          <p:cNvPr id="1273" name="CustomShape 30"/>
          <p:cNvSpPr/>
          <p:nvPr/>
        </p:nvSpPr>
        <p:spPr>
          <a:xfrm>
            <a:off x="1943280" y="5591520"/>
            <a:ext cx="75960" cy="174960"/>
          </a:xfrm>
          <a:prstGeom prst="rect">
            <a:avLst/>
          </a:prstGeom>
          <a:blipFill rotWithShape="0">
            <a:blip r:embed="rId5"/>
            <a:stretch>
              <a:fillRect/>
            </a:stretch>
          </a:blipFill>
          <a:ln>
            <a:noFill/>
          </a:ln>
        </p:spPr>
        <p:style>
          <a:lnRef idx="0"/>
          <a:fillRef idx="0"/>
          <a:effectRef idx="0"/>
          <a:fontRef idx="minor"/>
        </p:style>
      </p:sp>
      <p:sp>
        <p:nvSpPr>
          <p:cNvPr id="1274" name="CustomShape 31"/>
          <p:cNvSpPr/>
          <p:nvPr/>
        </p:nvSpPr>
        <p:spPr>
          <a:xfrm>
            <a:off x="5214960" y="5000400"/>
            <a:ext cx="367200" cy="75960"/>
          </a:xfrm>
          <a:custGeom>
            <a:avLst/>
            <a:gdLst/>
            <a:ahLst/>
            <a:rect l="l" t="t" r="r" b="b"/>
            <a:pathLst>
              <a:path w="367664" h="76200">
                <a:moveTo>
                  <a:pt x="291084" y="0"/>
                </a:moveTo>
                <a:lnTo>
                  <a:pt x="291084" y="76199"/>
                </a:lnTo>
                <a:lnTo>
                  <a:pt x="354584" y="44449"/>
                </a:lnTo>
                <a:lnTo>
                  <a:pt x="303784" y="44449"/>
                </a:lnTo>
                <a:lnTo>
                  <a:pt x="303784" y="31749"/>
                </a:lnTo>
                <a:lnTo>
                  <a:pt x="354584" y="31749"/>
                </a:lnTo>
                <a:lnTo>
                  <a:pt x="291084" y="0"/>
                </a:lnTo>
                <a:close/>
                <a:moveTo>
                  <a:pt x="291084" y="31749"/>
                </a:moveTo>
                <a:lnTo>
                  <a:pt x="0" y="31749"/>
                </a:lnTo>
                <a:lnTo>
                  <a:pt x="0" y="44449"/>
                </a:lnTo>
                <a:lnTo>
                  <a:pt x="291084" y="44449"/>
                </a:lnTo>
                <a:lnTo>
                  <a:pt x="291084" y="31749"/>
                </a:lnTo>
                <a:close/>
                <a:moveTo>
                  <a:pt x="354584" y="31749"/>
                </a:moveTo>
                <a:lnTo>
                  <a:pt x="303784" y="31749"/>
                </a:lnTo>
                <a:lnTo>
                  <a:pt x="303784" y="44449"/>
                </a:lnTo>
                <a:lnTo>
                  <a:pt x="354584" y="44449"/>
                </a:lnTo>
                <a:lnTo>
                  <a:pt x="367284" y="38099"/>
                </a:lnTo>
                <a:lnTo>
                  <a:pt x="354584" y="31749"/>
                </a:lnTo>
                <a:close/>
              </a:path>
            </a:pathLst>
          </a:custGeom>
          <a:solidFill>
            <a:srgbClr val="000000"/>
          </a:solidFill>
          <a:ln>
            <a:noFill/>
          </a:ln>
        </p:spPr>
        <p:style>
          <a:lnRef idx="0"/>
          <a:fillRef idx="0"/>
          <a:effectRef idx="0"/>
          <a:fontRef idx="minor"/>
        </p:style>
      </p:sp>
      <p:sp>
        <p:nvSpPr>
          <p:cNvPr id="1275" name="CustomShape 32"/>
          <p:cNvSpPr/>
          <p:nvPr/>
        </p:nvSpPr>
        <p:spPr>
          <a:xfrm>
            <a:off x="3480840" y="5248800"/>
            <a:ext cx="147600" cy="199800"/>
          </a:xfrm>
          <a:custGeom>
            <a:avLst/>
            <a:gdLst/>
            <a:ahLst/>
            <a:rect l="l" t="t" r="r" b="b"/>
            <a:pathLst>
              <a:path w="147954" h="200025">
                <a:moveTo>
                  <a:pt x="0" y="199644"/>
                </a:moveTo>
                <a:lnTo>
                  <a:pt x="147827" y="199644"/>
                </a:lnTo>
                <a:lnTo>
                  <a:pt x="147827" y="0"/>
                </a:lnTo>
                <a:lnTo>
                  <a:pt x="0" y="0"/>
                </a:lnTo>
                <a:lnTo>
                  <a:pt x="0" y="199644"/>
                </a:lnTo>
                <a:close/>
              </a:path>
            </a:pathLst>
          </a:custGeom>
          <a:solidFill>
            <a:srgbClr val="4f81bc"/>
          </a:solidFill>
          <a:ln>
            <a:noFill/>
          </a:ln>
        </p:spPr>
        <p:style>
          <a:lnRef idx="0"/>
          <a:fillRef idx="0"/>
          <a:effectRef idx="0"/>
          <a:fontRef idx="minor"/>
        </p:style>
      </p:sp>
      <p:sp>
        <p:nvSpPr>
          <p:cNvPr id="1276" name="CustomShape 33"/>
          <p:cNvSpPr/>
          <p:nvPr/>
        </p:nvSpPr>
        <p:spPr>
          <a:xfrm>
            <a:off x="3480840" y="5248800"/>
            <a:ext cx="147600" cy="199800"/>
          </a:xfrm>
          <a:custGeom>
            <a:avLst/>
            <a:gdLst/>
            <a:ahLst/>
            <a:rect l="l" t="t" r="r" b="b"/>
            <a:pathLst>
              <a:path w="147954" h="200025">
                <a:moveTo>
                  <a:pt x="0" y="199644"/>
                </a:moveTo>
                <a:lnTo>
                  <a:pt x="147827" y="199644"/>
                </a:lnTo>
                <a:lnTo>
                  <a:pt x="147827" y="0"/>
                </a:lnTo>
                <a:lnTo>
                  <a:pt x="0" y="0"/>
                </a:lnTo>
                <a:lnTo>
                  <a:pt x="0" y="199644"/>
                </a:lnTo>
                <a:close/>
              </a:path>
            </a:pathLst>
          </a:custGeom>
          <a:noFill/>
          <a:ln w="9000">
            <a:solidFill>
              <a:srgbClr val="000000"/>
            </a:solidFill>
            <a:round/>
          </a:ln>
        </p:spPr>
        <p:style>
          <a:lnRef idx="0"/>
          <a:fillRef idx="0"/>
          <a:effectRef idx="0"/>
          <a:fontRef idx="minor"/>
        </p:style>
      </p:sp>
      <p:sp>
        <p:nvSpPr>
          <p:cNvPr id="1277" name="CustomShape 34"/>
          <p:cNvSpPr/>
          <p:nvPr/>
        </p:nvSpPr>
        <p:spPr>
          <a:xfrm>
            <a:off x="3624120" y="5000400"/>
            <a:ext cx="319680" cy="75960"/>
          </a:xfrm>
          <a:custGeom>
            <a:avLst/>
            <a:gdLst/>
            <a:ahLst/>
            <a:rect l="l" t="t" r="r" b="b"/>
            <a:pathLst>
              <a:path w="320039" h="76200">
                <a:moveTo>
                  <a:pt x="76200" y="0"/>
                </a:moveTo>
                <a:lnTo>
                  <a:pt x="0" y="38099"/>
                </a:lnTo>
                <a:lnTo>
                  <a:pt x="76200" y="76199"/>
                </a:lnTo>
                <a:lnTo>
                  <a:pt x="76200" y="44449"/>
                </a:lnTo>
                <a:lnTo>
                  <a:pt x="63500" y="44449"/>
                </a:lnTo>
                <a:lnTo>
                  <a:pt x="63500" y="31749"/>
                </a:lnTo>
                <a:lnTo>
                  <a:pt x="76200" y="31749"/>
                </a:lnTo>
                <a:lnTo>
                  <a:pt x="76200" y="0"/>
                </a:lnTo>
                <a:close/>
                <a:moveTo>
                  <a:pt x="76200" y="31749"/>
                </a:moveTo>
                <a:lnTo>
                  <a:pt x="63500" y="31749"/>
                </a:lnTo>
                <a:lnTo>
                  <a:pt x="63500" y="44449"/>
                </a:lnTo>
                <a:lnTo>
                  <a:pt x="76200" y="44449"/>
                </a:lnTo>
                <a:lnTo>
                  <a:pt x="76200" y="31749"/>
                </a:lnTo>
                <a:close/>
                <a:moveTo>
                  <a:pt x="320039" y="31749"/>
                </a:moveTo>
                <a:lnTo>
                  <a:pt x="76200" y="31749"/>
                </a:lnTo>
                <a:lnTo>
                  <a:pt x="76200" y="44449"/>
                </a:lnTo>
                <a:lnTo>
                  <a:pt x="320039" y="44449"/>
                </a:lnTo>
                <a:lnTo>
                  <a:pt x="320039" y="31749"/>
                </a:lnTo>
                <a:close/>
              </a:path>
            </a:pathLst>
          </a:custGeom>
          <a:solidFill>
            <a:srgbClr val="000000"/>
          </a:solidFill>
          <a:ln>
            <a:noFill/>
          </a:ln>
        </p:spPr>
        <p:style>
          <a:lnRef idx="0"/>
          <a:fillRef idx="0"/>
          <a:effectRef idx="0"/>
          <a:fontRef idx="minor"/>
        </p:style>
      </p:sp>
      <p:sp>
        <p:nvSpPr>
          <p:cNvPr id="1278" name="CustomShape 35"/>
          <p:cNvSpPr/>
          <p:nvPr/>
        </p:nvSpPr>
        <p:spPr>
          <a:xfrm>
            <a:off x="701280" y="4307760"/>
            <a:ext cx="4516560" cy="1953720"/>
          </a:xfrm>
          <a:prstGeom prst="rect">
            <a:avLst/>
          </a:prstGeom>
          <a:noFill/>
          <a:ln>
            <a:noFill/>
          </a:ln>
        </p:spPr>
        <p:style>
          <a:lnRef idx="0"/>
          <a:fillRef idx="0"/>
          <a:effectRef idx="0"/>
          <a:fontRef idx="minor"/>
        </p:style>
        <p:txBody>
          <a:bodyPr lIns="0" rIns="0" tIns="157320" bIns="0"/>
          <a:p>
            <a:pPr marL="12600">
              <a:lnSpc>
                <a:spcPct val="100000"/>
              </a:lnSpc>
              <a:spcBef>
                <a:spcPts val="1239"/>
              </a:spcBef>
            </a:pPr>
            <a:r>
              <a:rPr b="0" lang="en-IN" sz="2700" spc="-1" strike="noStrike" baseline="-49000">
                <a:solidFill>
                  <a:srgbClr val="00cc66"/>
                </a:solidFill>
                <a:latin typeface="Comic Sans MS"/>
              </a:rPr>
              <a:t>A</a:t>
            </a:r>
            <a:r>
              <a:rPr b="0" lang="en-IN" sz="2700" spc="-1" strike="noStrike" baseline="-49000">
                <a:solidFill>
                  <a:srgbClr val="00cc66"/>
                </a:solidFill>
                <a:latin typeface="Comic Sans MS"/>
              </a:rPr>
              <a:t>	</a:t>
            </a:r>
            <a:r>
              <a:rPr b="0" lang="en-IN" sz="1800" spc="-4" strike="noStrike">
                <a:solidFill>
                  <a:srgbClr val="ff0000"/>
                </a:solidFill>
                <a:latin typeface="Comic Sans MS"/>
              </a:rPr>
              <a:t>transmission</a:t>
            </a:r>
            <a:endParaRPr b="0" lang="en-IN" sz="1800" spc="-1" strike="noStrike">
              <a:latin typeface="Arial"/>
            </a:endParaRPr>
          </a:p>
          <a:p>
            <a:pPr algn="r">
              <a:lnSpc>
                <a:spcPct val="100000"/>
              </a:lnSpc>
              <a:spcBef>
                <a:spcPts val="1140"/>
              </a:spcBef>
            </a:pPr>
            <a:r>
              <a:rPr b="0" lang="en-IN" sz="1800" spc="-1" strike="noStrike">
                <a:solidFill>
                  <a:srgbClr val="ff0000"/>
                </a:solidFill>
                <a:latin typeface="Comic Sans MS"/>
              </a:rPr>
              <a:t>propaga</a:t>
            </a:r>
            <a:r>
              <a:rPr b="0" lang="en-IN" sz="1800" spc="4" strike="noStrike">
                <a:solidFill>
                  <a:srgbClr val="ff0000"/>
                </a:solidFill>
                <a:latin typeface="Comic Sans MS"/>
              </a:rPr>
              <a:t>t</a:t>
            </a:r>
            <a:r>
              <a:rPr b="0" lang="en-IN" sz="1800" spc="-4" strike="noStrike">
                <a:solidFill>
                  <a:srgbClr val="ff0000"/>
                </a:solidFill>
                <a:latin typeface="Comic Sans MS"/>
              </a:rPr>
              <a:t>ion</a:t>
            </a:r>
            <a:endParaRPr b="0" lang="en-IN" sz="1800" spc="-1" strike="noStrike">
              <a:latin typeface="Arial"/>
            </a:endParaRPr>
          </a:p>
          <a:p>
            <a:pPr>
              <a:lnSpc>
                <a:spcPct val="100000"/>
              </a:lnSpc>
              <a:spcBef>
                <a:spcPts val="34"/>
              </a:spcBef>
            </a:pPr>
            <a:endParaRPr b="0" lang="en-IN" sz="1800" spc="-1" strike="noStrike">
              <a:latin typeface="Arial"/>
            </a:endParaRPr>
          </a:p>
          <a:p>
            <a:pPr marL="289080">
              <a:lnSpc>
                <a:spcPct val="100000"/>
              </a:lnSpc>
            </a:pPr>
            <a:r>
              <a:rPr b="0" lang="en-IN" sz="1800" spc="-1" strike="noStrike">
                <a:solidFill>
                  <a:srgbClr val="c0504d"/>
                </a:solidFill>
                <a:latin typeface="Comic Sans MS"/>
              </a:rPr>
              <a:t>B</a:t>
            </a:r>
            <a:endParaRPr b="0" lang="en-IN" sz="1800" spc="-1" strike="noStrike">
              <a:latin typeface="Arial"/>
            </a:endParaRPr>
          </a:p>
        </p:txBody>
      </p:sp>
      <p:sp>
        <p:nvSpPr>
          <p:cNvPr id="1279" name="CustomShape 36"/>
          <p:cNvSpPr/>
          <p:nvPr/>
        </p:nvSpPr>
        <p:spPr>
          <a:xfrm>
            <a:off x="3043440" y="4701600"/>
            <a:ext cx="533160" cy="537480"/>
          </a:xfrm>
          <a:custGeom>
            <a:avLst/>
            <a:gdLst/>
            <a:ahLst/>
            <a:rect l="l" t="t" r="r" b="b"/>
            <a:pathLst>
              <a:path w="533400" h="537845">
                <a:moveTo>
                  <a:pt x="475251" y="488255"/>
                </a:moveTo>
                <a:lnTo>
                  <a:pt x="452755" y="510539"/>
                </a:lnTo>
                <a:lnTo>
                  <a:pt x="533400" y="537844"/>
                </a:lnTo>
                <a:lnTo>
                  <a:pt x="520065" y="497204"/>
                </a:lnTo>
                <a:lnTo>
                  <a:pt x="484124" y="497204"/>
                </a:lnTo>
                <a:lnTo>
                  <a:pt x="475251" y="488255"/>
                </a:lnTo>
                <a:close/>
                <a:moveTo>
                  <a:pt x="484248" y="479342"/>
                </a:moveTo>
                <a:lnTo>
                  <a:pt x="475251" y="488255"/>
                </a:lnTo>
                <a:lnTo>
                  <a:pt x="484124" y="497204"/>
                </a:lnTo>
                <a:lnTo>
                  <a:pt x="493141" y="488314"/>
                </a:lnTo>
                <a:lnTo>
                  <a:pt x="484248" y="479342"/>
                </a:lnTo>
                <a:close/>
                <a:moveTo>
                  <a:pt x="506857" y="456945"/>
                </a:moveTo>
                <a:lnTo>
                  <a:pt x="484248" y="479342"/>
                </a:lnTo>
                <a:lnTo>
                  <a:pt x="493141" y="488314"/>
                </a:lnTo>
                <a:lnTo>
                  <a:pt x="484124" y="497204"/>
                </a:lnTo>
                <a:lnTo>
                  <a:pt x="520065" y="497204"/>
                </a:lnTo>
                <a:lnTo>
                  <a:pt x="506857" y="456945"/>
                </a:lnTo>
                <a:close/>
                <a:moveTo>
                  <a:pt x="9144" y="0"/>
                </a:moveTo>
                <a:lnTo>
                  <a:pt x="0" y="8889"/>
                </a:lnTo>
                <a:lnTo>
                  <a:pt x="475251" y="488255"/>
                </a:lnTo>
                <a:lnTo>
                  <a:pt x="484248" y="479342"/>
                </a:lnTo>
                <a:lnTo>
                  <a:pt x="9144" y="0"/>
                </a:lnTo>
                <a:close/>
              </a:path>
            </a:pathLst>
          </a:custGeom>
          <a:solidFill>
            <a:srgbClr val="000000"/>
          </a:solidFill>
          <a:ln>
            <a:noFill/>
          </a:ln>
        </p:spPr>
        <p:style>
          <a:lnRef idx="0"/>
          <a:fillRef idx="0"/>
          <a:effectRef idx="0"/>
          <a:fontRef idx="minor"/>
        </p:style>
      </p:sp>
      <p:sp>
        <p:nvSpPr>
          <p:cNvPr id="1280" name="CustomShape 37"/>
          <p:cNvSpPr/>
          <p:nvPr/>
        </p:nvSpPr>
        <p:spPr>
          <a:xfrm>
            <a:off x="2176920" y="5987880"/>
            <a:ext cx="1148400" cy="569160"/>
          </a:xfrm>
          <a:prstGeom prst="rect">
            <a:avLst/>
          </a:prstGeom>
          <a:noFill/>
          <a:ln>
            <a:noFill/>
          </a:ln>
        </p:spPr>
        <p:style>
          <a:lnRef idx="0"/>
          <a:fillRef idx="0"/>
          <a:effectRef idx="0"/>
          <a:fontRef idx="minor"/>
        </p:style>
        <p:txBody>
          <a:bodyPr lIns="0" rIns="0" tIns="23040" bIns="0"/>
          <a:p>
            <a:pPr marL="12600" indent="283320">
              <a:lnSpc>
                <a:spcPts val="2149"/>
              </a:lnSpc>
              <a:spcBef>
                <a:spcPts val="181"/>
              </a:spcBef>
            </a:pPr>
            <a:r>
              <a:rPr b="0" lang="en-IN" sz="1800" spc="-1" strike="noStrike">
                <a:solidFill>
                  <a:srgbClr val="ff0000"/>
                </a:solidFill>
                <a:latin typeface="Comic Sans MS"/>
              </a:rPr>
              <a:t>nodal  proc</a:t>
            </a:r>
            <a:r>
              <a:rPr b="0" lang="en-IN" sz="1800" spc="-4" strike="noStrike">
                <a:solidFill>
                  <a:srgbClr val="ff0000"/>
                </a:solidFill>
                <a:latin typeface="Comic Sans MS"/>
              </a:rPr>
              <a:t>e</a:t>
            </a:r>
            <a:r>
              <a:rPr b="0" lang="en-IN" sz="1800" spc="-1" strike="noStrike">
                <a:solidFill>
                  <a:srgbClr val="ff0000"/>
                </a:solidFill>
                <a:latin typeface="Comic Sans MS"/>
              </a:rPr>
              <a:t>ssing</a:t>
            </a:r>
            <a:endParaRPr b="0" lang="en-IN" sz="1800" spc="-1" strike="noStrike">
              <a:latin typeface="Arial"/>
            </a:endParaRPr>
          </a:p>
        </p:txBody>
      </p:sp>
      <p:sp>
        <p:nvSpPr>
          <p:cNvPr id="1281" name="CustomShape 38"/>
          <p:cNvSpPr/>
          <p:nvPr/>
        </p:nvSpPr>
        <p:spPr>
          <a:xfrm>
            <a:off x="2357640" y="5972400"/>
            <a:ext cx="833400" cy="75960"/>
          </a:xfrm>
          <a:custGeom>
            <a:avLst/>
            <a:gdLst/>
            <a:ahLst/>
            <a:rect l="l" t="t" r="r" b="b"/>
            <a:pathLst>
              <a:path w="833755" h="76200">
                <a:moveTo>
                  <a:pt x="76200" y="0"/>
                </a:moveTo>
                <a:lnTo>
                  <a:pt x="0" y="38100"/>
                </a:lnTo>
                <a:lnTo>
                  <a:pt x="76200" y="76200"/>
                </a:lnTo>
                <a:lnTo>
                  <a:pt x="76200" y="44450"/>
                </a:lnTo>
                <a:lnTo>
                  <a:pt x="63500" y="44450"/>
                </a:lnTo>
                <a:lnTo>
                  <a:pt x="63500" y="31750"/>
                </a:lnTo>
                <a:lnTo>
                  <a:pt x="76200" y="31750"/>
                </a:lnTo>
                <a:lnTo>
                  <a:pt x="76200" y="0"/>
                </a:lnTo>
                <a:close/>
                <a:moveTo>
                  <a:pt x="757428" y="0"/>
                </a:moveTo>
                <a:lnTo>
                  <a:pt x="757428" y="76200"/>
                </a:lnTo>
                <a:lnTo>
                  <a:pt x="820928" y="44450"/>
                </a:lnTo>
                <a:lnTo>
                  <a:pt x="770128" y="44450"/>
                </a:lnTo>
                <a:lnTo>
                  <a:pt x="770128" y="31750"/>
                </a:lnTo>
                <a:lnTo>
                  <a:pt x="820928" y="31750"/>
                </a:lnTo>
                <a:lnTo>
                  <a:pt x="757428" y="0"/>
                </a:lnTo>
                <a:close/>
                <a:moveTo>
                  <a:pt x="76200" y="31750"/>
                </a:moveTo>
                <a:lnTo>
                  <a:pt x="63500" y="31750"/>
                </a:lnTo>
                <a:lnTo>
                  <a:pt x="63500" y="44450"/>
                </a:lnTo>
                <a:lnTo>
                  <a:pt x="76200" y="44450"/>
                </a:lnTo>
                <a:lnTo>
                  <a:pt x="76200" y="31750"/>
                </a:lnTo>
                <a:close/>
                <a:moveTo>
                  <a:pt x="757428" y="31750"/>
                </a:moveTo>
                <a:lnTo>
                  <a:pt x="76200" y="31750"/>
                </a:lnTo>
                <a:lnTo>
                  <a:pt x="76200" y="44450"/>
                </a:lnTo>
                <a:lnTo>
                  <a:pt x="757428" y="44450"/>
                </a:lnTo>
                <a:lnTo>
                  <a:pt x="757428" y="31750"/>
                </a:lnTo>
                <a:close/>
                <a:moveTo>
                  <a:pt x="820928" y="31750"/>
                </a:moveTo>
                <a:lnTo>
                  <a:pt x="770128" y="31750"/>
                </a:lnTo>
                <a:lnTo>
                  <a:pt x="770128" y="44450"/>
                </a:lnTo>
                <a:lnTo>
                  <a:pt x="820928" y="44450"/>
                </a:lnTo>
                <a:lnTo>
                  <a:pt x="833628" y="38100"/>
                </a:lnTo>
                <a:lnTo>
                  <a:pt x="820928" y="31750"/>
                </a:lnTo>
                <a:close/>
              </a:path>
            </a:pathLst>
          </a:custGeom>
          <a:solidFill>
            <a:srgbClr val="000000"/>
          </a:solidFill>
          <a:ln>
            <a:noFill/>
          </a:ln>
        </p:spPr>
        <p:style>
          <a:lnRef idx="0"/>
          <a:fillRef idx="0"/>
          <a:effectRef idx="0"/>
          <a:fontRef idx="minor"/>
        </p:style>
      </p:sp>
      <p:sp>
        <p:nvSpPr>
          <p:cNvPr id="1282" name="CustomShape 39"/>
          <p:cNvSpPr/>
          <p:nvPr/>
        </p:nvSpPr>
        <p:spPr>
          <a:xfrm>
            <a:off x="3166920" y="5734800"/>
            <a:ext cx="385560" cy="75960"/>
          </a:xfrm>
          <a:custGeom>
            <a:avLst/>
            <a:gdLst/>
            <a:ahLst/>
            <a:rect l="l" t="t" r="r" b="b"/>
            <a:pathLst>
              <a:path w="386079" h="76200">
                <a:moveTo>
                  <a:pt x="76200" y="0"/>
                </a:moveTo>
                <a:lnTo>
                  <a:pt x="0" y="38100"/>
                </a:lnTo>
                <a:lnTo>
                  <a:pt x="76200" y="76200"/>
                </a:lnTo>
                <a:lnTo>
                  <a:pt x="76200" y="44450"/>
                </a:lnTo>
                <a:lnTo>
                  <a:pt x="63500" y="44450"/>
                </a:lnTo>
                <a:lnTo>
                  <a:pt x="63500" y="31750"/>
                </a:lnTo>
                <a:lnTo>
                  <a:pt x="76200" y="31750"/>
                </a:lnTo>
                <a:lnTo>
                  <a:pt x="76200" y="0"/>
                </a:lnTo>
                <a:close/>
                <a:moveTo>
                  <a:pt x="309372" y="0"/>
                </a:moveTo>
                <a:lnTo>
                  <a:pt x="309372" y="76200"/>
                </a:lnTo>
                <a:lnTo>
                  <a:pt x="372872" y="44450"/>
                </a:lnTo>
                <a:lnTo>
                  <a:pt x="322072" y="44450"/>
                </a:lnTo>
                <a:lnTo>
                  <a:pt x="322072" y="31750"/>
                </a:lnTo>
                <a:lnTo>
                  <a:pt x="372872" y="31750"/>
                </a:lnTo>
                <a:lnTo>
                  <a:pt x="309372" y="0"/>
                </a:lnTo>
                <a:close/>
                <a:moveTo>
                  <a:pt x="76200" y="31750"/>
                </a:moveTo>
                <a:lnTo>
                  <a:pt x="63500" y="31750"/>
                </a:lnTo>
                <a:lnTo>
                  <a:pt x="63500" y="44450"/>
                </a:lnTo>
                <a:lnTo>
                  <a:pt x="76200" y="44450"/>
                </a:lnTo>
                <a:lnTo>
                  <a:pt x="76200" y="31750"/>
                </a:lnTo>
                <a:close/>
                <a:moveTo>
                  <a:pt x="309372" y="31750"/>
                </a:moveTo>
                <a:lnTo>
                  <a:pt x="76200" y="31750"/>
                </a:lnTo>
                <a:lnTo>
                  <a:pt x="76200" y="44450"/>
                </a:lnTo>
                <a:lnTo>
                  <a:pt x="309372" y="44450"/>
                </a:lnTo>
                <a:lnTo>
                  <a:pt x="309372" y="31750"/>
                </a:lnTo>
                <a:close/>
                <a:moveTo>
                  <a:pt x="372872" y="31750"/>
                </a:moveTo>
                <a:lnTo>
                  <a:pt x="322072" y="31750"/>
                </a:lnTo>
                <a:lnTo>
                  <a:pt x="322072" y="44450"/>
                </a:lnTo>
                <a:lnTo>
                  <a:pt x="372872" y="44450"/>
                </a:lnTo>
                <a:lnTo>
                  <a:pt x="385572" y="38100"/>
                </a:lnTo>
                <a:lnTo>
                  <a:pt x="372872" y="31750"/>
                </a:lnTo>
                <a:close/>
              </a:path>
            </a:pathLst>
          </a:custGeom>
          <a:solidFill>
            <a:srgbClr val="000000"/>
          </a:solidFill>
          <a:ln>
            <a:noFill/>
          </a:ln>
        </p:spPr>
        <p:style>
          <a:lnRef idx="0"/>
          <a:fillRef idx="0"/>
          <a:effectRef idx="0"/>
          <a:fontRef idx="minor"/>
        </p:style>
      </p:sp>
      <p:sp>
        <p:nvSpPr>
          <p:cNvPr id="1283" name="CustomShape 40"/>
          <p:cNvSpPr/>
          <p:nvPr/>
        </p:nvSpPr>
        <p:spPr>
          <a:xfrm>
            <a:off x="3654360" y="6243480"/>
            <a:ext cx="937440" cy="287280"/>
          </a:xfrm>
          <a:prstGeom prst="rect">
            <a:avLst/>
          </a:prstGeom>
          <a:noFill/>
          <a:ln>
            <a:noFill/>
          </a:ln>
        </p:spPr>
        <p:style>
          <a:lnRef idx="0"/>
          <a:fillRef idx="0"/>
          <a:effectRef idx="0"/>
          <a:fontRef idx="minor"/>
        </p:style>
        <p:txBody>
          <a:bodyPr lIns="0" rIns="0" tIns="12600" bIns="0"/>
          <a:p>
            <a:pPr marL="12600">
              <a:lnSpc>
                <a:spcPct val="100000"/>
              </a:lnSpc>
              <a:spcBef>
                <a:spcPts val="99"/>
              </a:spcBef>
            </a:pPr>
            <a:r>
              <a:rPr b="0" lang="en-IN" sz="1800" spc="-1" strike="noStrike">
                <a:solidFill>
                  <a:srgbClr val="ff0000"/>
                </a:solidFill>
                <a:latin typeface="Comic Sans MS"/>
              </a:rPr>
              <a:t>queueing</a:t>
            </a:r>
            <a:endParaRPr b="0" lang="en-IN" sz="1800" spc="-1" strike="noStrike">
              <a:latin typeface="Arial"/>
            </a:endParaRPr>
          </a:p>
        </p:txBody>
      </p:sp>
      <p:sp>
        <p:nvSpPr>
          <p:cNvPr id="1284" name="CustomShape 41"/>
          <p:cNvSpPr/>
          <p:nvPr/>
        </p:nvSpPr>
        <p:spPr>
          <a:xfrm>
            <a:off x="3328560" y="5772960"/>
            <a:ext cx="595800" cy="551520"/>
          </a:xfrm>
          <a:custGeom>
            <a:avLst/>
            <a:gdLst/>
            <a:ahLst/>
            <a:rect l="l" t="t" r="r" b="b"/>
            <a:pathLst>
              <a:path w="596264" h="551814">
                <a:moveTo>
                  <a:pt x="595884" y="551688"/>
                </a:moveTo>
                <a:lnTo>
                  <a:pt x="0" y="0"/>
                </a:lnTo>
              </a:path>
            </a:pathLst>
          </a:custGeom>
          <a:noFill/>
          <a:ln w="9000">
            <a:solidFill>
              <a:srgbClr val="000000"/>
            </a:solidFill>
            <a:round/>
          </a:ln>
        </p:spPr>
        <p:style>
          <a:lnRef idx="0"/>
          <a:fillRef idx="0"/>
          <a:effectRef idx="0"/>
          <a:fontRef idx="minor"/>
        </p:style>
      </p:sp>
      <p:sp>
        <p:nvSpPr>
          <p:cNvPr id="1285" name="CustomShape 42"/>
          <p:cNvSpPr/>
          <p:nvPr/>
        </p:nvSpPr>
        <p:spPr>
          <a:xfrm>
            <a:off x="5773680" y="5174640"/>
            <a:ext cx="176760" cy="1440"/>
          </a:xfrm>
          <a:custGeom>
            <a:avLst/>
            <a:gdLst/>
            <a:ahLst/>
            <a:rect l="l" t="t" r="r" b="b"/>
            <a:pathLst>
              <a:path w="177164" h="1904">
                <a:moveTo>
                  <a:pt x="-14477" y="761"/>
                </a:moveTo>
                <a:lnTo>
                  <a:pt x="191262" y="761"/>
                </a:lnTo>
              </a:path>
            </a:pathLst>
          </a:custGeom>
          <a:noFill/>
          <a:ln w="30600">
            <a:solidFill>
              <a:srgbClr val="000000"/>
            </a:solidFill>
            <a:round/>
          </a:ln>
        </p:spPr>
        <p:style>
          <a:lnRef idx="0"/>
          <a:fillRef idx="0"/>
          <a:effectRef idx="0"/>
          <a:fontRef idx="minor"/>
        </p:style>
      </p:sp>
      <p:sp>
        <p:nvSpPr>
          <p:cNvPr id="1286" name="CustomShape 43"/>
          <p:cNvSpPr/>
          <p:nvPr/>
        </p:nvSpPr>
        <p:spPr>
          <a:xfrm>
            <a:off x="6114960" y="5292000"/>
            <a:ext cx="156960" cy="360"/>
          </a:xfrm>
          <a:custGeom>
            <a:avLst/>
            <a:gdLst/>
            <a:ahLst/>
            <a:rect l="l" t="t" r="r" b="b"/>
            <a:pathLst>
              <a:path w="157479" h="0">
                <a:moveTo>
                  <a:pt x="0" y="0"/>
                </a:moveTo>
                <a:lnTo>
                  <a:pt x="156972" y="0"/>
                </a:lnTo>
              </a:path>
            </a:pathLst>
          </a:custGeom>
          <a:noFill/>
          <a:ln w="28800">
            <a:solidFill>
              <a:srgbClr val="000000"/>
            </a:solidFill>
            <a:round/>
          </a:ln>
        </p:spPr>
        <p:style>
          <a:lnRef idx="0"/>
          <a:fillRef idx="0"/>
          <a:effectRef idx="0"/>
          <a:fontRef idx="minor"/>
        </p:style>
      </p:sp>
      <p:sp>
        <p:nvSpPr>
          <p:cNvPr id="1287" name="CustomShape 44"/>
          <p:cNvSpPr/>
          <p:nvPr/>
        </p:nvSpPr>
        <p:spPr>
          <a:xfrm>
            <a:off x="5936760" y="5176440"/>
            <a:ext cx="184320" cy="115920"/>
          </a:xfrm>
          <a:custGeom>
            <a:avLst/>
            <a:gdLst/>
            <a:ahLst/>
            <a:rect l="l" t="t" r="r" b="b"/>
            <a:pathLst>
              <a:path w="184785" h="116204">
                <a:moveTo>
                  <a:pt x="0" y="0"/>
                </a:moveTo>
                <a:lnTo>
                  <a:pt x="184404" y="115823"/>
                </a:lnTo>
              </a:path>
            </a:pathLst>
          </a:custGeom>
          <a:noFill/>
          <a:ln w="28800">
            <a:solidFill>
              <a:srgbClr val="000000"/>
            </a:solidFill>
            <a:round/>
          </a:ln>
        </p:spPr>
        <p:style>
          <a:lnRef idx="0"/>
          <a:fillRef idx="0"/>
          <a:effectRef idx="0"/>
          <a:fontRef idx="minor"/>
        </p:style>
      </p:sp>
      <p:sp>
        <p:nvSpPr>
          <p:cNvPr id="1288" name="CustomShape 45"/>
          <p:cNvSpPr/>
          <p:nvPr/>
        </p:nvSpPr>
        <p:spPr>
          <a:xfrm>
            <a:off x="5773680" y="5287680"/>
            <a:ext cx="176760" cy="2880"/>
          </a:xfrm>
          <a:custGeom>
            <a:avLst/>
            <a:gdLst/>
            <a:ahLst/>
            <a:rect l="l" t="t" r="r" b="b"/>
            <a:pathLst>
              <a:path w="177164" h="3175">
                <a:moveTo>
                  <a:pt x="0" y="0"/>
                </a:moveTo>
                <a:lnTo>
                  <a:pt x="176784" y="3047"/>
                </a:lnTo>
              </a:path>
            </a:pathLst>
          </a:custGeom>
          <a:noFill/>
          <a:ln w="28800">
            <a:solidFill>
              <a:srgbClr val="000000"/>
            </a:solidFill>
            <a:round/>
          </a:ln>
        </p:spPr>
        <p:style>
          <a:lnRef idx="0"/>
          <a:fillRef idx="0"/>
          <a:effectRef idx="0"/>
          <a:fontRef idx="minor"/>
        </p:style>
      </p:sp>
      <p:sp>
        <p:nvSpPr>
          <p:cNvPr id="1289" name="CustomShape 46"/>
          <p:cNvSpPr/>
          <p:nvPr/>
        </p:nvSpPr>
        <p:spPr>
          <a:xfrm>
            <a:off x="6114960" y="5173200"/>
            <a:ext cx="156960" cy="360"/>
          </a:xfrm>
          <a:custGeom>
            <a:avLst/>
            <a:gdLst/>
            <a:ahLst/>
            <a:rect l="l" t="t" r="r" b="b"/>
            <a:pathLst>
              <a:path w="157479" h="0">
                <a:moveTo>
                  <a:pt x="0" y="0"/>
                </a:moveTo>
                <a:lnTo>
                  <a:pt x="156972" y="0"/>
                </a:lnTo>
              </a:path>
            </a:pathLst>
          </a:custGeom>
          <a:noFill/>
          <a:ln w="28800">
            <a:solidFill>
              <a:srgbClr val="000000"/>
            </a:solidFill>
            <a:round/>
          </a:ln>
        </p:spPr>
        <p:style>
          <a:lnRef idx="0"/>
          <a:fillRef idx="0"/>
          <a:effectRef idx="0"/>
          <a:fontRef idx="minor"/>
        </p:style>
      </p:sp>
      <p:sp>
        <p:nvSpPr>
          <p:cNvPr id="1290" name="CustomShape 47"/>
          <p:cNvSpPr/>
          <p:nvPr/>
        </p:nvSpPr>
        <p:spPr>
          <a:xfrm>
            <a:off x="5936760" y="5173200"/>
            <a:ext cx="184320" cy="114120"/>
          </a:xfrm>
          <a:custGeom>
            <a:avLst/>
            <a:gdLst/>
            <a:ahLst/>
            <a:rect l="l" t="t" r="r" b="b"/>
            <a:pathLst>
              <a:path w="184785" h="114300">
                <a:moveTo>
                  <a:pt x="0" y="114299"/>
                </a:moveTo>
                <a:lnTo>
                  <a:pt x="184404" y="0"/>
                </a:lnTo>
              </a:path>
            </a:pathLst>
          </a:custGeom>
          <a:noFill/>
          <a:ln w="28800">
            <a:solidFill>
              <a:srgbClr val="000000"/>
            </a:solidFill>
            <a:round/>
          </a:ln>
        </p:spPr>
        <p:style>
          <a:lnRef idx="0"/>
          <a:fillRef idx="0"/>
          <a:effectRef idx="0"/>
          <a:fontRef idx="minor"/>
        </p:style>
      </p:sp>
    </p:spTree>
  </p:cSld>
</p:sld>
</file>

<file path=ppt/slides/slide8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91" name="TextShape 1"/>
          <p:cNvSpPr txBox="1"/>
          <p:nvPr/>
        </p:nvSpPr>
        <p:spPr>
          <a:xfrm>
            <a:off x="76320" y="0"/>
            <a:ext cx="9067320" cy="8568720"/>
          </a:xfrm>
          <a:prstGeom prst="rect">
            <a:avLst/>
          </a:prstGeom>
          <a:noFill/>
          <a:ln>
            <a:noFill/>
          </a:ln>
        </p:spPr>
        <p:txBody>
          <a:bodyPr lIns="0" rIns="0" tIns="0" bIns="0"/>
          <a:p>
            <a:pPr marL="527040" indent="-514080">
              <a:lnSpc>
                <a:spcPct val="100000"/>
              </a:lnSpc>
              <a:spcBef>
                <a:spcPts val="96"/>
              </a:spcBef>
              <a:buClr>
                <a:srgbClr val="ff0000"/>
              </a:buClr>
              <a:buFont typeface="StarSymbol"/>
              <a:buAutoNum type="arabicPeriod"/>
            </a:pPr>
            <a:r>
              <a:rPr b="0" lang="en-US" sz="3200" spc="-83" strike="noStrike">
                <a:solidFill>
                  <a:srgbClr val="ff0000"/>
                </a:solidFill>
                <a:latin typeface="Times New Roman"/>
              </a:rPr>
              <a:t>(n</a:t>
            </a:r>
            <a:r>
              <a:rPr b="0" lang="en-US" sz="3200" spc="-77" strike="noStrike">
                <a:solidFill>
                  <a:srgbClr val="ff0000"/>
                </a:solidFill>
                <a:latin typeface="Times New Roman"/>
              </a:rPr>
              <a:t>odal</a:t>
            </a:r>
            <a:r>
              <a:rPr b="0" lang="en-US" sz="3200" spc="-168" strike="noStrike">
                <a:solidFill>
                  <a:srgbClr val="ff0000"/>
                </a:solidFill>
                <a:latin typeface="Times New Roman"/>
              </a:rPr>
              <a:t> )</a:t>
            </a:r>
            <a:r>
              <a:rPr b="0" lang="en-US" sz="3200" spc="-109" strike="noStrike">
                <a:solidFill>
                  <a:srgbClr val="ff0000"/>
                </a:solidFill>
                <a:latin typeface="Times New Roman"/>
              </a:rPr>
              <a:t>processing delay: </a:t>
            </a:r>
            <a:r>
              <a:rPr b="0" lang="en-US" sz="3200" spc="-109" strike="noStrike">
                <a:solidFill>
                  <a:srgbClr val="000000"/>
                </a:solidFill>
                <a:latin typeface="Times New Roman"/>
              </a:rPr>
              <a:t>The time required to examine the packet’s header and determine where to direct the packet is part of the processing delay.</a:t>
            </a:r>
            <a:endParaRPr b="0" lang="en-US" sz="3200" spc="-1" strike="noStrike">
              <a:solidFill>
                <a:srgbClr val="000000"/>
              </a:solidFill>
              <a:latin typeface="Calibri"/>
            </a:endParaRPr>
          </a:p>
          <a:p>
            <a:pPr marL="12600">
              <a:lnSpc>
                <a:spcPct val="100000"/>
              </a:lnSpc>
              <a:spcBef>
                <a:spcPts val="96"/>
              </a:spcBef>
            </a:pPr>
            <a:endParaRPr b="0" lang="en-US" sz="3200" spc="-1" strike="noStrike">
              <a:solidFill>
                <a:srgbClr val="000000"/>
              </a:solidFill>
              <a:latin typeface="Calibri"/>
            </a:endParaRPr>
          </a:p>
          <a:p>
            <a:pPr marL="12600">
              <a:lnSpc>
                <a:spcPct val="100000"/>
              </a:lnSpc>
              <a:spcBef>
                <a:spcPts val="96"/>
              </a:spcBef>
            </a:pPr>
            <a:r>
              <a:rPr b="0" lang="en-US" sz="3200" spc="-4" strike="noStrike">
                <a:solidFill>
                  <a:srgbClr val="0000cc"/>
                </a:solidFill>
                <a:latin typeface="Times New Roman"/>
              </a:rPr>
              <a:t>Time </a:t>
            </a:r>
            <a:r>
              <a:rPr b="0" lang="en-US" sz="3200" spc="-9" strike="noStrike">
                <a:solidFill>
                  <a:srgbClr val="0000cc"/>
                </a:solidFill>
                <a:latin typeface="Times New Roman"/>
              </a:rPr>
              <a:t>taken</a:t>
            </a:r>
            <a:r>
              <a:rPr b="0" lang="en-US" sz="3200" spc="-1" strike="noStrike">
                <a:solidFill>
                  <a:srgbClr val="0000cc"/>
                </a:solidFill>
                <a:latin typeface="Times New Roman"/>
              </a:rPr>
              <a:t> </a:t>
            </a:r>
            <a:r>
              <a:rPr b="0" lang="en-US" sz="3200" spc="-9" strike="noStrike">
                <a:solidFill>
                  <a:srgbClr val="0000cc"/>
                </a:solidFill>
                <a:latin typeface="Times New Roman"/>
              </a:rPr>
              <a:t>for -</a:t>
            </a:r>
            <a:r>
              <a:rPr b="0" lang="en-US" sz="3200" spc="-97" strike="noStrike">
                <a:solidFill>
                  <a:srgbClr val="000000"/>
                </a:solidFill>
                <a:latin typeface="Times New Roman"/>
              </a:rPr>
              <a:t>checking </a:t>
            </a:r>
            <a:r>
              <a:rPr b="0" lang="en-US" sz="3200" spc="12" strike="noStrike">
                <a:solidFill>
                  <a:srgbClr val="000000"/>
                </a:solidFill>
                <a:latin typeface="Times New Roman"/>
              </a:rPr>
              <a:t>bit</a:t>
            </a:r>
            <a:r>
              <a:rPr b="0" lang="en-US" sz="3200" spc="-109" strike="noStrike">
                <a:solidFill>
                  <a:srgbClr val="000000"/>
                </a:solidFill>
                <a:latin typeface="Times New Roman"/>
              </a:rPr>
              <a:t> </a:t>
            </a:r>
            <a:r>
              <a:rPr b="0" lang="en-US" sz="3200" spc="-63" strike="noStrike">
                <a:solidFill>
                  <a:srgbClr val="000000"/>
                </a:solidFill>
                <a:latin typeface="Times New Roman"/>
              </a:rPr>
              <a:t>errors</a:t>
            </a:r>
            <a:endParaRPr b="0" lang="en-US" sz="3200" spc="-1" strike="noStrike">
              <a:solidFill>
                <a:srgbClr val="000000"/>
              </a:solidFill>
              <a:latin typeface="Calibri"/>
            </a:endParaRPr>
          </a:p>
          <a:p>
            <a:pPr marL="469800">
              <a:lnSpc>
                <a:spcPct val="100000"/>
              </a:lnSpc>
              <a:spcBef>
                <a:spcPts val="6"/>
              </a:spcBef>
            </a:pPr>
            <a:r>
              <a:rPr b="0" lang="en-US" sz="3200" spc="-49" strike="noStrike">
                <a:solidFill>
                  <a:srgbClr val="000000"/>
                </a:solidFill>
                <a:latin typeface="Times New Roman"/>
              </a:rPr>
              <a:t>                      </a:t>
            </a:r>
            <a:r>
              <a:rPr b="0" lang="en-US" sz="3200" spc="-49" strike="noStrike">
                <a:solidFill>
                  <a:srgbClr val="000000"/>
                </a:solidFill>
                <a:latin typeface="Times New Roman"/>
              </a:rPr>
              <a:t>-determine </a:t>
            </a:r>
            <a:r>
              <a:rPr b="0" lang="en-US" sz="3200" spc="-9" strike="noStrike">
                <a:solidFill>
                  <a:srgbClr val="000000"/>
                </a:solidFill>
                <a:latin typeface="Times New Roman"/>
              </a:rPr>
              <a:t>output</a:t>
            </a:r>
            <a:r>
              <a:rPr b="0" lang="en-US" sz="3200" spc="-154" strike="noStrike">
                <a:solidFill>
                  <a:srgbClr val="000000"/>
                </a:solidFill>
                <a:latin typeface="Times New Roman"/>
              </a:rPr>
              <a:t> </a:t>
            </a:r>
            <a:r>
              <a:rPr b="0" lang="en-US" sz="3200" spc="-38" strike="noStrike">
                <a:solidFill>
                  <a:srgbClr val="000000"/>
                </a:solidFill>
                <a:latin typeface="Times New Roman"/>
              </a:rPr>
              <a:t>link</a:t>
            </a:r>
            <a:endParaRPr b="0" lang="en-US" sz="3200" spc="-1" strike="noStrike">
              <a:solidFill>
                <a:srgbClr val="000000"/>
              </a:solidFill>
              <a:latin typeface="Calibri"/>
            </a:endParaRPr>
          </a:p>
          <a:p>
            <a:pPr marL="469800">
              <a:lnSpc>
                <a:spcPct val="100000"/>
              </a:lnSpc>
              <a:spcBef>
                <a:spcPts val="6"/>
              </a:spcBef>
            </a:pPr>
            <a:endParaRPr b="0" lang="en-US" sz="3200" spc="-1" strike="noStrike">
              <a:solidFill>
                <a:srgbClr val="000000"/>
              </a:solidFill>
              <a:latin typeface="Calibri"/>
            </a:endParaRPr>
          </a:p>
          <a:p>
            <a:pPr marL="12600">
              <a:lnSpc>
                <a:spcPct val="100000"/>
              </a:lnSpc>
              <a:spcBef>
                <a:spcPts val="519"/>
              </a:spcBef>
            </a:pPr>
            <a:r>
              <a:rPr b="0" lang="en-US" sz="3200" spc="-1" strike="noStrike">
                <a:solidFill>
                  <a:srgbClr val="ff0000"/>
                </a:solidFill>
                <a:latin typeface="Times New Roman"/>
              </a:rPr>
              <a:t>2.</a:t>
            </a:r>
            <a:r>
              <a:rPr b="0" lang="en-US" sz="3200" spc="-4" strike="noStrike">
                <a:solidFill>
                  <a:srgbClr val="ff0000"/>
                </a:solidFill>
                <a:latin typeface="Times New Roman"/>
              </a:rPr>
              <a:t> </a:t>
            </a:r>
            <a:r>
              <a:rPr b="0" lang="en-US" sz="3200" spc="-1" strike="noStrike">
                <a:solidFill>
                  <a:srgbClr val="ff0000"/>
                </a:solidFill>
                <a:latin typeface="Times New Roman"/>
              </a:rPr>
              <a:t>Queueing delay</a:t>
            </a:r>
            <a:endParaRPr b="0" lang="en-US" sz="3200" spc="-1" strike="noStrike">
              <a:solidFill>
                <a:srgbClr val="000000"/>
              </a:solidFill>
              <a:latin typeface="Calibri"/>
            </a:endParaRPr>
          </a:p>
          <a:p>
            <a:pPr lvl="1" marL="756360" indent="-286200">
              <a:lnSpc>
                <a:spcPct val="100000"/>
              </a:lnSpc>
              <a:spcBef>
                <a:spcPts val="471"/>
              </a:spcBef>
              <a:buClr>
                <a:srgbClr val="c0504d"/>
              </a:buClr>
              <a:buSzPct val="75000"/>
              <a:buFont typeface="Wingdings" charset="2"/>
              <a:buChar char=""/>
            </a:pPr>
            <a:r>
              <a:rPr b="0" lang="en-US" sz="3200" spc="-4" strike="noStrike">
                <a:solidFill>
                  <a:srgbClr val="392d93"/>
                </a:solidFill>
                <a:latin typeface="Times New Roman"/>
              </a:rPr>
              <a:t>waiting </a:t>
            </a:r>
            <a:r>
              <a:rPr b="0" lang="en-US" sz="3200" spc="-1" strike="noStrike">
                <a:solidFill>
                  <a:srgbClr val="392d93"/>
                </a:solidFill>
                <a:latin typeface="Times New Roman"/>
              </a:rPr>
              <a:t>Time </a:t>
            </a:r>
            <a:r>
              <a:rPr b="0" lang="en-US" sz="3200" spc="-4" strike="noStrike">
                <a:solidFill>
                  <a:srgbClr val="392d93"/>
                </a:solidFill>
                <a:latin typeface="Times New Roman"/>
              </a:rPr>
              <a:t>in </a:t>
            </a:r>
            <a:r>
              <a:rPr b="0" lang="en-US" sz="3200" spc="-1" strike="noStrike">
                <a:solidFill>
                  <a:srgbClr val="392d93"/>
                </a:solidFill>
                <a:latin typeface="Times New Roman"/>
              </a:rPr>
              <a:t>the  queue</a:t>
            </a:r>
            <a:endParaRPr b="0" lang="en-US" sz="3200" spc="-1" strike="noStrike">
              <a:solidFill>
                <a:srgbClr val="000000"/>
              </a:solidFill>
              <a:latin typeface="Calibri"/>
            </a:endParaRPr>
          </a:p>
          <a:p>
            <a:pPr lvl="1" marL="756360" indent="-286200">
              <a:lnSpc>
                <a:spcPct val="100000"/>
              </a:lnSpc>
              <a:spcBef>
                <a:spcPts val="485"/>
              </a:spcBef>
              <a:buClr>
                <a:srgbClr val="c0504d"/>
              </a:buClr>
              <a:buSzPct val="75000"/>
              <a:buFont typeface="Wingdings" charset="2"/>
              <a:buChar char=""/>
            </a:pPr>
            <a:r>
              <a:rPr b="0" lang="en-US" sz="3200" spc="-4" strike="noStrike">
                <a:solidFill>
                  <a:srgbClr val="392d93"/>
                </a:solidFill>
                <a:latin typeface="Times New Roman"/>
              </a:rPr>
              <a:t>depends </a:t>
            </a:r>
            <a:r>
              <a:rPr b="0" lang="en-US" sz="3200" spc="-1" strike="noStrike">
                <a:solidFill>
                  <a:srgbClr val="392d93"/>
                </a:solidFill>
                <a:latin typeface="Times New Roman"/>
              </a:rPr>
              <a:t>on congestion  level of</a:t>
            </a:r>
            <a:r>
              <a:rPr b="0" lang="en-US" sz="3200" spc="-9" strike="noStrike">
                <a:solidFill>
                  <a:srgbClr val="392d93"/>
                </a:solidFill>
                <a:latin typeface="Times New Roman"/>
              </a:rPr>
              <a:t> </a:t>
            </a:r>
            <a:r>
              <a:rPr b="0" lang="en-US" sz="3200" spc="-1" strike="noStrike">
                <a:solidFill>
                  <a:srgbClr val="392d93"/>
                </a:solidFill>
                <a:latin typeface="Times New Roman"/>
              </a:rPr>
              <a:t>router</a:t>
            </a:r>
            <a:endParaRPr b="0" lang="en-US" sz="3200" spc="-1" strike="noStrike">
              <a:solidFill>
                <a:srgbClr val="000000"/>
              </a:solidFill>
              <a:latin typeface="Calibri"/>
            </a:endParaRPr>
          </a:p>
          <a:p>
            <a:pPr marL="12600">
              <a:lnSpc>
                <a:spcPct val="100000"/>
              </a:lnSpc>
              <a:spcBef>
                <a:spcPts val="485"/>
              </a:spcBef>
            </a:pPr>
            <a:endParaRPr b="0" lang="en-US" sz="3200" spc="-1" strike="noStrike">
              <a:solidFill>
                <a:srgbClr val="000000"/>
              </a:solidFill>
              <a:latin typeface="Calibri"/>
            </a:endParaRPr>
          </a:p>
          <a:p>
            <a:pPr marL="12600">
              <a:lnSpc>
                <a:spcPct val="100000"/>
              </a:lnSpc>
              <a:spcBef>
                <a:spcPts val="485"/>
              </a:spcBef>
            </a:pPr>
            <a:endParaRPr b="0" lang="en-US" sz="3200" spc="-1" strike="noStrike">
              <a:solidFill>
                <a:srgbClr val="000000"/>
              </a:solidFill>
              <a:latin typeface="Calibri"/>
            </a:endParaRPr>
          </a:p>
          <a:p>
            <a:pPr marL="12600">
              <a:lnSpc>
                <a:spcPct val="100000"/>
              </a:lnSpc>
              <a:spcBef>
                <a:spcPts val="485"/>
              </a:spcBef>
            </a:pPr>
            <a:endParaRPr b="0" lang="en-US" sz="3200" spc="-1" strike="noStrike">
              <a:solidFill>
                <a:srgbClr val="000000"/>
              </a:solidFill>
              <a:latin typeface="Calibri"/>
            </a:endParaRPr>
          </a:p>
          <a:p>
            <a:pPr>
              <a:lnSpc>
                <a:spcPct val="100000"/>
              </a:lnSpc>
              <a:spcBef>
                <a:spcPts val="485"/>
              </a:spcBef>
            </a:pPr>
            <a:endParaRPr b="0" lang="en-US" sz="3200" spc="-1" strike="noStrike">
              <a:solidFill>
                <a:srgbClr val="000000"/>
              </a:solidFill>
              <a:latin typeface="Calibri"/>
            </a:endParaRPr>
          </a:p>
          <a:p>
            <a:pPr marL="469800">
              <a:lnSpc>
                <a:spcPct val="100000"/>
              </a:lnSpc>
              <a:spcBef>
                <a:spcPts val="6"/>
              </a:spcBef>
            </a:pPr>
            <a:endParaRPr b="0" lang="en-US" sz="3200" spc="-1" strike="noStrike">
              <a:solidFill>
                <a:srgbClr val="000000"/>
              </a:solidFill>
              <a:latin typeface="Calibri"/>
            </a:endParaRPr>
          </a:p>
          <a:p>
            <a:pPr>
              <a:lnSpc>
                <a:spcPct val="100000"/>
              </a:lnSpc>
            </a:pPr>
            <a:endParaRPr b="0" lang="en-US" sz="3200" spc="-1" strike="noStrike">
              <a:solidFill>
                <a:srgbClr val="000000"/>
              </a:solidFill>
              <a:latin typeface="Calibri"/>
            </a:endParaRPr>
          </a:p>
        </p:txBody>
      </p:sp>
    </p:spTree>
  </p:cSld>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5" name="CustomShape 1"/>
          <p:cNvSpPr/>
          <p:nvPr/>
        </p:nvSpPr>
        <p:spPr>
          <a:xfrm>
            <a:off x="152280" y="152280"/>
            <a:ext cx="8762760" cy="360"/>
          </a:xfrm>
          <a:custGeom>
            <a:avLst/>
            <a:gdLst/>
            <a:ahLst/>
            <a:rect l="l" t="t" r="r" b="b"/>
            <a:pathLst>
              <a:path w="8763000" h="0">
                <a:moveTo>
                  <a:pt x="0" y="0"/>
                </a:moveTo>
                <a:lnTo>
                  <a:pt x="8763000" y="0"/>
                </a:lnTo>
              </a:path>
            </a:pathLst>
          </a:custGeom>
          <a:noFill/>
          <a:ln w="76320">
            <a:solidFill>
              <a:srgbClr val="0000ff"/>
            </a:solidFill>
            <a:round/>
          </a:ln>
        </p:spPr>
        <p:style>
          <a:lnRef idx="0"/>
          <a:fillRef idx="0"/>
          <a:effectRef idx="0"/>
          <a:fontRef idx="minor"/>
        </p:style>
      </p:sp>
      <p:sp>
        <p:nvSpPr>
          <p:cNvPr id="316" name="CustomShape 2"/>
          <p:cNvSpPr/>
          <p:nvPr/>
        </p:nvSpPr>
        <p:spPr>
          <a:xfrm>
            <a:off x="153000" y="991440"/>
            <a:ext cx="8762760" cy="360"/>
          </a:xfrm>
          <a:custGeom>
            <a:avLst/>
            <a:gdLst/>
            <a:ahLst/>
            <a:rect l="l" t="t" r="r" b="b"/>
            <a:pathLst>
              <a:path w="8763000" h="0">
                <a:moveTo>
                  <a:pt x="0" y="0"/>
                </a:moveTo>
                <a:lnTo>
                  <a:pt x="8763000" y="0"/>
                </a:lnTo>
              </a:path>
            </a:pathLst>
          </a:custGeom>
          <a:noFill/>
          <a:ln w="19800">
            <a:solidFill>
              <a:srgbClr val="0000ff"/>
            </a:solidFill>
            <a:round/>
          </a:ln>
        </p:spPr>
        <p:style>
          <a:lnRef idx="0"/>
          <a:fillRef idx="0"/>
          <a:effectRef idx="0"/>
          <a:fontRef idx="minor"/>
        </p:style>
      </p:sp>
      <p:sp>
        <p:nvSpPr>
          <p:cNvPr id="317" name="TextShape 3"/>
          <p:cNvSpPr txBox="1"/>
          <p:nvPr/>
        </p:nvSpPr>
        <p:spPr>
          <a:xfrm>
            <a:off x="459720" y="453960"/>
            <a:ext cx="4995360" cy="1158480"/>
          </a:xfrm>
          <a:prstGeom prst="rect">
            <a:avLst/>
          </a:prstGeom>
          <a:noFill/>
          <a:ln>
            <a:noFill/>
          </a:ln>
        </p:spPr>
        <p:txBody>
          <a:bodyPr lIns="0" rIns="0" tIns="13320" bIns="0"/>
          <a:p>
            <a:pPr marL="12600">
              <a:lnSpc>
                <a:spcPct val="100000"/>
              </a:lnSpc>
              <a:spcBef>
                <a:spcPts val="105"/>
              </a:spcBef>
            </a:pPr>
            <a:r>
              <a:rPr b="0" i="1" lang="en-US" sz="2000" spc="-1" strike="noStrike">
                <a:solidFill>
                  <a:srgbClr val="000000"/>
                </a:solidFill>
                <a:latin typeface="Times New Roman"/>
              </a:rPr>
              <a:t>Data </a:t>
            </a:r>
            <a:r>
              <a:rPr b="0" i="1" lang="en-US" sz="2000" spc="-4" strike="noStrike">
                <a:solidFill>
                  <a:srgbClr val="000000"/>
                </a:solidFill>
                <a:latin typeface="Times New Roman"/>
              </a:rPr>
              <a:t>flow (simplex, </a:t>
            </a:r>
            <a:r>
              <a:rPr b="0" i="1" lang="en-US" sz="2000" spc="-1" strike="noStrike">
                <a:solidFill>
                  <a:srgbClr val="000000"/>
                </a:solidFill>
                <a:latin typeface="Times New Roman"/>
              </a:rPr>
              <a:t>half-duplex, </a:t>
            </a:r>
            <a:r>
              <a:rPr b="0" i="1" lang="en-US" sz="2000" spc="4" strike="noStrike">
                <a:solidFill>
                  <a:srgbClr val="000000"/>
                </a:solidFill>
                <a:latin typeface="Times New Roman"/>
              </a:rPr>
              <a:t>and</a:t>
            </a:r>
            <a:r>
              <a:rPr b="0" i="1" lang="en-US" sz="2000" spc="-109" strike="noStrike">
                <a:solidFill>
                  <a:srgbClr val="000000"/>
                </a:solidFill>
                <a:latin typeface="Times New Roman"/>
              </a:rPr>
              <a:t> </a:t>
            </a:r>
            <a:r>
              <a:rPr b="0" i="1" lang="en-US" sz="2000" spc="-1" strike="noStrike">
                <a:solidFill>
                  <a:srgbClr val="000000"/>
                </a:solidFill>
                <a:latin typeface="Times New Roman"/>
              </a:rPr>
              <a:t>full-duplex)</a:t>
            </a:r>
            <a:endParaRPr b="0" lang="en-US" sz="2000" spc="-1" strike="noStrike">
              <a:solidFill>
                <a:srgbClr val="000000"/>
              </a:solidFill>
              <a:latin typeface="Calibri"/>
            </a:endParaRPr>
          </a:p>
        </p:txBody>
      </p:sp>
      <p:sp>
        <p:nvSpPr>
          <p:cNvPr id="318" name="CustomShape 4"/>
          <p:cNvSpPr/>
          <p:nvPr/>
        </p:nvSpPr>
        <p:spPr>
          <a:xfrm>
            <a:off x="152280" y="6248520"/>
            <a:ext cx="8762760" cy="360"/>
          </a:xfrm>
          <a:custGeom>
            <a:avLst/>
            <a:gdLst/>
            <a:ahLst/>
            <a:rect l="l" t="t" r="r" b="b"/>
            <a:pathLst>
              <a:path w="8763000" h="0">
                <a:moveTo>
                  <a:pt x="0" y="0"/>
                </a:moveTo>
                <a:lnTo>
                  <a:pt x="8763000" y="0"/>
                </a:lnTo>
              </a:path>
            </a:pathLst>
          </a:custGeom>
          <a:noFill/>
          <a:ln w="76320">
            <a:solidFill>
              <a:srgbClr val="0000ff"/>
            </a:solidFill>
            <a:round/>
          </a:ln>
        </p:spPr>
        <p:style>
          <a:lnRef idx="0"/>
          <a:fillRef idx="0"/>
          <a:effectRef idx="0"/>
          <a:fontRef idx="minor"/>
        </p:style>
      </p:sp>
      <p:sp>
        <p:nvSpPr>
          <p:cNvPr id="319" name="CustomShape 5"/>
          <p:cNvSpPr/>
          <p:nvPr/>
        </p:nvSpPr>
        <p:spPr>
          <a:xfrm>
            <a:off x="1219320" y="1171800"/>
            <a:ext cx="6489000" cy="4912920"/>
          </a:xfrm>
          <a:prstGeom prst="rect">
            <a:avLst/>
          </a:prstGeom>
          <a:blipFill rotWithShape="0">
            <a:blip r:embed="rId1"/>
            <a:stretch>
              <a:fillRect/>
            </a:stretch>
          </a:blipFill>
          <a:ln>
            <a:noFill/>
          </a:ln>
        </p:spPr>
        <p:style>
          <a:lnRef idx="0"/>
          <a:fillRef idx="0"/>
          <a:effectRef idx="0"/>
          <a:fontRef idx="minor"/>
        </p:style>
      </p:sp>
    </p:spTree>
  </p:cSld>
</p:sld>
</file>

<file path=ppt/slides/slide9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92" name="TextShape 1"/>
          <p:cNvSpPr txBox="1"/>
          <p:nvPr/>
        </p:nvSpPr>
        <p:spPr>
          <a:xfrm>
            <a:off x="380880" y="304920"/>
            <a:ext cx="8762760" cy="6858360"/>
          </a:xfrm>
          <a:prstGeom prst="rect">
            <a:avLst/>
          </a:prstGeom>
          <a:noFill/>
          <a:ln>
            <a:noFill/>
          </a:ln>
        </p:spPr>
        <p:txBody>
          <a:bodyPr lIns="0" rIns="0" tIns="0" bIns="0"/>
          <a:p>
            <a:pPr marL="12600">
              <a:lnSpc>
                <a:spcPct val="100000"/>
              </a:lnSpc>
              <a:spcBef>
                <a:spcPts val="485"/>
              </a:spcBef>
            </a:pPr>
            <a:r>
              <a:rPr b="0" lang="en-US" sz="3200" spc="-134" strike="noStrike">
                <a:solidFill>
                  <a:srgbClr val="ff0000"/>
                </a:solidFill>
                <a:latin typeface="Times New Roman"/>
              </a:rPr>
              <a:t>3.Transmission </a:t>
            </a:r>
            <a:r>
              <a:rPr b="0" lang="en-US" sz="3200" spc="-94" strike="noStrike">
                <a:solidFill>
                  <a:srgbClr val="ff0000"/>
                </a:solidFill>
                <a:latin typeface="Times New Roman"/>
              </a:rPr>
              <a:t>delay: </a:t>
            </a:r>
            <a:r>
              <a:rPr b="0" lang="en-US" sz="3200" spc="-18" strike="noStrike">
                <a:solidFill>
                  <a:srgbClr val="392d93"/>
                </a:solidFill>
                <a:latin typeface="Times New Roman"/>
              </a:rPr>
              <a:t>Time  </a:t>
            </a:r>
            <a:r>
              <a:rPr b="0" lang="en-US" sz="3200" spc="-94" strike="noStrike">
                <a:solidFill>
                  <a:srgbClr val="392d93"/>
                </a:solidFill>
                <a:latin typeface="Times New Roman"/>
              </a:rPr>
              <a:t>taken </a:t>
            </a:r>
            <a:r>
              <a:rPr b="0" lang="en-US" sz="3200" spc="12" strike="noStrike">
                <a:solidFill>
                  <a:srgbClr val="392d93"/>
                </a:solidFill>
                <a:latin typeface="Times New Roman"/>
              </a:rPr>
              <a:t>to </a:t>
            </a:r>
            <a:r>
              <a:rPr b="0" lang="en-US" sz="3200" spc="-38" strike="noStrike">
                <a:solidFill>
                  <a:srgbClr val="392d93"/>
                </a:solidFill>
                <a:latin typeface="Times New Roman"/>
              </a:rPr>
              <a:t>transmit </a:t>
            </a:r>
            <a:r>
              <a:rPr b="0" lang="en-US" sz="3200" spc="-29" strike="noStrike">
                <a:solidFill>
                  <a:srgbClr val="392d93"/>
                </a:solidFill>
                <a:latin typeface="Times New Roman"/>
              </a:rPr>
              <a:t>the </a:t>
            </a:r>
            <a:r>
              <a:rPr b="0" lang="en-US" sz="3200" spc="-12" strike="noStrike">
                <a:solidFill>
                  <a:srgbClr val="392d93"/>
                </a:solidFill>
                <a:latin typeface="Times New Roman"/>
              </a:rPr>
              <a:t>file</a:t>
            </a:r>
            <a:r>
              <a:rPr b="0" lang="en-US" sz="3200" spc="-449" strike="noStrike">
                <a:solidFill>
                  <a:srgbClr val="392d93"/>
                </a:solidFill>
                <a:latin typeface="Times New Roman"/>
              </a:rPr>
              <a:t>  </a:t>
            </a:r>
            <a:r>
              <a:rPr b="0" lang="en-US" sz="3200" spc="-69" strike="noStrike">
                <a:solidFill>
                  <a:srgbClr val="392d93"/>
                </a:solidFill>
                <a:latin typeface="Times New Roman"/>
              </a:rPr>
              <a:t>on  </a:t>
            </a:r>
            <a:r>
              <a:rPr b="0" lang="en-US" sz="3200" spc="12" strike="noStrike">
                <a:solidFill>
                  <a:srgbClr val="392d93"/>
                </a:solidFill>
                <a:latin typeface="Times New Roman"/>
              </a:rPr>
              <a:t>to </a:t>
            </a:r>
            <a:r>
              <a:rPr b="0" lang="en-US" sz="3200" spc="-29" strike="noStrike">
                <a:solidFill>
                  <a:srgbClr val="392d93"/>
                </a:solidFill>
                <a:latin typeface="Times New Roman"/>
              </a:rPr>
              <a:t>the</a:t>
            </a:r>
            <a:r>
              <a:rPr b="0" lang="en-US" sz="3200" spc="-228" strike="noStrike">
                <a:solidFill>
                  <a:srgbClr val="392d93"/>
                </a:solidFill>
                <a:latin typeface="Times New Roman"/>
              </a:rPr>
              <a:t> </a:t>
            </a:r>
            <a:r>
              <a:rPr b="0" lang="en-US" sz="3200" spc="-32" strike="noStrike">
                <a:solidFill>
                  <a:srgbClr val="392d93"/>
                </a:solidFill>
                <a:latin typeface="Times New Roman"/>
              </a:rPr>
              <a:t>link</a:t>
            </a:r>
            <a:endParaRPr b="0" lang="en-US" sz="3200" spc="-1" strike="noStrike">
              <a:solidFill>
                <a:srgbClr val="000000"/>
              </a:solidFill>
              <a:latin typeface="Calibri"/>
            </a:endParaRPr>
          </a:p>
          <a:p>
            <a:pPr marL="355680" indent="-342720">
              <a:lnSpc>
                <a:spcPct val="100000"/>
              </a:lnSpc>
              <a:spcBef>
                <a:spcPts val="96"/>
              </a:spcBef>
              <a:buClr>
                <a:srgbClr val="000000"/>
              </a:buClr>
              <a:buFont typeface="Symbol" charset="2"/>
              <a:buChar char=""/>
            </a:pPr>
            <a:r>
              <a:rPr b="0" lang="en-US" sz="3200" spc="-123" strike="noStrike">
                <a:solidFill>
                  <a:srgbClr val="000000"/>
                </a:solidFill>
                <a:latin typeface="Times New Roman"/>
              </a:rPr>
              <a:t>R= link </a:t>
            </a:r>
            <a:r>
              <a:rPr b="0" lang="en-US" sz="3200" spc="-49" strike="noStrike">
                <a:solidFill>
                  <a:srgbClr val="000000"/>
                </a:solidFill>
                <a:latin typeface="Times New Roman"/>
              </a:rPr>
              <a:t>bandwidth</a:t>
            </a:r>
            <a:r>
              <a:rPr b="0" lang="en-US" sz="3200" spc="-111" strike="noStrike">
                <a:solidFill>
                  <a:srgbClr val="000000"/>
                </a:solidFill>
                <a:latin typeface="Times New Roman"/>
              </a:rPr>
              <a:t> (bps)</a:t>
            </a:r>
            <a:endParaRPr b="0" lang="en-US" sz="3200" spc="-1" strike="noStrike">
              <a:solidFill>
                <a:srgbClr val="000000"/>
              </a:solidFill>
              <a:latin typeface="Calibri"/>
            </a:endParaRPr>
          </a:p>
          <a:p>
            <a:pPr marL="355680" indent="-342720">
              <a:lnSpc>
                <a:spcPct val="80000"/>
              </a:lnSpc>
              <a:spcBef>
                <a:spcPts val="524"/>
              </a:spcBef>
              <a:buClr>
                <a:srgbClr val="000000"/>
              </a:buClr>
              <a:buFont typeface="Symbol" charset="2"/>
              <a:buChar char=""/>
            </a:pPr>
            <a:r>
              <a:rPr b="0" lang="en-US" sz="3200" spc="-143" strike="noStrike">
                <a:solidFill>
                  <a:srgbClr val="000000"/>
                </a:solidFill>
                <a:latin typeface="Times New Roman"/>
              </a:rPr>
              <a:t>L= packet </a:t>
            </a:r>
            <a:r>
              <a:rPr b="0" lang="en-US" sz="3200" spc="-63" strike="noStrike">
                <a:solidFill>
                  <a:srgbClr val="000000"/>
                </a:solidFill>
                <a:latin typeface="Times New Roman"/>
              </a:rPr>
              <a:t>length </a:t>
            </a:r>
            <a:r>
              <a:rPr b="0" lang="en-US" sz="3200" spc="-52" strike="noStrike">
                <a:solidFill>
                  <a:srgbClr val="000000"/>
                </a:solidFill>
                <a:latin typeface="Times New Roman"/>
              </a:rPr>
              <a:t>(bits)</a:t>
            </a:r>
            <a:r>
              <a:rPr b="0" lang="en-US" sz="3200" spc="-148" strike="noStrike">
                <a:solidFill>
                  <a:srgbClr val="000000"/>
                </a:solidFill>
                <a:latin typeface="Times New Roman"/>
              </a:rPr>
              <a:t> </a:t>
            </a:r>
            <a:r>
              <a:rPr b="0" lang="en-US" sz="3200" spc="-58" strike="noStrike">
                <a:solidFill>
                  <a:srgbClr val="000000"/>
                </a:solidFill>
                <a:latin typeface="Times New Roman"/>
              </a:rPr>
              <a:t>i.e.,  </a:t>
            </a:r>
            <a:r>
              <a:rPr b="0" lang="en-US" sz="3200" spc="-162" strike="noStrike">
                <a:solidFill>
                  <a:srgbClr val="000000"/>
                </a:solidFill>
                <a:latin typeface="Times New Roman"/>
              </a:rPr>
              <a:t>size </a:t>
            </a:r>
            <a:r>
              <a:rPr b="0" lang="en-US" sz="3200" spc="-4" strike="noStrike">
                <a:solidFill>
                  <a:srgbClr val="000000"/>
                </a:solidFill>
                <a:latin typeface="Times New Roman"/>
              </a:rPr>
              <a:t>of</a:t>
            </a:r>
            <a:r>
              <a:rPr b="0" lang="en-US" sz="3200" spc="-58" strike="noStrike">
                <a:solidFill>
                  <a:srgbClr val="000000"/>
                </a:solidFill>
                <a:latin typeface="Times New Roman"/>
              </a:rPr>
              <a:t> </a:t>
            </a:r>
            <a:r>
              <a:rPr b="0" lang="en-US" sz="3200" spc="-109" strike="noStrike">
                <a:solidFill>
                  <a:srgbClr val="000000"/>
                </a:solidFill>
                <a:latin typeface="Times New Roman"/>
              </a:rPr>
              <a:t>packet</a:t>
            </a:r>
            <a:endParaRPr b="0" lang="en-US" sz="3200" spc="-1" strike="noStrike">
              <a:solidFill>
                <a:srgbClr val="000000"/>
              </a:solidFill>
              <a:latin typeface="Calibri"/>
            </a:endParaRPr>
          </a:p>
          <a:p>
            <a:pPr marL="12600">
              <a:lnSpc>
                <a:spcPct val="80000"/>
              </a:lnSpc>
              <a:spcBef>
                <a:spcPts val="524"/>
              </a:spcBef>
            </a:pPr>
            <a:endParaRPr b="0" lang="en-US" sz="3200" spc="-1" strike="noStrike">
              <a:solidFill>
                <a:srgbClr val="000000"/>
              </a:solidFill>
              <a:latin typeface="Calibri"/>
            </a:endParaRPr>
          </a:p>
          <a:p>
            <a:pPr marL="12600">
              <a:lnSpc>
                <a:spcPts val="2375"/>
              </a:lnSpc>
            </a:pPr>
            <a:r>
              <a:rPr b="0" lang="en-US" sz="3200" spc="-24" strike="noStrike">
                <a:solidFill>
                  <a:srgbClr val="000000"/>
                </a:solidFill>
                <a:latin typeface="Times New Roman"/>
              </a:rPr>
              <a:t>Time </a:t>
            </a:r>
            <a:r>
              <a:rPr b="0" lang="en-US" sz="3200" spc="12" strike="noStrike">
                <a:solidFill>
                  <a:srgbClr val="000000"/>
                </a:solidFill>
                <a:latin typeface="Times New Roman"/>
              </a:rPr>
              <a:t>to</a:t>
            </a:r>
            <a:r>
              <a:rPr b="0" lang="en-US" sz="3200" spc="-437" strike="noStrike">
                <a:solidFill>
                  <a:srgbClr val="000000"/>
                </a:solidFill>
                <a:latin typeface="Times New Roman"/>
              </a:rPr>
              <a:t> </a:t>
            </a:r>
            <a:r>
              <a:rPr b="0" lang="en-US" sz="3200" spc="-134" strike="noStrike">
                <a:solidFill>
                  <a:srgbClr val="000000"/>
                </a:solidFill>
                <a:latin typeface="Times New Roman"/>
              </a:rPr>
              <a:t>send </a:t>
            </a:r>
            <a:r>
              <a:rPr b="0" lang="en-US" sz="3200" spc="-49" strike="noStrike">
                <a:solidFill>
                  <a:srgbClr val="000000"/>
                </a:solidFill>
                <a:latin typeface="Times New Roman"/>
              </a:rPr>
              <a:t>bits </a:t>
            </a:r>
            <a:r>
              <a:rPr b="0" lang="en-US" sz="3200" spc="-12" strike="noStrike">
                <a:solidFill>
                  <a:srgbClr val="000000"/>
                </a:solidFill>
                <a:latin typeface="Times New Roman"/>
              </a:rPr>
              <a:t>into </a:t>
            </a:r>
            <a:r>
              <a:rPr b="0" lang="en-US" sz="3200" spc="-32" strike="noStrike">
                <a:solidFill>
                  <a:srgbClr val="000000"/>
                </a:solidFill>
                <a:latin typeface="Times New Roman"/>
              </a:rPr>
              <a:t>link </a:t>
            </a:r>
            <a:r>
              <a:rPr b="0" lang="en-US" sz="3200" spc="-188" strike="noStrike">
                <a:solidFill>
                  <a:srgbClr val="ff0000"/>
                </a:solidFill>
                <a:latin typeface="Times New Roman"/>
              </a:rPr>
              <a:t>= </a:t>
            </a:r>
            <a:r>
              <a:rPr b="0" lang="en-US" sz="3200" spc="-157" strike="noStrike">
                <a:solidFill>
                  <a:srgbClr val="ff0000"/>
                </a:solidFill>
                <a:latin typeface="Times New Roman"/>
              </a:rPr>
              <a:t>L / R</a:t>
            </a:r>
            <a:endParaRPr b="0" lang="en-US" sz="3200" spc="-1" strike="noStrike">
              <a:solidFill>
                <a:srgbClr val="000000"/>
              </a:solidFill>
              <a:latin typeface="Calibri"/>
            </a:endParaRPr>
          </a:p>
          <a:p>
            <a:pPr>
              <a:lnSpc>
                <a:spcPct val="100000"/>
              </a:lnSpc>
            </a:pPr>
            <a:endParaRPr b="0" lang="en-US" sz="3200" spc="-1" strike="noStrike">
              <a:solidFill>
                <a:srgbClr val="000000"/>
              </a:solidFill>
              <a:latin typeface="Calibri"/>
            </a:endParaRPr>
          </a:p>
          <a:p>
            <a:pPr>
              <a:lnSpc>
                <a:spcPct val="100000"/>
              </a:lnSpc>
            </a:pPr>
            <a:r>
              <a:rPr b="0" lang="en-US" sz="3200" spc="-83" strike="noStrike">
                <a:solidFill>
                  <a:srgbClr val="ff0000"/>
                </a:solidFill>
                <a:latin typeface="Times New Roman"/>
              </a:rPr>
              <a:t>4. </a:t>
            </a:r>
            <a:r>
              <a:rPr b="0" lang="en-US" sz="3200" spc="-97" strike="noStrike">
                <a:solidFill>
                  <a:srgbClr val="ff0000"/>
                </a:solidFill>
                <a:latin typeface="Times New Roman"/>
              </a:rPr>
              <a:t>Propagation </a:t>
            </a:r>
            <a:r>
              <a:rPr b="0" lang="en-US" sz="3200" spc="-94" strike="noStrike">
                <a:solidFill>
                  <a:srgbClr val="ff0000"/>
                </a:solidFill>
                <a:latin typeface="Times New Roman"/>
              </a:rPr>
              <a:t>delay</a:t>
            </a:r>
            <a:r>
              <a:rPr b="1" lang="en-US" sz="3200" spc="-94" strike="noStrike">
                <a:solidFill>
                  <a:srgbClr val="392d93"/>
                </a:solidFill>
                <a:latin typeface="Times New Roman"/>
              </a:rPr>
              <a:t>: </a:t>
            </a:r>
            <a:r>
              <a:rPr b="0" lang="en-US" sz="3200" spc="-94" strike="noStrike">
                <a:solidFill>
                  <a:srgbClr val="392d93"/>
                </a:solidFill>
                <a:latin typeface="Times New Roman"/>
              </a:rPr>
              <a:t>T</a:t>
            </a:r>
            <a:r>
              <a:rPr b="0" lang="en-US" sz="3200" spc="-18" strike="noStrike">
                <a:solidFill>
                  <a:srgbClr val="392d93"/>
                </a:solidFill>
                <a:latin typeface="Times New Roman"/>
              </a:rPr>
              <a:t>ime </a:t>
            </a:r>
            <a:r>
              <a:rPr b="0" lang="en-US" sz="3200" spc="-94" strike="noStrike">
                <a:solidFill>
                  <a:srgbClr val="392d93"/>
                </a:solidFill>
                <a:latin typeface="Times New Roman"/>
              </a:rPr>
              <a:t>taken</a:t>
            </a:r>
            <a:r>
              <a:rPr b="0" lang="en-US" sz="3200" spc="-284" strike="noStrike">
                <a:solidFill>
                  <a:srgbClr val="392d93"/>
                </a:solidFill>
                <a:latin typeface="Times New Roman"/>
              </a:rPr>
              <a:t> </a:t>
            </a:r>
            <a:r>
              <a:rPr b="0" lang="en-US" sz="3200" spc="12" strike="noStrike">
                <a:solidFill>
                  <a:srgbClr val="392d93"/>
                </a:solidFill>
                <a:latin typeface="Times New Roman"/>
              </a:rPr>
              <a:t>to  </a:t>
            </a:r>
            <a:r>
              <a:rPr b="0" lang="en-US" sz="3200" spc="-77" strike="noStrike">
                <a:solidFill>
                  <a:srgbClr val="392d93"/>
                </a:solidFill>
                <a:latin typeface="Times New Roman"/>
              </a:rPr>
              <a:t>carry </a:t>
            </a:r>
            <a:r>
              <a:rPr b="0" lang="en-US" sz="3200" spc="-174" strike="noStrike">
                <a:solidFill>
                  <a:srgbClr val="392d93"/>
                </a:solidFill>
                <a:latin typeface="Times New Roman"/>
              </a:rPr>
              <a:t>a </a:t>
            </a:r>
            <a:r>
              <a:rPr b="0" lang="en-US" sz="3200" spc="-109" strike="noStrike">
                <a:solidFill>
                  <a:srgbClr val="392d93"/>
                </a:solidFill>
                <a:latin typeface="Times New Roman"/>
              </a:rPr>
              <a:t>packet </a:t>
            </a:r>
            <a:r>
              <a:rPr b="0" lang="en-US" sz="3200" spc="-24" strike="noStrike">
                <a:solidFill>
                  <a:srgbClr val="392d93"/>
                </a:solidFill>
                <a:latin typeface="Times New Roman"/>
              </a:rPr>
              <a:t>from </a:t>
            </a:r>
            <a:r>
              <a:rPr b="0" lang="en-US" sz="3200" spc="-89" strike="noStrike">
                <a:solidFill>
                  <a:srgbClr val="392d93"/>
                </a:solidFill>
                <a:latin typeface="Times New Roman"/>
              </a:rPr>
              <a:t>one </a:t>
            </a:r>
            <a:r>
              <a:rPr b="0" lang="en-US" sz="3200" spc="-94" strike="noStrike">
                <a:solidFill>
                  <a:srgbClr val="392d93"/>
                </a:solidFill>
                <a:latin typeface="Times New Roman"/>
              </a:rPr>
              <a:t>end </a:t>
            </a:r>
            <a:r>
              <a:rPr b="0" lang="en-US" sz="3200" spc="-4" strike="noStrike">
                <a:solidFill>
                  <a:srgbClr val="392d93"/>
                </a:solidFill>
                <a:latin typeface="Times New Roman"/>
              </a:rPr>
              <a:t>of  </a:t>
            </a:r>
            <a:r>
              <a:rPr b="0" lang="en-US" sz="3200" spc="-29" strike="noStrike">
                <a:solidFill>
                  <a:srgbClr val="392d93"/>
                </a:solidFill>
                <a:latin typeface="Times New Roman"/>
              </a:rPr>
              <a:t>the </a:t>
            </a:r>
            <a:r>
              <a:rPr b="0" lang="en-US" sz="3200" spc="-32" strike="noStrike">
                <a:solidFill>
                  <a:srgbClr val="392d93"/>
                </a:solidFill>
                <a:latin typeface="Times New Roman"/>
              </a:rPr>
              <a:t>link </a:t>
            </a:r>
            <a:r>
              <a:rPr b="0" lang="en-US" sz="3200" spc="9" strike="noStrike">
                <a:solidFill>
                  <a:srgbClr val="392d93"/>
                </a:solidFill>
                <a:latin typeface="Times New Roman"/>
              </a:rPr>
              <a:t>to</a:t>
            </a:r>
            <a:r>
              <a:rPr b="0" lang="en-US" sz="3200" spc="-273" strike="noStrike">
                <a:solidFill>
                  <a:srgbClr val="392d93"/>
                </a:solidFill>
                <a:latin typeface="Times New Roman"/>
              </a:rPr>
              <a:t> </a:t>
            </a:r>
            <a:r>
              <a:rPr b="0" lang="en-US" sz="3200" spc="-49" strike="noStrike">
                <a:solidFill>
                  <a:srgbClr val="392d93"/>
                </a:solidFill>
                <a:latin typeface="Times New Roman"/>
              </a:rPr>
              <a:t>another</a:t>
            </a:r>
            <a:endParaRPr b="0" lang="en-US" sz="3200" spc="-1" strike="noStrike">
              <a:solidFill>
                <a:srgbClr val="000000"/>
              </a:solidFill>
              <a:latin typeface="Calibri"/>
            </a:endParaRPr>
          </a:p>
          <a:p>
            <a:pPr marL="355680" indent="-342720">
              <a:lnSpc>
                <a:spcPct val="100000"/>
              </a:lnSpc>
              <a:spcBef>
                <a:spcPts val="624"/>
              </a:spcBef>
              <a:buClr>
                <a:srgbClr val="000000"/>
              </a:buClr>
              <a:buFont typeface="Symbol" charset="2"/>
              <a:buChar char=""/>
            </a:pPr>
            <a:r>
              <a:rPr b="0" lang="en-US" sz="3200" spc="-69" strike="noStrike">
                <a:solidFill>
                  <a:srgbClr val="000000"/>
                </a:solidFill>
                <a:latin typeface="Times New Roman"/>
              </a:rPr>
              <a:t>d </a:t>
            </a:r>
            <a:r>
              <a:rPr b="0" lang="en-US" sz="3200" spc="-194" strike="noStrike">
                <a:solidFill>
                  <a:srgbClr val="000000"/>
                </a:solidFill>
                <a:latin typeface="Times New Roman"/>
              </a:rPr>
              <a:t>= </a:t>
            </a:r>
            <a:r>
              <a:rPr b="0" lang="en-US" sz="3200" spc="-63" strike="noStrike">
                <a:solidFill>
                  <a:srgbClr val="000000"/>
                </a:solidFill>
                <a:latin typeface="Times New Roman"/>
              </a:rPr>
              <a:t>length </a:t>
            </a:r>
            <a:r>
              <a:rPr b="0" lang="en-US" sz="3200" spc="-4" strike="noStrike">
                <a:solidFill>
                  <a:srgbClr val="000000"/>
                </a:solidFill>
                <a:latin typeface="Times New Roman"/>
              </a:rPr>
              <a:t>of </a:t>
            </a:r>
            <a:r>
              <a:rPr b="0" lang="en-US" sz="3200" spc="-111" strike="noStrike">
                <a:solidFill>
                  <a:srgbClr val="000000"/>
                </a:solidFill>
                <a:latin typeface="Times New Roman"/>
              </a:rPr>
              <a:t>physical</a:t>
            </a:r>
            <a:r>
              <a:rPr b="0" lang="en-US" sz="3200" spc="-267" strike="noStrike">
                <a:solidFill>
                  <a:srgbClr val="000000"/>
                </a:solidFill>
                <a:latin typeface="Times New Roman"/>
              </a:rPr>
              <a:t> </a:t>
            </a:r>
            <a:r>
              <a:rPr b="0" lang="en-US" sz="3200" spc="-38" strike="noStrike">
                <a:solidFill>
                  <a:srgbClr val="000000"/>
                </a:solidFill>
                <a:latin typeface="Times New Roman"/>
              </a:rPr>
              <a:t>link</a:t>
            </a:r>
            <a:endParaRPr b="0" lang="en-US" sz="3200" spc="-1" strike="noStrike">
              <a:solidFill>
                <a:srgbClr val="000000"/>
              </a:solidFill>
              <a:latin typeface="Calibri"/>
            </a:endParaRPr>
          </a:p>
          <a:p>
            <a:pPr marL="355680" indent="-342720">
              <a:lnSpc>
                <a:spcPct val="100000"/>
              </a:lnSpc>
              <a:spcBef>
                <a:spcPts val="530"/>
              </a:spcBef>
              <a:buClr>
                <a:srgbClr val="000000"/>
              </a:buClr>
              <a:buFont typeface="Symbol" charset="2"/>
              <a:buChar char=""/>
            </a:pPr>
            <a:r>
              <a:rPr b="0" lang="en-US" sz="3200" spc="-242" strike="noStrike">
                <a:solidFill>
                  <a:srgbClr val="000000"/>
                </a:solidFill>
                <a:latin typeface="Times New Roman"/>
              </a:rPr>
              <a:t>s </a:t>
            </a:r>
            <a:r>
              <a:rPr b="0" lang="en-US" sz="3200" spc="-194" strike="noStrike">
                <a:solidFill>
                  <a:srgbClr val="000000"/>
                </a:solidFill>
                <a:latin typeface="Times New Roman"/>
              </a:rPr>
              <a:t>= </a:t>
            </a:r>
            <a:r>
              <a:rPr b="0" lang="en-US" sz="3200" spc="-72" strike="noStrike">
                <a:solidFill>
                  <a:srgbClr val="000000"/>
                </a:solidFill>
                <a:latin typeface="Times New Roman"/>
              </a:rPr>
              <a:t>propagation </a:t>
            </a:r>
            <a:r>
              <a:rPr b="0" lang="en-US" sz="3200" spc="-134" strike="noStrike">
                <a:solidFill>
                  <a:srgbClr val="000000"/>
                </a:solidFill>
                <a:latin typeface="Times New Roman"/>
              </a:rPr>
              <a:t>speed </a:t>
            </a:r>
            <a:r>
              <a:rPr b="0" lang="en-US" sz="3200" spc="-29" strike="noStrike">
                <a:solidFill>
                  <a:srgbClr val="000000"/>
                </a:solidFill>
                <a:latin typeface="Times New Roman"/>
              </a:rPr>
              <a:t>in  </a:t>
            </a:r>
            <a:r>
              <a:rPr b="0" lang="en-US" sz="3200" spc="-72" strike="noStrike">
                <a:solidFill>
                  <a:srgbClr val="000000"/>
                </a:solidFill>
                <a:latin typeface="Times New Roman"/>
              </a:rPr>
              <a:t>medium </a:t>
            </a:r>
            <a:r>
              <a:rPr b="0" lang="en-US" sz="3200" spc="-117" strike="noStrike">
                <a:solidFill>
                  <a:srgbClr val="000000"/>
                </a:solidFill>
                <a:latin typeface="Times New Roman"/>
              </a:rPr>
              <a:t>(~2x10</a:t>
            </a:r>
            <a:r>
              <a:rPr b="0" lang="en-US" sz="3200" spc="-177" strike="noStrike" baseline="24000">
                <a:solidFill>
                  <a:srgbClr val="000000"/>
                </a:solidFill>
                <a:latin typeface="Times New Roman"/>
              </a:rPr>
              <a:t>8</a:t>
            </a:r>
            <a:r>
              <a:rPr b="0" lang="en-US" sz="3200" spc="66" strike="noStrike" baseline="24000">
                <a:solidFill>
                  <a:srgbClr val="000000"/>
                </a:solidFill>
                <a:latin typeface="Times New Roman"/>
              </a:rPr>
              <a:t> </a:t>
            </a:r>
            <a:r>
              <a:rPr b="0" lang="en-US" sz="3200" spc="-83" strike="noStrike">
                <a:solidFill>
                  <a:srgbClr val="000000"/>
                </a:solidFill>
                <a:latin typeface="Times New Roman"/>
              </a:rPr>
              <a:t>meters/sec)</a:t>
            </a:r>
            <a:endParaRPr b="0" lang="en-US" sz="3200" spc="-1" strike="noStrike">
              <a:solidFill>
                <a:srgbClr val="000000"/>
              </a:solidFill>
              <a:latin typeface="Calibri"/>
            </a:endParaRPr>
          </a:p>
          <a:p>
            <a:pPr marL="12600">
              <a:lnSpc>
                <a:spcPct val="100000"/>
              </a:lnSpc>
              <a:spcBef>
                <a:spcPts val="530"/>
              </a:spcBef>
            </a:pPr>
            <a:r>
              <a:rPr b="0" lang="en-US" sz="3200" spc="-72" strike="noStrike">
                <a:solidFill>
                  <a:srgbClr val="000000"/>
                </a:solidFill>
                <a:latin typeface="Times New Roman"/>
              </a:rPr>
              <a:t>  </a:t>
            </a:r>
            <a:r>
              <a:rPr b="0" lang="en-US" sz="3200" spc="-72" strike="noStrike">
                <a:solidFill>
                  <a:srgbClr val="ff0000"/>
                </a:solidFill>
                <a:latin typeface="Times New Roman"/>
              </a:rPr>
              <a:t>propagation </a:t>
            </a:r>
            <a:r>
              <a:rPr b="0" lang="en-US" sz="3200" spc="-103" strike="noStrike">
                <a:solidFill>
                  <a:srgbClr val="ff0000"/>
                </a:solidFill>
                <a:latin typeface="Times New Roman"/>
              </a:rPr>
              <a:t>delay </a:t>
            </a:r>
            <a:r>
              <a:rPr b="0" lang="en-US" sz="3200" spc="-188" strike="noStrike">
                <a:solidFill>
                  <a:srgbClr val="ff0000"/>
                </a:solidFill>
                <a:latin typeface="Times New Roman"/>
              </a:rPr>
              <a:t>=</a:t>
            </a:r>
            <a:r>
              <a:rPr b="0" lang="en-US" sz="3200" spc="-208" strike="noStrike">
                <a:solidFill>
                  <a:srgbClr val="ff0000"/>
                </a:solidFill>
                <a:latin typeface="Times New Roman"/>
              </a:rPr>
              <a:t> </a:t>
            </a:r>
            <a:r>
              <a:rPr b="0" lang="en-US" sz="3200" spc="-38" strike="noStrike">
                <a:solidFill>
                  <a:srgbClr val="ff0000"/>
                </a:solidFill>
                <a:latin typeface="Times New Roman"/>
              </a:rPr>
              <a:t>d / s</a:t>
            </a:r>
            <a:endParaRPr b="0" lang="en-US" sz="3200" spc="-1" strike="noStrike">
              <a:solidFill>
                <a:srgbClr val="000000"/>
              </a:solidFill>
              <a:latin typeface="Calibri"/>
            </a:endParaRPr>
          </a:p>
          <a:p>
            <a:pPr>
              <a:lnSpc>
                <a:spcPct val="100000"/>
              </a:lnSpc>
            </a:pPr>
            <a:endParaRPr b="0" lang="en-US" sz="3200" spc="-1" strike="noStrike">
              <a:solidFill>
                <a:srgbClr val="000000"/>
              </a:solidFill>
              <a:latin typeface="Calibri"/>
            </a:endParaRPr>
          </a:p>
          <a:p>
            <a:pPr>
              <a:lnSpc>
                <a:spcPct val="100000"/>
              </a:lnSpc>
            </a:pPr>
            <a:endParaRPr b="0" lang="en-US" sz="3200" spc="-1" strike="noStrike">
              <a:solidFill>
                <a:srgbClr val="000000"/>
              </a:solidFill>
              <a:latin typeface="Calibri"/>
            </a:endParaRPr>
          </a:p>
        </p:txBody>
      </p:sp>
    </p:spTree>
  </p:cSld>
</p:sld>
</file>

<file path=ppt/slides/slide9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93" name="TextShape 1"/>
          <p:cNvSpPr txBox="1"/>
          <p:nvPr/>
        </p:nvSpPr>
        <p:spPr>
          <a:xfrm>
            <a:off x="838080" y="76320"/>
            <a:ext cx="5090400" cy="1158480"/>
          </a:xfrm>
          <a:prstGeom prst="rect">
            <a:avLst/>
          </a:prstGeom>
          <a:noFill/>
          <a:ln>
            <a:noFill/>
          </a:ln>
        </p:spPr>
        <p:txBody>
          <a:bodyPr lIns="0" rIns="0" tIns="13320" bIns="0"/>
          <a:p>
            <a:pPr marL="12600">
              <a:lnSpc>
                <a:spcPct val="100000"/>
              </a:lnSpc>
              <a:spcBef>
                <a:spcPts val="105"/>
              </a:spcBef>
            </a:pPr>
            <a:r>
              <a:rPr b="1" lang="en-US" sz="4400" spc="-180" strike="noStrike">
                <a:solidFill>
                  <a:srgbClr val="ff0000"/>
                </a:solidFill>
                <a:latin typeface="Times New Roman"/>
              </a:rPr>
              <a:t>Nodal</a:t>
            </a:r>
            <a:r>
              <a:rPr b="1" lang="en-US" sz="4400" spc="-304" strike="noStrike">
                <a:solidFill>
                  <a:srgbClr val="ff0000"/>
                </a:solidFill>
                <a:latin typeface="Times New Roman"/>
              </a:rPr>
              <a:t> </a:t>
            </a:r>
            <a:r>
              <a:rPr b="1" lang="en-US" sz="4400" spc="-199" strike="noStrike">
                <a:solidFill>
                  <a:srgbClr val="ff0000"/>
                </a:solidFill>
                <a:latin typeface="Times New Roman"/>
              </a:rPr>
              <a:t>delay</a:t>
            </a:r>
            <a:endParaRPr b="0" lang="en-US" sz="4400" spc="-1" strike="noStrike">
              <a:solidFill>
                <a:srgbClr val="000000"/>
              </a:solidFill>
              <a:latin typeface="Calibri"/>
            </a:endParaRPr>
          </a:p>
        </p:txBody>
      </p:sp>
      <p:sp>
        <p:nvSpPr>
          <p:cNvPr id="1294" name="CustomShape 2"/>
          <p:cNvSpPr/>
          <p:nvPr/>
        </p:nvSpPr>
        <p:spPr>
          <a:xfrm>
            <a:off x="304920" y="2438280"/>
            <a:ext cx="8457840" cy="4133880"/>
          </a:xfrm>
          <a:prstGeom prst="rect">
            <a:avLst/>
          </a:prstGeom>
          <a:noFill/>
          <a:ln>
            <a:noFill/>
          </a:ln>
        </p:spPr>
        <p:style>
          <a:lnRef idx="0"/>
          <a:fillRef idx="0"/>
          <a:effectRef idx="0"/>
          <a:fontRef idx="minor"/>
        </p:style>
        <p:txBody>
          <a:bodyPr lIns="0" rIns="0" tIns="90000" bIns="0"/>
          <a:p>
            <a:pPr marL="355680" indent="-342720">
              <a:lnSpc>
                <a:spcPct val="100000"/>
              </a:lnSpc>
              <a:spcBef>
                <a:spcPts val="709"/>
              </a:spcBef>
              <a:buClr>
                <a:srgbClr val="000000"/>
              </a:buClr>
              <a:buFont typeface="Symbol" charset="2"/>
              <a:buChar char=""/>
            </a:pPr>
            <a:r>
              <a:rPr b="0" lang="en-IN" sz="2800" spc="-63" strike="noStrike">
                <a:solidFill>
                  <a:srgbClr val="000000"/>
                </a:solidFill>
                <a:latin typeface="Times New Roman"/>
              </a:rPr>
              <a:t>d</a:t>
            </a:r>
            <a:r>
              <a:rPr b="0" lang="en-IN" sz="2800" spc="-94" strike="noStrike" baseline="-20000">
                <a:solidFill>
                  <a:srgbClr val="000000"/>
                </a:solidFill>
                <a:latin typeface="Times New Roman"/>
              </a:rPr>
              <a:t>proc </a:t>
            </a:r>
            <a:r>
              <a:rPr b="0" lang="en-IN" sz="2800" spc="-202" strike="noStrike">
                <a:solidFill>
                  <a:srgbClr val="000000"/>
                </a:solidFill>
                <a:latin typeface="Times New Roman"/>
              </a:rPr>
              <a:t>= </a:t>
            </a:r>
            <a:r>
              <a:rPr b="0" lang="en-IN" sz="2800" spc="-128" strike="noStrike">
                <a:solidFill>
                  <a:srgbClr val="000000"/>
                </a:solidFill>
                <a:latin typeface="Times New Roman"/>
              </a:rPr>
              <a:t>processing</a:t>
            </a:r>
            <a:r>
              <a:rPr b="0" lang="en-IN" sz="2800" spc="-284" strike="noStrike">
                <a:solidFill>
                  <a:srgbClr val="000000"/>
                </a:solidFill>
                <a:latin typeface="Times New Roman"/>
              </a:rPr>
              <a:t> </a:t>
            </a:r>
            <a:r>
              <a:rPr b="0" lang="en-IN" sz="2800" spc="-111" strike="noStrike">
                <a:solidFill>
                  <a:srgbClr val="000000"/>
                </a:solidFill>
                <a:latin typeface="Times New Roman"/>
              </a:rPr>
              <a:t>delay</a:t>
            </a:r>
            <a:endParaRPr b="0" lang="en-IN" sz="2800" spc="-1" strike="noStrike">
              <a:latin typeface="Arial"/>
            </a:endParaRPr>
          </a:p>
          <a:p>
            <a:pPr lvl="1" marL="756360" indent="-286200">
              <a:lnSpc>
                <a:spcPct val="100000"/>
              </a:lnSpc>
              <a:spcBef>
                <a:spcPts val="510"/>
              </a:spcBef>
              <a:buClr>
                <a:srgbClr val="000000"/>
              </a:buClr>
              <a:buFont typeface="Symbol" charset="2"/>
              <a:buChar char=""/>
            </a:pPr>
            <a:r>
              <a:rPr b="0" lang="en-IN" sz="2800" spc="-49" strike="noStrike">
                <a:solidFill>
                  <a:srgbClr val="000000"/>
                </a:solidFill>
                <a:latin typeface="Times New Roman"/>
              </a:rPr>
              <a:t>typically </a:t>
            </a:r>
            <a:r>
              <a:rPr b="0" lang="en-IN" sz="2800" spc="-154" strike="noStrike">
                <a:solidFill>
                  <a:srgbClr val="000000"/>
                </a:solidFill>
                <a:latin typeface="Times New Roman"/>
              </a:rPr>
              <a:t>a </a:t>
            </a:r>
            <a:r>
              <a:rPr b="0" lang="en-IN" sz="2800" spc="-49" strike="noStrike">
                <a:solidFill>
                  <a:srgbClr val="000000"/>
                </a:solidFill>
                <a:latin typeface="Times New Roman"/>
              </a:rPr>
              <a:t>few </a:t>
            </a:r>
            <a:r>
              <a:rPr b="0" lang="en-IN" sz="2800" spc="-111" strike="noStrike">
                <a:solidFill>
                  <a:srgbClr val="000000"/>
                </a:solidFill>
                <a:latin typeface="Times New Roman"/>
              </a:rPr>
              <a:t>microsecs </a:t>
            </a:r>
            <a:r>
              <a:rPr b="0" lang="en-IN" sz="2800" spc="-12" strike="noStrike">
                <a:solidFill>
                  <a:srgbClr val="000000"/>
                </a:solidFill>
                <a:latin typeface="Times New Roman"/>
              </a:rPr>
              <a:t>or</a:t>
            </a:r>
            <a:r>
              <a:rPr b="0" lang="en-IN" sz="2800" spc="-162" strike="noStrike">
                <a:solidFill>
                  <a:srgbClr val="000000"/>
                </a:solidFill>
                <a:latin typeface="Times New Roman"/>
              </a:rPr>
              <a:t> </a:t>
            </a:r>
            <a:r>
              <a:rPr b="0" lang="en-IN" sz="2800" spc="-137" strike="noStrike">
                <a:solidFill>
                  <a:srgbClr val="000000"/>
                </a:solidFill>
                <a:latin typeface="Times New Roman"/>
              </a:rPr>
              <a:t>less</a:t>
            </a:r>
            <a:endParaRPr b="0" lang="en-IN" sz="2800" spc="-1" strike="noStrike">
              <a:latin typeface="Arial"/>
            </a:endParaRPr>
          </a:p>
          <a:p>
            <a:pPr marL="355680" indent="-342720">
              <a:lnSpc>
                <a:spcPct val="100000"/>
              </a:lnSpc>
              <a:spcBef>
                <a:spcPts val="544"/>
              </a:spcBef>
              <a:buClr>
                <a:srgbClr val="000000"/>
              </a:buClr>
              <a:buFont typeface="Symbol" charset="2"/>
              <a:buChar char=""/>
            </a:pPr>
            <a:r>
              <a:rPr b="0" lang="en-IN" sz="2800" spc="-72" strike="noStrike">
                <a:solidFill>
                  <a:srgbClr val="000000"/>
                </a:solidFill>
                <a:latin typeface="Times New Roman"/>
              </a:rPr>
              <a:t>d</a:t>
            </a:r>
            <a:r>
              <a:rPr b="0" lang="en-IN" sz="2800" spc="-111" strike="noStrike" baseline="-20000">
                <a:solidFill>
                  <a:srgbClr val="000000"/>
                </a:solidFill>
                <a:latin typeface="Times New Roman"/>
              </a:rPr>
              <a:t>queue </a:t>
            </a:r>
            <a:r>
              <a:rPr b="0" lang="en-IN" sz="2800" spc="-208" strike="noStrike">
                <a:solidFill>
                  <a:srgbClr val="000000"/>
                </a:solidFill>
                <a:latin typeface="Times New Roman"/>
              </a:rPr>
              <a:t>= </a:t>
            </a:r>
            <a:r>
              <a:rPr b="0" lang="en-IN" sz="2800" spc="-94" strike="noStrike">
                <a:solidFill>
                  <a:srgbClr val="000000"/>
                </a:solidFill>
                <a:latin typeface="Times New Roman"/>
              </a:rPr>
              <a:t>queuing</a:t>
            </a:r>
            <a:r>
              <a:rPr b="0" lang="en-IN" sz="2800" spc="-242" strike="noStrike">
                <a:solidFill>
                  <a:srgbClr val="000000"/>
                </a:solidFill>
                <a:latin typeface="Times New Roman"/>
              </a:rPr>
              <a:t> </a:t>
            </a:r>
            <a:r>
              <a:rPr b="0" lang="en-IN" sz="2800" spc="-111" strike="noStrike">
                <a:solidFill>
                  <a:srgbClr val="000000"/>
                </a:solidFill>
                <a:latin typeface="Times New Roman"/>
              </a:rPr>
              <a:t>delay</a:t>
            </a:r>
            <a:endParaRPr b="0" lang="en-IN" sz="2800" spc="-1" strike="noStrike">
              <a:latin typeface="Arial"/>
            </a:endParaRPr>
          </a:p>
          <a:p>
            <a:pPr lvl="1" marL="756360" indent="-286200">
              <a:lnSpc>
                <a:spcPct val="100000"/>
              </a:lnSpc>
              <a:spcBef>
                <a:spcPts val="510"/>
              </a:spcBef>
              <a:buClr>
                <a:srgbClr val="000000"/>
              </a:buClr>
              <a:buFont typeface="Symbol" charset="2"/>
              <a:buChar char=""/>
            </a:pPr>
            <a:r>
              <a:rPr b="0" lang="en-IN" sz="2800" spc="-103" strike="noStrike">
                <a:solidFill>
                  <a:srgbClr val="000000"/>
                </a:solidFill>
                <a:latin typeface="Times New Roman"/>
              </a:rPr>
              <a:t>depends </a:t>
            </a:r>
            <a:r>
              <a:rPr b="0" lang="en-IN" sz="2800" spc="-58" strike="noStrike">
                <a:solidFill>
                  <a:srgbClr val="000000"/>
                </a:solidFill>
                <a:latin typeface="Times New Roman"/>
              </a:rPr>
              <a:t>on</a:t>
            </a:r>
            <a:r>
              <a:rPr b="0" lang="en-IN" sz="2800" spc="-137" strike="noStrike">
                <a:solidFill>
                  <a:srgbClr val="000000"/>
                </a:solidFill>
                <a:latin typeface="Times New Roman"/>
              </a:rPr>
              <a:t> </a:t>
            </a:r>
            <a:r>
              <a:rPr b="0" lang="en-IN" sz="2800" spc="-83" strike="noStrike">
                <a:solidFill>
                  <a:srgbClr val="000000"/>
                </a:solidFill>
                <a:latin typeface="Times New Roman"/>
              </a:rPr>
              <a:t>congestion</a:t>
            </a:r>
            <a:endParaRPr b="0" lang="en-IN" sz="2800" spc="-1" strike="noStrike">
              <a:latin typeface="Arial"/>
            </a:endParaRPr>
          </a:p>
          <a:p>
            <a:pPr marL="355680" indent="-342720">
              <a:lnSpc>
                <a:spcPct val="100000"/>
              </a:lnSpc>
              <a:spcBef>
                <a:spcPts val="550"/>
              </a:spcBef>
              <a:buClr>
                <a:srgbClr val="000000"/>
              </a:buClr>
              <a:buFont typeface="Symbol" charset="2"/>
              <a:buChar char=""/>
            </a:pPr>
            <a:r>
              <a:rPr b="0" lang="en-IN" sz="2800" spc="-58" strike="noStrike">
                <a:solidFill>
                  <a:srgbClr val="000000"/>
                </a:solidFill>
                <a:latin typeface="Times New Roman"/>
              </a:rPr>
              <a:t>d</a:t>
            </a:r>
            <a:r>
              <a:rPr b="0" lang="en-IN" sz="2800" spc="-86" strike="noStrike" baseline="-20000">
                <a:solidFill>
                  <a:srgbClr val="000000"/>
                </a:solidFill>
                <a:latin typeface="Times New Roman"/>
              </a:rPr>
              <a:t>trans </a:t>
            </a:r>
            <a:r>
              <a:rPr b="0" lang="en-IN" sz="2800" spc="-202" strike="noStrike">
                <a:solidFill>
                  <a:srgbClr val="000000"/>
                </a:solidFill>
                <a:latin typeface="Times New Roman"/>
              </a:rPr>
              <a:t>= </a:t>
            </a:r>
            <a:r>
              <a:rPr b="0" lang="en-IN" sz="2800" spc="-94" strike="noStrike">
                <a:solidFill>
                  <a:srgbClr val="000000"/>
                </a:solidFill>
                <a:latin typeface="Times New Roman"/>
              </a:rPr>
              <a:t>transmission</a:t>
            </a:r>
            <a:r>
              <a:rPr b="0" lang="en-IN" sz="2800" spc="-304" strike="noStrike">
                <a:solidFill>
                  <a:srgbClr val="000000"/>
                </a:solidFill>
                <a:latin typeface="Times New Roman"/>
              </a:rPr>
              <a:t> </a:t>
            </a:r>
            <a:r>
              <a:rPr b="0" lang="en-IN" sz="2800" spc="-111" strike="noStrike">
                <a:solidFill>
                  <a:srgbClr val="000000"/>
                </a:solidFill>
                <a:latin typeface="Times New Roman"/>
              </a:rPr>
              <a:t>delay</a:t>
            </a:r>
            <a:endParaRPr b="0" lang="en-IN" sz="2800" spc="-1" strike="noStrike">
              <a:latin typeface="Arial"/>
            </a:endParaRPr>
          </a:p>
          <a:p>
            <a:pPr marL="469800">
              <a:lnSpc>
                <a:spcPct val="100000"/>
              </a:lnSpc>
              <a:spcBef>
                <a:spcPts val="510"/>
              </a:spcBef>
            </a:pPr>
            <a:r>
              <a:rPr b="0" lang="en-IN" sz="2800" spc="-1" strike="noStrike">
                <a:solidFill>
                  <a:srgbClr val="000000"/>
                </a:solidFill>
                <a:latin typeface="Times New Roman"/>
              </a:rPr>
              <a:t>–</a:t>
            </a:r>
            <a:r>
              <a:rPr b="0" lang="en-IN" sz="2800" spc="-1" strike="noStrike">
                <a:solidFill>
                  <a:srgbClr val="000000"/>
                </a:solidFill>
                <a:latin typeface="Times New Roman"/>
              </a:rPr>
              <a:t>	</a:t>
            </a:r>
            <a:r>
              <a:rPr b="0" lang="en-IN" sz="2800" spc="-168" strike="noStrike">
                <a:solidFill>
                  <a:srgbClr val="000000"/>
                </a:solidFill>
                <a:latin typeface="Times New Roman"/>
              </a:rPr>
              <a:t>= </a:t>
            </a:r>
            <a:r>
              <a:rPr b="0" lang="en-IN" sz="2800" spc="-117" strike="noStrike">
                <a:solidFill>
                  <a:srgbClr val="000000"/>
                </a:solidFill>
                <a:latin typeface="Times New Roman"/>
              </a:rPr>
              <a:t>L/R, </a:t>
            </a:r>
            <a:r>
              <a:rPr b="0" lang="en-IN" sz="2800" spc="-58" strike="noStrike">
                <a:solidFill>
                  <a:srgbClr val="000000"/>
                </a:solidFill>
                <a:latin typeface="Times New Roman"/>
              </a:rPr>
              <a:t>significant </a:t>
            </a:r>
            <a:r>
              <a:rPr b="0" lang="en-IN" sz="2800" spc="-4" strike="noStrike">
                <a:solidFill>
                  <a:srgbClr val="000000"/>
                </a:solidFill>
                <a:latin typeface="Times New Roman"/>
              </a:rPr>
              <a:t>for </a:t>
            </a:r>
            <a:r>
              <a:rPr b="0" lang="en-IN" sz="2800" spc="-77" strike="noStrike">
                <a:solidFill>
                  <a:srgbClr val="000000"/>
                </a:solidFill>
                <a:latin typeface="Times New Roman"/>
              </a:rPr>
              <a:t>low-speed</a:t>
            </a:r>
            <a:r>
              <a:rPr b="0" lang="en-IN" sz="2800" spc="-222" strike="noStrike">
                <a:solidFill>
                  <a:srgbClr val="000000"/>
                </a:solidFill>
                <a:latin typeface="Times New Roman"/>
              </a:rPr>
              <a:t> </a:t>
            </a:r>
            <a:r>
              <a:rPr b="0" lang="en-IN" sz="2800" spc="-72" strike="noStrike">
                <a:solidFill>
                  <a:srgbClr val="000000"/>
                </a:solidFill>
                <a:latin typeface="Times New Roman"/>
              </a:rPr>
              <a:t>links</a:t>
            </a:r>
            <a:endParaRPr b="0" lang="en-IN" sz="2800" spc="-1" strike="noStrike">
              <a:latin typeface="Arial"/>
            </a:endParaRPr>
          </a:p>
          <a:p>
            <a:pPr marL="355680" indent="-342720">
              <a:lnSpc>
                <a:spcPct val="100000"/>
              </a:lnSpc>
              <a:spcBef>
                <a:spcPts val="544"/>
              </a:spcBef>
              <a:buClr>
                <a:srgbClr val="000000"/>
              </a:buClr>
              <a:buFont typeface="Symbol" charset="2"/>
              <a:buChar char=""/>
            </a:pPr>
            <a:r>
              <a:rPr b="0" lang="en-IN" sz="2800" spc="-49" strike="noStrike">
                <a:solidFill>
                  <a:srgbClr val="000000"/>
                </a:solidFill>
                <a:latin typeface="Times New Roman"/>
              </a:rPr>
              <a:t>d</a:t>
            </a:r>
            <a:r>
              <a:rPr b="0" lang="en-IN" sz="2800" spc="-72" strike="noStrike" baseline="-20000">
                <a:solidFill>
                  <a:srgbClr val="000000"/>
                </a:solidFill>
                <a:latin typeface="Times New Roman"/>
              </a:rPr>
              <a:t>prop </a:t>
            </a:r>
            <a:r>
              <a:rPr b="0" lang="en-IN" sz="2800" spc="-208" strike="noStrike">
                <a:solidFill>
                  <a:srgbClr val="000000"/>
                </a:solidFill>
                <a:latin typeface="Times New Roman"/>
              </a:rPr>
              <a:t>= </a:t>
            </a:r>
            <a:r>
              <a:rPr b="0" lang="en-IN" sz="2800" spc="-77" strike="noStrike">
                <a:solidFill>
                  <a:srgbClr val="000000"/>
                </a:solidFill>
                <a:latin typeface="Times New Roman"/>
              </a:rPr>
              <a:t>propagation</a:t>
            </a:r>
            <a:r>
              <a:rPr b="0" lang="en-IN" sz="2800" spc="-299" strike="noStrike">
                <a:solidFill>
                  <a:srgbClr val="000000"/>
                </a:solidFill>
                <a:latin typeface="Times New Roman"/>
              </a:rPr>
              <a:t> </a:t>
            </a:r>
            <a:r>
              <a:rPr b="0" lang="en-IN" sz="2800" spc="-111" strike="noStrike">
                <a:solidFill>
                  <a:srgbClr val="000000"/>
                </a:solidFill>
                <a:latin typeface="Times New Roman"/>
              </a:rPr>
              <a:t>delay</a:t>
            </a:r>
            <a:endParaRPr b="0" lang="en-IN" sz="2800" spc="-1" strike="noStrike">
              <a:latin typeface="Arial"/>
            </a:endParaRPr>
          </a:p>
          <a:p>
            <a:pPr lvl="1" marL="756360" indent="-286200">
              <a:lnSpc>
                <a:spcPct val="100000"/>
              </a:lnSpc>
              <a:spcBef>
                <a:spcPts val="510"/>
              </a:spcBef>
              <a:buClr>
                <a:srgbClr val="000000"/>
              </a:buClr>
              <a:buFont typeface="Symbol" charset="2"/>
              <a:buChar char=""/>
            </a:pPr>
            <a:r>
              <a:rPr b="0" lang="en-IN" sz="2800" spc="-154" strike="noStrike">
                <a:solidFill>
                  <a:srgbClr val="000000"/>
                </a:solidFill>
                <a:latin typeface="Times New Roman"/>
              </a:rPr>
              <a:t>a </a:t>
            </a:r>
            <a:r>
              <a:rPr b="0" lang="en-IN" sz="2800" spc="-43" strike="noStrike">
                <a:solidFill>
                  <a:srgbClr val="000000"/>
                </a:solidFill>
                <a:latin typeface="Times New Roman"/>
              </a:rPr>
              <a:t>few </a:t>
            </a:r>
            <a:r>
              <a:rPr b="0" lang="en-IN" sz="2800" spc="-111" strike="noStrike">
                <a:solidFill>
                  <a:srgbClr val="000000"/>
                </a:solidFill>
                <a:latin typeface="Times New Roman"/>
              </a:rPr>
              <a:t>microsecs </a:t>
            </a:r>
            <a:r>
              <a:rPr b="0" lang="en-IN" sz="2800" spc="12" strike="noStrike">
                <a:solidFill>
                  <a:srgbClr val="000000"/>
                </a:solidFill>
                <a:latin typeface="Times New Roman"/>
              </a:rPr>
              <a:t>to </a:t>
            </a:r>
            <a:r>
              <a:rPr b="0" lang="en-IN" sz="2800" spc="-77" strike="noStrike">
                <a:solidFill>
                  <a:srgbClr val="000000"/>
                </a:solidFill>
                <a:latin typeface="Times New Roman"/>
              </a:rPr>
              <a:t>hundreds </a:t>
            </a:r>
            <a:r>
              <a:rPr b="0" lang="en-IN" sz="2800" spc="-4" strike="noStrike">
                <a:solidFill>
                  <a:srgbClr val="000000"/>
                </a:solidFill>
                <a:latin typeface="Times New Roman"/>
              </a:rPr>
              <a:t>of</a:t>
            </a:r>
            <a:r>
              <a:rPr b="0" lang="en-IN" sz="2800" spc="-279" strike="noStrike">
                <a:solidFill>
                  <a:srgbClr val="000000"/>
                </a:solidFill>
                <a:latin typeface="Times New Roman"/>
              </a:rPr>
              <a:t> </a:t>
            </a:r>
            <a:r>
              <a:rPr b="0" lang="en-IN" sz="2800" spc="-157" strike="noStrike">
                <a:solidFill>
                  <a:srgbClr val="000000"/>
                </a:solidFill>
                <a:latin typeface="Times New Roman"/>
              </a:rPr>
              <a:t>msecs</a:t>
            </a:r>
            <a:endParaRPr b="0" lang="en-IN" sz="2800" spc="-1" strike="noStrike">
              <a:latin typeface="Arial"/>
            </a:endParaRPr>
          </a:p>
        </p:txBody>
      </p:sp>
      <p:sp>
        <p:nvSpPr>
          <p:cNvPr id="1295" name="CustomShape 3"/>
          <p:cNvSpPr/>
          <p:nvPr/>
        </p:nvSpPr>
        <p:spPr>
          <a:xfrm>
            <a:off x="609480" y="1361520"/>
            <a:ext cx="7467120" cy="845280"/>
          </a:xfrm>
          <a:prstGeom prst="rect">
            <a:avLst/>
          </a:prstGeom>
          <a:noFill/>
          <a:ln w="19800">
            <a:solidFill>
              <a:srgbClr val="ff0000"/>
            </a:solidFill>
            <a:round/>
          </a:ln>
        </p:spPr>
        <p:style>
          <a:lnRef idx="0"/>
          <a:fillRef idx="0"/>
          <a:effectRef idx="0"/>
          <a:fontRef idx="minor"/>
        </p:style>
        <p:txBody>
          <a:bodyPr lIns="0" rIns="0" tIns="114480" bIns="0"/>
          <a:p>
            <a:pPr marL="70560">
              <a:lnSpc>
                <a:spcPct val="100000"/>
              </a:lnSpc>
              <a:spcBef>
                <a:spcPts val="901"/>
              </a:spcBef>
            </a:pPr>
            <a:r>
              <a:rPr b="0" i="1" lang="en-IN" sz="4800" spc="43" strike="noStrike" baseline="13000">
                <a:solidFill>
                  <a:srgbClr val="000000"/>
                </a:solidFill>
                <a:latin typeface="Times New Roman"/>
              </a:rPr>
              <a:t>d</a:t>
            </a:r>
            <a:r>
              <a:rPr b="0" lang="en-IN" sz="1850" spc="29" strike="noStrike">
                <a:solidFill>
                  <a:srgbClr val="000000"/>
                </a:solidFill>
                <a:latin typeface="Times New Roman"/>
              </a:rPr>
              <a:t>nodal</a:t>
            </a:r>
            <a:r>
              <a:rPr b="0" lang="en-IN" sz="1850" spc="29" strike="noStrike">
                <a:solidFill>
                  <a:srgbClr val="000000"/>
                </a:solidFill>
                <a:latin typeface="Times New Roman"/>
              </a:rPr>
              <a:t>	</a:t>
            </a:r>
            <a:r>
              <a:rPr b="0" lang="en-IN" sz="4800" spc="154" strike="noStrike" baseline="13000">
                <a:solidFill>
                  <a:srgbClr val="000000"/>
                </a:solidFill>
                <a:latin typeface="Symbol"/>
              </a:rPr>
              <a:t></a:t>
            </a:r>
            <a:r>
              <a:rPr b="0" lang="en-IN" sz="4800" spc="154" strike="noStrike" baseline="13000">
                <a:solidFill>
                  <a:srgbClr val="000000"/>
                </a:solidFill>
                <a:latin typeface="Times New Roman"/>
              </a:rPr>
              <a:t> </a:t>
            </a:r>
            <a:r>
              <a:rPr b="0" i="1" lang="en-IN" sz="4800" spc="58" strike="noStrike" baseline="13000">
                <a:solidFill>
                  <a:srgbClr val="000000"/>
                </a:solidFill>
                <a:latin typeface="Times New Roman"/>
              </a:rPr>
              <a:t>d</a:t>
            </a:r>
            <a:r>
              <a:rPr b="0" lang="en-IN" sz="1850" spc="38" strike="noStrike">
                <a:solidFill>
                  <a:srgbClr val="000000"/>
                </a:solidFill>
                <a:latin typeface="Times New Roman"/>
              </a:rPr>
              <a:t>proc </a:t>
            </a:r>
            <a:r>
              <a:rPr b="0" lang="en-IN" sz="4800" spc="154" strike="noStrike" baseline="13000">
                <a:solidFill>
                  <a:srgbClr val="000000"/>
                </a:solidFill>
                <a:latin typeface="Symbol"/>
              </a:rPr>
              <a:t></a:t>
            </a:r>
            <a:r>
              <a:rPr b="0" lang="en-IN" sz="4800" spc="154" strike="noStrike" baseline="13000">
                <a:solidFill>
                  <a:srgbClr val="000000"/>
                </a:solidFill>
                <a:latin typeface="Times New Roman"/>
              </a:rPr>
              <a:t> </a:t>
            </a:r>
            <a:r>
              <a:rPr b="0" i="1" lang="en-IN" sz="4800" spc="43" strike="noStrike" baseline="13000">
                <a:solidFill>
                  <a:srgbClr val="000000"/>
                </a:solidFill>
                <a:latin typeface="Times New Roman"/>
              </a:rPr>
              <a:t>d</a:t>
            </a:r>
            <a:r>
              <a:rPr b="0" lang="en-IN" sz="1850" spc="29" strike="noStrike">
                <a:solidFill>
                  <a:srgbClr val="000000"/>
                </a:solidFill>
                <a:latin typeface="Times New Roman"/>
              </a:rPr>
              <a:t>queue </a:t>
            </a:r>
            <a:r>
              <a:rPr b="0" lang="en-IN" sz="4800" spc="154" strike="noStrike" baseline="13000">
                <a:solidFill>
                  <a:srgbClr val="000000"/>
                </a:solidFill>
                <a:latin typeface="Symbol"/>
              </a:rPr>
              <a:t></a:t>
            </a:r>
            <a:r>
              <a:rPr b="0" lang="en-IN" sz="4800" spc="154" strike="noStrike" baseline="13000">
                <a:solidFill>
                  <a:srgbClr val="000000"/>
                </a:solidFill>
                <a:latin typeface="Times New Roman"/>
              </a:rPr>
              <a:t> </a:t>
            </a:r>
            <a:r>
              <a:rPr b="0" i="1" lang="en-IN" sz="4800" spc="43" strike="noStrike" baseline="13000">
                <a:solidFill>
                  <a:srgbClr val="000000"/>
                </a:solidFill>
                <a:latin typeface="Times New Roman"/>
              </a:rPr>
              <a:t>d</a:t>
            </a:r>
            <a:r>
              <a:rPr b="0" lang="en-IN" sz="1850" spc="29" strike="noStrike">
                <a:solidFill>
                  <a:srgbClr val="000000"/>
                </a:solidFill>
                <a:latin typeface="Times New Roman"/>
              </a:rPr>
              <a:t>trans </a:t>
            </a:r>
            <a:r>
              <a:rPr b="0" lang="en-IN" sz="4800" spc="154" strike="noStrike" baseline="13000">
                <a:solidFill>
                  <a:srgbClr val="000000"/>
                </a:solidFill>
                <a:latin typeface="Symbol"/>
              </a:rPr>
              <a:t></a:t>
            </a:r>
            <a:r>
              <a:rPr b="0" lang="en-IN" sz="4800" spc="-846" strike="noStrike" baseline="13000">
                <a:solidFill>
                  <a:srgbClr val="000000"/>
                </a:solidFill>
                <a:latin typeface="Times New Roman"/>
              </a:rPr>
              <a:t> </a:t>
            </a:r>
            <a:r>
              <a:rPr b="0" i="1" lang="en-IN" sz="4800" spc="66" strike="noStrike" baseline="13000">
                <a:solidFill>
                  <a:srgbClr val="000000"/>
                </a:solidFill>
                <a:latin typeface="Times New Roman"/>
              </a:rPr>
              <a:t>d</a:t>
            </a:r>
            <a:r>
              <a:rPr b="0" lang="en-IN" sz="1850" spc="43" strike="noStrike">
                <a:solidFill>
                  <a:srgbClr val="000000"/>
                </a:solidFill>
                <a:latin typeface="Times New Roman"/>
              </a:rPr>
              <a:t>prop</a:t>
            </a:r>
            <a:endParaRPr b="0" lang="en-IN" sz="1850" spc="-1" strike="noStrike">
              <a:latin typeface="Arial"/>
            </a:endParaRPr>
          </a:p>
        </p:txBody>
      </p:sp>
    </p:spTree>
  </p:cSld>
</p:sld>
</file>

<file path=ppt/slides/slide9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96" name="TextShape 1"/>
          <p:cNvSpPr txBox="1"/>
          <p:nvPr/>
        </p:nvSpPr>
        <p:spPr>
          <a:xfrm>
            <a:off x="262080" y="187200"/>
            <a:ext cx="8652960" cy="1157760"/>
          </a:xfrm>
          <a:prstGeom prst="rect">
            <a:avLst/>
          </a:prstGeom>
          <a:noFill/>
          <a:ln>
            <a:noFill/>
          </a:ln>
        </p:spPr>
        <p:txBody>
          <a:bodyPr lIns="0" rIns="0" tIns="12600" bIns="0"/>
          <a:p>
            <a:pPr marL="12600">
              <a:lnSpc>
                <a:spcPct val="100000"/>
              </a:lnSpc>
              <a:spcBef>
                <a:spcPts val="99"/>
              </a:spcBef>
            </a:pPr>
            <a:r>
              <a:rPr b="1" lang="en-US" sz="4400" spc="-338" strike="noStrike">
                <a:solidFill>
                  <a:srgbClr val="000000"/>
                </a:solidFill>
                <a:latin typeface="Times New Roman"/>
              </a:rPr>
              <a:t>Caravan</a:t>
            </a:r>
            <a:r>
              <a:rPr b="1" lang="en-US" sz="4400" spc="-267" strike="noStrike">
                <a:solidFill>
                  <a:srgbClr val="000000"/>
                </a:solidFill>
                <a:latin typeface="Times New Roman"/>
              </a:rPr>
              <a:t> </a:t>
            </a:r>
            <a:r>
              <a:rPr b="1" lang="en-US" sz="4400" spc="-214" strike="noStrike">
                <a:solidFill>
                  <a:srgbClr val="000000"/>
                </a:solidFill>
                <a:latin typeface="Times New Roman"/>
              </a:rPr>
              <a:t>analogy</a:t>
            </a:r>
            <a:endParaRPr b="0" lang="en-US" sz="4400" spc="-1" strike="noStrike">
              <a:solidFill>
                <a:srgbClr val="000000"/>
              </a:solidFill>
              <a:latin typeface="Calibri"/>
            </a:endParaRPr>
          </a:p>
        </p:txBody>
      </p:sp>
      <p:sp>
        <p:nvSpPr>
          <p:cNvPr id="1297" name="CustomShape 2"/>
          <p:cNvSpPr/>
          <p:nvPr/>
        </p:nvSpPr>
        <p:spPr>
          <a:xfrm>
            <a:off x="358200" y="2657160"/>
            <a:ext cx="3797640" cy="3596400"/>
          </a:xfrm>
          <a:prstGeom prst="rect">
            <a:avLst/>
          </a:prstGeom>
          <a:noFill/>
          <a:ln>
            <a:noFill/>
          </a:ln>
        </p:spPr>
        <p:style>
          <a:lnRef idx="0"/>
          <a:fillRef idx="0"/>
          <a:effectRef idx="0"/>
          <a:fontRef idx="minor"/>
        </p:style>
        <p:txBody>
          <a:bodyPr lIns="0" rIns="0" tIns="12600" bIns="0"/>
          <a:p>
            <a:pPr marL="355680" indent="-342720">
              <a:lnSpc>
                <a:spcPts val="2735"/>
              </a:lnSpc>
              <a:spcBef>
                <a:spcPts val="99"/>
              </a:spcBef>
              <a:buClr>
                <a:srgbClr val="000000"/>
              </a:buClr>
              <a:buFont typeface="Symbol" charset="2"/>
              <a:buChar char=""/>
            </a:pPr>
            <a:r>
              <a:rPr b="0" lang="en-IN" sz="2400" spc="-162" strike="noStrike">
                <a:solidFill>
                  <a:srgbClr val="000000"/>
                </a:solidFill>
                <a:latin typeface="Arial"/>
              </a:rPr>
              <a:t>cars </a:t>
            </a:r>
            <a:r>
              <a:rPr b="0" lang="en-IN" sz="2400" spc="-49" strike="noStrike">
                <a:solidFill>
                  <a:srgbClr val="000000"/>
                </a:solidFill>
                <a:latin typeface="Arial"/>
              </a:rPr>
              <a:t>“propagate”</a:t>
            </a:r>
            <a:r>
              <a:rPr b="0" lang="en-IN" sz="2400" spc="-128" strike="noStrike">
                <a:solidFill>
                  <a:srgbClr val="000000"/>
                </a:solidFill>
                <a:latin typeface="Arial"/>
              </a:rPr>
              <a:t> </a:t>
            </a:r>
            <a:r>
              <a:rPr b="0" lang="en-IN" sz="2400" spc="-38" strike="noStrike">
                <a:solidFill>
                  <a:srgbClr val="000000"/>
                </a:solidFill>
                <a:latin typeface="Arial"/>
              </a:rPr>
              <a:t>at</a:t>
            </a:r>
            <a:endParaRPr b="0" lang="en-IN" sz="2400" spc="-1" strike="noStrike">
              <a:latin typeface="Arial"/>
            </a:endParaRPr>
          </a:p>
          <a:p>
            <a:pPr marL="355680">
              <a:lnSpc>
                <a:spcPts val="2735"/>
              </a:lnSpc>
            </a:pPr>
            <a:r>
              <a:rPr b="0" lang="en-IN" sz="2400" spc="-123" strike="noStrike">
                <a:solidFill>
                  <a:srgbClr val="000000"/>
                </a:solidFill>
                <a:latin typeface="Arial"/>
              </a:rPr>
              <a:t>100</a:t>
            </a:r>
            <a:r>
              <a:rPr b="0" lang="en-IN" sz="2400" spc="-137" strike="noStrike">
                <a:solidFill>
                  <a:srgbClr val="000000"/>
                </a:solidFill>
                <a:latin typeface="Arial"/>
              </a:rPr>
              <a:t> </a:t>
            </a:r>
            <a:r>
              <a:rPr b="0" lang="en-IN" sz="2400" spc="4" strike="noStrike">
                <a:solidFill>
                  <a:srgbClr val="000000"/>
                </a:solidFill>
                <a:latin typeface="Arial"/>
              </a:rPr>
              <a:t>km/hr</a:t>
            </a:r>
            <a:endParaRPr b="0" lang="en-IN" sz="2400" spc="-1" strike="noStrike">
              <a:latin typeface="Arial"/>
            </a:endParaRPr>
          </a:p>
          <a:p>
            <a:pPr marL="355680" indent="-342720" algn="just">
              <a:lnSpc>
                <a:spcPts val="2591"/>
              </a:lnSpc>
              <a:spcBef>
                <a:spcPts val="615"/>
              </a:spcBef>
              <a:buClr>
                <a:srgbClr val="000000"/>
              </a:buClr>
              <a:buFont typeface="Symbol" charset="2"/>
              <a:buChar char=""/>
            </a:pPr>
            <a:r>
              <a:rPr b="0" lang="en-IN" sz="2400" spc="12" strike="noStrike">
                <a:solidFill>
                  <a:srgbClr val="000000"/>
                </a:solidFill>
                <a:latin typeface="Arial"/>
              </a:rPr>
              <a:t>toll </a:t>
            </a:r>
            <a:r>
              <a:rPr b="0" lang="en-IN" sz="2400" spc="-32" strike="noStrike">
                <a:solidFill>
                  <a:srgbClr val="000000"/>
                </a:solidFill>
                <a:latin typeface="Arial"/>
              </a:rPr>
              <a:t>booth </a:t>
            </a:r>
            <a:r>
              <a:rPr b="0" lang="en-IN" sz="2400" spc="-134" strike="noStrike">
                <a:solidFill>
                  <a:srgbClr val="000000"/>
                </a:solidFill>
                <a:latin typeface="Arial"/>
              </a:rPr>
              <a:t>takes </a:t>
            </a:r>
            <a:r>
              <a:rPr b="0" lang="en-IN" sz="2400" spc="-117" strike="noStrike">
                <a:solidFill>
                  <a:srgbClr val="000000"/>
                </a:solidFill>
                <a:latin typeface="Arial"/>
              </a:rPr>
              <a:t>12 </a:t>
            </a:r>
            <a:r>
              <a:rPr b="0" lang="en-IN" sz="2400" spc="-199" strike="noStrike">
                <a:solidFill>
                  <a:srgbClr val="000000"/>
                </a:solidFill>
                <a:latin typeface="Arial"/>
              </a:rPr>
              <a:t>sec</a:t>
            </a:r>
            <a:r>
              <a:rPr b="0" lang="en-IN" sz="2400" spc="-474" strike="noStrike">
                <a:solidFill>
                  <a:srgbClr val="000000"/>
                </a:solidFill>
                <a:latin typeface="Arial"/>
              </a:rPr>
              <a:t> </a:t>
            </a:r>
            <a:r>
              <a:rPr b="0" lang="en-IN" sz="2400" spc="18" strike="noStrike">
                <a:solidFill>
                  <a:srgbClr val="000000"/>
                </a:solidFill>
                <a:latin typeface="Arial"/>
              </a:rPr>
              <a:t>to  </a:t>
            </a:r>
            <a:r>
              <a:rPr b="0" lang="en-IN" sz="2400" spc="-111" strike="noStrike">
                <a:solidFill>
                  <a:srgbClr val="000000"/>
                </a:solidFill>
                <a:latin typeface="Arial"/>
              </a:rPr>
              <a:t>service </a:t>
            </a:r>
            <a:r>
              <a:rPr b="0" lang="en-IN" sz="2400" spc="-117" strike="noStrike">
                <a:solidFill>
                  <a:srgbClr val="000000"/>
                </a:solidFill>
                <a:latin typeface="Arial"/>
              </a:rPr>
              <a:t>car </a:t>
            </a:r>
            <a:r>
              <a:rPr b="0" lang="en-IN" sz="2400" spc="-94" strike="noStrike">
                <a:solidFill>
                  <a:srgbClr val="000000"/>
                </a:solidFill>
                <a:latin typeface="Arial"/>
              </a:rPr>
              <a:t>(transmission  </a:t>
            </a:r>
            <a:r>
              <a:rPr b="0" lang="en-IN" sz="2400" spc="-29" strike="noStrike">
                <a:solidFill>
                  <a:srgbClr val="000000"/>
                </a:solidFill>
                <a:latin typeface="Arial"/>
              </a:rPr>
              <a:t>time)</a:t>
            </a:r>
            <a:endParaRPr b="0" lang="en-IN" sz="2400" spc="-1" strike="noStrike">
              <a:latin typeface="Arial"/>
            </a:endParaRPr>
          </a:p>
          <a:p>
            <a:pPr marL="355680" indent="-342720">
              <a:lnSpc>
                <a:spcPct val="100000"/>
              </a:lnSpc>
              <a:spcBef>
                <a:spcPts val="255"/>
              </a:spcBef>
              <a:buClr>
                <a:srgbClr val="000000"/>
              </a:buClr>
              <a:buFont typeface="Symbol" charset="2"/>
              <a:buChar char=""/>
            </a:pPr>
            <a:r>
              <a:rPr b="0" lang="en-IN" sz="2400" spc="-63" strike="noStrike">
                <a:solidFill>
                  <a:srgbClr val="000000"/>
                </a:solidFill>
                <a:latin typeface="Arial"/>
              </a:rPr>
              <a:t>car~bit; </a:t>
            </a:r>
            <a:r>
              <a:rPr b="0" lang="en-IN" sz="2400" spc="-148" strike="noStrike">
                <a:solidFill>
                  <a:srgbClr val="000000"/>
                </a:solidFill>
                <a:latin typeface="Arial"/>
              </a:rPr>
              <a:t>caravan </a:t>
            </a:r>
            <a:r>
              <a:rPr b="0" lang="en-IN" sz="2400" spc="-208" strike="noStrike">
                <a:solidFill>
                  <a:srgbClr val="000000"/>
                </a:solidFill>
                <a:latin typeface="Arial"/>
              </a:rPr>
              <a:t>~</a:t>
            </a:r>
            <a:r>
              <a:rPr b="0" lang="en-IN" sz="2400" spc="-219" strike="noStrike">
                <a:solidFill>
                  <a:srgbClr val="000000"/>
                </a:solidFill>
                <a:latin typeface="Arial"/>
              </a:rPr>
              <a:t> </a:t>
            </a:r>
            <a:r>
              <a:rPr b="0" lang="en-IN" sz="2400" spc="-109" strike="noStrike">
                <a:solidFill>
                  <a:srgbClr val="000000"/>
                </a:solidFill>
                <a:latin typeface="Arial"/>
              </a:rPr>
              <a:t>packet</a:t>
            </a:r>
            <a:endParaRPr b="0" lang="en-IN" sz="2400" spc="-1" strike="noStrike">
              <a:latin typeface="Arial"/>
            </a:endParaRPr>
          </a:p>
          <a:p>
            <a:pPr marL="355680" indent="-342720">
              <a:lnSpc>
                <a:spcPct val="90000"/>
              </a:lnSpc>
              <a:spcBef>
                <a:spcPts val="575"/>
              </a:spcBef>
              <a:buClr>
                <a:srgbClr val="ff0000"/>
              </a:buClr>
              <a:buFont typeface="Symbol" charset="2"/>
              <a:buChar char=""/>
            </a:pPr>
            <a:r>
              <a:rPr b="0" lang="en-IN" sz="2400" spc="-137" strike="noStrike">
                <a:solidFill>
                  <a:srgbClr val="ff0000"/>
                </a:solidFill>
                <a:latin typeface="Arial"/>
              </a:rPr>
              <a:t>Q: </a:t>
            </a:r>
            <a:r>
              <a:rPr b="0" lang="en-IN" sz="2400" spc="-111" strike="noStrike">
                <a:solidFill>
                  <a:srgbClr val="ff0000"/>
                </a:solidFill>
                <a:latin typeface="Arial"/>
              </a:rPr>
              <a:t>How </a:t>
            </a:r>
            <a:r>
              <a:rPr b="0" lang="en-IN" sz="2400" spc="-89" strike="noStrike">
                <a:solidFill>
                  <a:srgbClr val="ff0000"/>
                </a:solidFill>
                <a:latin typeface="Arial"/>
              </a:rPr>
              <a:t>long </a:t>
            </a:r>
            <a:r>
              <a:rPr b="0" lang="en-IN" sz="2400" spc="-4" strike="noStrike">
                <a:solidFill>
                  <a:srgbClr val="ff0000"/>
                </a:solidFill>
                <a:latin typeface="Arial"/>
              </a:rPr>
              <a:t>until </a:t>
            </a:r>
            <a:r>
              <a:rPr b="0" lang="en-IN" sz="2400" spc="-148" strike="noStrike">
                <a:solidFill>
                  <a:srgbClr val="ff0000"/>
                </a:solidFill>
                <a:latin typeface="Arial"/>
              </a:rPr>
              <a:t>caravan</a:t>
            </a:r>
            <a:r>
              <a:rPr b="0" lang="en-IN" sz="2400" spc="-364" strike="noStrike">
                <a:solidFill>
                  <a:srgbClr val="ff0000"/>
                </a:solidFill>
                <a:latin typeface="Arial"/>
              </a:rPr>
              <a:t> </a:t>
            </a:r>
            <a:r>
              <a:rPr b="0" lang="en-IN" sz="2400" spc="-123" strike="noStrike">
                <a:solidFill>
                  <a:srgbClr val="ff0000"/>
                </a:solidFill>
                <a:latin typeface="Arial"/>
              </a:rPr>
              <a:t>is  </a:t>
            </a:r>
            <a:r>
              <a:rPr b="0" lang="en-IN" sz="2400" spc="-49" strike="noStrike">
                <a:solidFill>
                  <a:srgbClr val="ff0000"/>
                </a:solidFill>
                <a:latin typeface="Arial"/>
              </a:rPr>
              <a:t>lined </a:t>
            </a:r>
            <a:r>
              <a:rPr b="0" lang="en-IN" sz="2400" spc="-77" strike="noStrike">
                <a:solidFill>
                  <a:srgbClr val="ff0000"/>
                </a:solidFill>
                <a:latin typeface="Arial"/>
              </a:rPr>
              <a:t>up </a:t>
            </a:r>
            <a:r>
              <a:rPr b="0" lang="en-IN" sz="2400" spc="-72" strike="noStrike">
                <a:solidFill>
                  <a:srgbClr val="ff0000"/>
                </a:solidFill>
                <a:latin typeface="Arial"/>
              </a:rPr>
              <a:t>before </a:t>
            </a:r>
            <a:r>
              <a:rPr b="0" lang="en-IN" sz="2400" spc="-94" strike="noStrike">
                <a:solidFill>
                  <a:srgbClr val="ff0000"/>
                </a:solidFill>
                <a:latin typeface="Arial"/>
              </a:rPr>
              <a:t>2nd </a:t>
            </a:r>
            <a:r>
              <a:rPr b="0" lang="en-IN" sz="2400" spc="12" strike="noStrike">
                <a:solidFill>
                  <a:srgbClr val="ff0000"/>
                </a:solidFill>
                <a:latin typeface="Arial"/>
              </a:rPr>
              <a:t>toll  </a:t>
            </a:r>
            <a:r>
              <a:rPr b="0" lang="en-IN" sz="2400" spc="-69" strike="noStrike">
                <a:solidFill>
                  <a:srgbClr val="ff0000"/>
                </a:solidFill>
                <a:latin typeface="Arial"/>
              </a:rPr>
              <a:t>booth?</a:t>
            </a:r>
            <a:endParaRPr b="0" lang="en-IN" sz="2400" spc="-1" strike="noStrike">
              <a:latin typeface="Arial"/>
            </a:endParaRPr>
          </a:p>
        </p:txBody>
      </p:sp>
      <p:sp>
        <p:nvSpPr>
          <p:cNvPr id="1298" name="CustomShape 3"/>
          <p:cNvSpPr/>
          <p:nvPr/>
        </p:nvSpPr>
        <p:spPr>
          <a:xfrm>
            <a:off x="5983920" y="1240560"/>
            <a:ext cx="360" cy="670320"/>
          </a:xfrm>
          <a:custGeom>
            <a:avLst/>
            <a:gdLst/>
            <a:ahLst/>
            <a:rect l="l" t="t" r="r" b="b"/>
            <a:pathLst>
              <a:path w="0" h="670560">
                <a:moveTo>
                  <a:pt x="0" y="0"/>
                </a:moveTo>
                <a:lnTo>
                  <a:pt x="0" y="670560"/>
                </a:lnTo>
              </a:path>
            </a:pathLst>
          </a:custGeom>
          <a:noFill/>
          <a:ln w="74520">
            <a:solidFill>
              <a:srgbClr val="4f81bc"/>
            </a:solidFill>
            <a:round/>
          </a:ln>
        </p:spPr>
        <p:style>
          <a:lnRef idx="0"/>
          <a:fillRef idx="0"/>
          <a:effectRef idx="0"/>
          <a:fontRef idx="minor"/>
        </p:style>
      </p:sp>
      <p:sp>
        <p:nvSpPr>
          <p:cNvPr id="1299" name="CustomShape 4"/>
          <p:cNvSpPr/>
          <p:nvPr/>
        </p:nvSpPr>
        <p:spPr>
          <a:xfrm>
            <a:off x="5946480" y="1240560"/>
            <a:ext cx="74520" cy="670320"/>
          </a:xfrm>
          <a:custGeom>
            <a:avLst/>
            <a:gdLst/>
            <a:ahLst/>
            <a:rect l="l" t="t" r="r" b="b"/>
            <a:pathLst>
              <a:path w="74929" h="670560">
                <a:moveTo>
                  <a:pt x="0" y="670560"/>
                </a:moveTo>
                <a:lnTo>
                  <a:pt x="74675" y="670560"/>
                </a:lnTo>
                <a:lnTo>
                  <a:pt x="74675" y="0"/>
                </a:lnTo>
                <a:lnTo>
                  <a:pt x="0" y="0"/>
                </a:lnTo>
                <a:lnTo>
                  <a:pt x="0" y="670560"/>
                </a:lnTo>
                <a:close/>
              </a:path>
            </a:pathLst>
          </a:custGeom>
          <a:noFill/>
          <a:ln w="9000">
            <a:solidFill>
              <a:srgbClr val="000000"/>
            </a:solidFill>
            <a:round/>
          </a:ln>
        </p:spPr>
        <p:style>
          <a:lnRef idx="0"/>
          <a:fillRef idx="0"/>
          <a:effectRef idx="0"/>
          <a:fontRef idx="minor"/>
        </p:style>
      </p:sp>
      <p:sp>
        <p:nvSpPr>
          <p:cNvPr id="1300" name="TextShape 5"/>
          <p:cNvSpPr txBox="1"/>
          <p:nvPr/>
        </p:nvSpPr>
        <p:spPr>
          <a:xfrm>
            <a:off x="4820040" y="1950120"/>
            <a:ext cx="4095000" cy="3900600"/>
          </a:xfrm>
          <a:prstGeom prst="rect">
            <a:avLst/>
          </a:prstGeom>
          <a:noFill/>
          <a:ln>
            <a:noFill/>
          </a:ln>
        </p:spPr>
        <p:txBody>
          <a:bodyPr lIns="0" rIns="0" tIns="13320" bIns="0"/>
          <a:p>
            <a:pPr marL="859680" indent="108000">
              <a:lnSpc>
                <a:spcPct val="100000"/>
              </a:lnSpc>
              <a:spcBef>
                <a:spcPts val="105"/>
              </a:spcBef>
            </a:pPr>
            <a:r>
              <a:rPr b="0" lang="en-US" sz="2000" spc="-1" strike="noStrike">
                <a:solidFill>
                  <a:srgbClr val="000000"/>
                </a:solidFill>
                <a:latin typeface="Comic Sans MS"/>
              </a:rPr>
              <a:t>toll  </a:t>
            </a:r>
            <a:r>
              <a:rPr b="0" lang="en-US" sz="2000" spc="-4" strike="noStrike">
                <a:solidFill>
                  <a:srgbClr val="000000"/>
                </a:solidFill>
                <a:latin typeface="Comic Sans MS"/>
              </a:rPr>
              <a:t>boo</a:t>
            </a:r>
            <a:r>
              <a:rPr b="0" lang="en-US" sz="2000" spc="4" strike="noStrike">
                <a:solidFill>
                  <a:srgbClr val="000000"/>
                </a:solidFill>
                <a:latin typeface="Comic Sans MS"/>
              </a:rPr>
              <a:t>t</a:t>
            </a:r>
            <a:r>
              <a:rPr b="0" lang="en-US" sz="2000" spc="-1" strike="noStrike">
                <a:solidFill>
                  <a:srgbClr val="000000"/>
                </a:solidFill>
                <a:latin typeface="Comic Sans MS"/>
              </a:rPr>
              <a:t>h</a:t>
            </a:r>
            <a:endParaRPr b="0" lang="en-US" sz="2000" spc="-1" strike="noStrike">
              <a:solidFill>
                <a:srgbClr val="000000"/>
              </a:solidFill>
              <a:latin typeface="Calibri"/>
            </a:endParaRPr>
          </a:p>
          <a:p>
            <a:pPr marL="355680" indent="-342720">
              <a:lnSpc>
                <a:spcPct val="90000"/>
              </a:lnSpc>
              <a:spcBef>
                <a:spcPts val="669"/>
              </a:spcBef>
              <a:buClr>
                <a:srgbClr val="000000"/>
              </a:buClr>
              <a:buFont typeface="Symbol" charset="2"/>
              <a:buChar char=""/>
            </a:pPr>
            <a:r>
              <a:rPr b="0" lang="en-US" sz="2400" spc="-128" strike="noStrike">
                <a:solidFill>
                  <a:srgbClr val="000000"/>
                </a:solidFill>
                <a:latin typeface="Arial"/>
              </a:rPr>
              <a:t>Time </a:t>
            </a:r>
            <a:r>
              <a:rPr b="0" lang="en-US" sz="2400" spc="12" strike="noStrike">
                <a:solidFill>
                  <a:srgbClr val="000000"/>
                </a:solidFill>
                <a:latin typeface="Arial"/>
              </a:rPr>
              <a:t>to </a:t>
            </a:r>
            <a:r>
              <a:rPr b="0" lang="en-US" sz="2400" spc="-18" strike="noStrike">
                <a:solidFill>
                  <a:srgbClr val="000000"/>
                </a:solidFill>
                <a:latin typeface="Arial"/>
              </a:rPr>
              <a:t>“push” </a:t>
            </a:r>
            <a:r>
              <a:rPr b="0" lang="en-US" sz="2400" spc="-38" strike="noStrike">
                <a:solidFill>
                  <a:srgbClr val="000000"/>
                </a:solidFill>
                <a:latin typeface="Arial"/>
              </a:rPr>
              <a:t>entire  </a:t>
            </a:r>
            <a:r>
              <a:rPr b="0" lang="en-US" sz="2400" spc="-148" strike="noStrike">
                <a:solidFill>
                  <a:srgbClr val="000000"/>
                </a:solidFill>
                <a:latin typeface="Arial"/>
              </a:rPr>
              <a:t>caravan </a:t>
            </a:r>
            <a:r>
              <a:rPr b="0" lang="en-US" sz="2400" spc="-52" strike="noStrike">
                <a:solidFill>
                  <a:srgbClr val="000000"/>
                </a:solidFill>
                <a:latin typeface="Arial"/>
              </a:rPr>
              <a:t>through </a:t>
            </a:r>
            <a:r>
              <a:rPr b="0" lang="en-US" sz="2400" spc="12" strike="noStrike">
                <a:solidFill>
                  <a:srgbClr val="000000"/>
                </a:solidFill>
                <a:latin typeface="Arial"/>
              </a:rPr>
              <a:t>toll </a:t>
            </a:r>
            <a:r>
              <a:rPr b="0" lang="en-US" sz="2400" spc="-32" strike="noStrike">
                <a:solidFill>
                  <a:srgbClr val="000000"/>
                </a:solidFill>
                <a:latin typeface="Arial"/>
              </a:rPr>
              <a:t>booth  onto </a:t>
            </a:r>
            <a:r>
              <a:rPr b="0" lang="en-US" sz="2400" spc="-109" strike="noStrike">
                <a:solidFill>
                  <a:srgbClr val="000000"/>
                </a:solidFill>
                <a:latin typeface="Arial"/>
              </a:rPr>
              <a:t>highway </a:t>
            </a:r>
            <a:r>
              <a:rPr b="0" lang="en-US" sz="2400" spc="-208" strike="noStrike">
                <a:solidFill>
                  <a:srgbClr val="000000"/>
                </a:solidFill>
                <a:latin typeface="Arial"/>
              </a:rPr>
              <a:t>= </a:t>
            </a:r>
            <a:r>
              <a:rPr b="0" lang="en-US" sz="2400" spc="-43" strike="noStrike">
                <a:solidFill>
                  <a:srgbClr val="000000"/>
                </a:solidFill>
                <a:latin typeface="Arial"/>
              </a:rPr>
              <a:t>12*10 </a:t>
            </a:r>
            <a:r>
              <a:rPr b="0" lang="en-US" sz="2400" spc="-208" strike="noStrike">
                <a:solidFill>
                  <a:srgbClr val="000000"/>
                </a:solidFill>
                <a:latin typeface="Arial"/>
              </a:rPr>
              <a:t>=</a:t>
            </a:r>
            <a:r>
              <a:rPr b="0" lang="en-US" sz="2400" spc="-333" strike="noStrike">
                <a:solidFill>
                  <a:srgbClr val="000000"/>
                </a:solidFill>
                <a:latin typeface="Arial"/>
              </a:rPr>
              <a:t> </a:t>
            </a:r>
            <a:r>
              <a:rPr b="0" lang="en-US" sz="2400" spc="-123" strike="noStrike">
                <a:solidFill>
                  <a:srgbClr val="000000"/>
                </a:solidFill>
                <a:latin typeface="Arial"/>
              </a:rPr>
              <a:t>120  </a:t>
            </a:r>
            <a:r>
              <a:rPr b="0" lang="en-US" sz="2400" spc="-202" strike="noStrike">
                <a:solidFill>
                  <a:srgbClr val="000000"/>
                </a:solidFill>
                <a:latin typeface="Arial"/>
              </a:rPr>
              <a:t>sec </a:t>
            </a:r>
            <a:endParaRPr b="0" lang="en-US" sz="2400" spc="-1" strike="noStrike">
              <a:solidFill>
                <a:srgbClr val="000000"/>
              </a:solidFill>
              <a:latin typeface="Calibri"/>
            </a:endParaRPr>
          </a:p>
          <a:p>
            <a:pPr marL="355680" indent="-342720">
              <a:lnSpc>
                <a:spcPct val="90000"/>
              </a:lnSpc>
              <a:spcBef>
                <a:spcPts val="575"/>
              </a:spcBef>
              <a:buClr>
                <a:srgbClr val="000000"/>
              </a:buClr>
              <a:buFont typeface="Symbol" charset="2"/>
              <a:buChar char=""/>
            </a:pPr>
            <a:r>
              <a:rPr b="0" lang="en-US" sz="2400" spc="-128" strike="noStrike">
                <a:solidFill>
                  <a:srgbClr val="000000"/>
                </a:solidFill>
                <a:latin typeface="Arial"/>
              </a:rPr>
              <a:t>Time </a:t>
            </a:r>
            <a:r>
              <a:rPr b="0" lang="en-US" sz="2400" spc="-9" strike="noStrike">
                <a:solidFill>
                  <a:srgbClr val="000000"/>
                </a:solidFill>
                <a:latin typeface="Arial"/>
              </a:rPr>
              <a:t>for </a:t>
            </a:r>
            <a:r>
              <a:rPr b="0" lang="en-US" sz="2400" spc="-77" strike="noStrike">
                <a:solidFill>
                  <a:srgbClr val="000000"/>
                </a:solidFill>
                <a:latin typeface="Arial"/>
              </a:rPr>
              <a:t>last </a:t>
            </a:r>
            <a:r>
              <a:rPr b="0" lang="en-US" sz="2400" spc="-117" strike="noStrike">
                <a:solidFill>
                  <a:srgbClr val="000000"/>
                </a:solidFill>
                <a:latin typeface="Arial"/>
              </a:rPr>
              <a:t>car </a:t>
            </a:r>
            <a:r>
              <a:rPr b="0" lang="en-US" sz="2400" spc="18" strike="noStrike">
                <a:solidFill>
                  <a:srgbClr val="000000"/>
                </a:solidFill>
                <a:latin typeface="Arial"/>
              </a:rPr>
              <a:t>to  </a:t>
            </a:r>
            <a:r>
              <a:rPr b="0" lang="en-US" sz="2400" spc="-103" strike="noStrike">
                <a:solidFill>
                  <a:srgbClr val="000000"/>
                </a:solidFill>
                <a:latin typeface="Arial"/>
              </a:rPr>
              <a:t>propagate </a:t>
            </a:r>
            <a:r>
              <a:rPr b="0" lang="en-US" sz="2400" spc="-24" strike="noStrike">
                <a:solidFill>
                  <a:srgbClr val="000000"/>
                </a:solidFill>
                <a:latin typeface="Arial"/>
              </a:rPr>
              <a:t>from </a:t>
            </a:r>
            <a:r>
              <a:rPr b="0" lang="en-US" sz="2400" spc="-94" strike="noStrike">
                <a:solidFill>
                  <a:srgbClr val="000000"/>
                </a:solidFill>
                <a:latin typeface="Arial"/>
              </a:rPr>
              <a:t>1st </a:t>
            </a:r>
            <a:r>
              <a:rPr b="0" lang="en-US" sz="2400" spc="18" strike="noStrike">
                <a:solidFill>
                  <a:srgbClr val="000000"/>
                </a:solidFill>
                <a:latin typeface="Arial"/>
              </a:rPr>
              <a:t>to</a:t>
            </a:r>
            <a:r>
              <a:rPr b="0" lang="en-US" sz="2400" spc="-372" strike="noStrike">
                <a:solidFill>
                  <a:srgbClr val="000000"/>
                </a:solidFill>
                <a:latin typeface="Arial"/>
              </a:rPr>
              <a:t> </a:t>
            </a:r>
            <a:r>
              <a:rPr b="0" lang="en-US" sz="2400" spc="-89" strike="noStrike">
                <a:solidFill>
                  <a:srgbClr val="000000"/>
                </a:solidFill>
                <a:latin typeface="Arial"/>
              </a:rPr>
              <a:t>2nd  </a:t>
            </a:r>
            <a:r>
              <a:rPr b="0" lang="en-US" sz="2400" spc="12" strike="noStrike">
                <a:solidFill>
                  <a:srgbClr val="000000"/>
                </a:solidFill>
                <a:latin typeface="Arial"/>
              </a:rPr>
              <a:t>toll </a:t>
            </a:r>
            <a:r>
              <a:rPr b="0" lang="en-US" sz="2400" spc="-29" strike="noStrike">
                <a:solidFill>
                  <a:srgbClr val="000000"/>
                </a:solidFill>
                <a:latin typeface="Arial"/>
              </a:rPr>
              <a:t>both:  </a:t>
            </a:r>
            <a:r>
              <a:rPr b="0" lang="en-US" sz="2400" spc="-58" strike="noStrike">
                <a:solidFill>
                  <a:srgbClr val="000000"/>
                </a:solidFill>
                <a:latin typeface="Arial"/>
              </a:rPr>
              <a:t>100km/(100km/hr)= </a:t>
            </a:r>
            <a:r>
              <a:rPr b="0" lang="en-US" sz="2400" spc="-117" strike="noStrike">
                <a:solidFill>
                  <a:srgbClr val="000000"/>
                </a:solidFill>
                <a:latin typeface="Arial"/>
              </a:rPr>
              <a:t>1</a:t>
            </a:r>
            <a:r>
              <a:rPr b="0" lang="en-US" sz="2400" spc="-259" strike="noStrike">
                <a:solidFill>
                  <a:srgbClr val="000000"/>
                </a:solidFill>
                <a:latin typeface="Arial"/>
              </a:rPr>
              <a:t> </a:t>
            </a:r>
            <a:r>
              <a:rPr b="0" lang="en-US" sz="2400" spc="-24" strike="noStrike">
                <a:solidFill>
                  <a:srgbClr val="000000"/>
                </a:solidFill>
                <a:latin typeface="Arial"/>
              </a:rPr>
              <a:t>hr</a:t>
            </a:r>
            <a:endParaRPr b="0" lang="en-US" sz="2400" spc="-1" strike="noStrike">
              <a:solidFill>
                <a:srgbClr val="000000"/>
              </a:solidFill>
              <a:latin typeface="Calibri"/>
            </a:endParaRPr>
          </a:p>
          <a:p>
            <a:pPr marL="355680" indent="-342720">
              <a:lnSpc>
                <a:spcPct val="100000"/>
              </a:lnSpc>
              <a:spcBef>
                <a:spcPts val="289"/>
              </a:spcBef>
              <a:buClr>
                <a:srgbClr val="ff0000"/>
              </a:buClr>
              <a:buFont typeface="Symbol" charset="2"/>
              <a:buChar char=""/>
            </a:pPr>
            <a:r>
              <a:rPr b="0" lang="en-US" sz="2400" spc="-117" strike="noStrike">
                <a:solidFill>
                  <a:srgbClr val="ff0000"/>
                </a:solidFill>
                <a:latin typeface="Arial"/>
              </a:rPr>
              <a:t>A: 62</a:t>
            </a:r>
            <a:r>
              <a:rPr b="0" lang="en-US" sz="2400" spc="-168" strike="noStrike">
                <a:solidFill>
                  <a:srgbClr val="ff0000"/>
                </a:solidFill>
                <a:latin typeface="Arial"/>
              </a:rPr>
              <a:t> </a:t>
            </a:r>
            <a:r>
              <a:rPr b="0" lang="en-US" sz="2400" spc="-72" strike="noStrike">
                <a:solidFill>
                  <a:srgbClr val="ff0000"/>
                </a:solidFill>
                <a:latin typeface="Arial"/>
              </a:rPr>
              <a:t>minutes</a:t>
            </a:r>
            <a:endParaRPr b="0" lang="en-US" sz="2400" spc="-1" strike="noStrike">
              <a:solidFill>
                <a:srgbClr val="000000"/>
              </a:solidFill>
              <a:latin typeface="Calibri"/>
            </a:endParaRPr>
          </a:p>
        </p:txBody>
      </p:sp>
      <p:sp>
        <p:nvSpPr>
          <p:cNvPr id="1301" name="CustomShape 6"/>
          <p:cNvSpPr/>
          <p:nvPr/>
        </p:nvSpPr>
        <p:spPr>
          <a:xfrm>
            <a:off x="3130920" y="1240560"/>
            <a:ext cx="360" cy="670320"/>
          </a:xfrm>
          <a:custGeom>
            <a:avLst/>
            <a:gdLst/>
            <a:ahLst/>
            <a:rect l="l" t="t" r="r" b="b"/>
            <a:pathLst>
              <a:path w="0" h="670560">
                <a:moveTo>
                  <a:pt x="0" y="0"/>
                </a:moveTo>
                <a:lnTo>
                  <a:pt x="0" y="670560"/>
                </a:lnTo>
              </a:path>
            </a:pathLst>
          </a:custGeom>
          <a:noFill/>
          <a:ln w="74520">
            <a:solidFill>
              <a:srgbClr val="4f81bc"/>
            </a:solidFill>
            <a:round/>
          </a:ln>
        </p:spPr>
        <p:style>
          <a:lnRef idx="0"/>
          <a:fillRef idx="0"/>
          <a:effectRef idx="0"/>
          <a:fontRef idx="minor"/>
        </p:style>
      </p:sp>
      <p:sp>
        <p:nvSpPr>
          <p:cNvPr id="1302" name="CustomShape 7"/>
          <p:cNvSpPr/>
          <p:nvPr/>
        </p:nvSpPr>
        <p:spPr>
          <a:xfrm>
            <a:off x="3093840" y="1240560"/>
            <a:ext cx="74520" cy="670320"/>
          </a:xfrm>
          <a:custGeom>
            <a:avLst/>
            <a:gdLst/>
            <a:ahLst/>
            <a:rect l="l" t="t" r="r" b="b"/>
            <a:pathLst>
              <a:path w="74930" h="670560">
                <a:moveTo>
                  <a:pt x="0" y="670560"/>
                </a:moveTo>
                <a:lnTo>
                  <a:pt x="74675" y="670560"/>
                </a:lnTo>
                <a:lnTo>
                  <a:pt x="74675" y="0"/>
                </a:lnTo>
                <a:lnTo>
                  <a:pt x="0" y="0"/>
                </a:lnTo>
                <a:lnTo>
                  <a:pt x="0" y="670560"/>
                </a:lnTo>
                <a:close/>
              </a:path>
            </a:pathLst>
          </a:custGeom>
          <a:noFill/>
          <a:ln w="9000">
            <a:solidFill>
              <a:srgbClr val="000000"/>
            </a:solidFill>
            <a:round/>
          </a:ln>
        </p:spPr>
        <p:style>
          <a:lnRef idx="0"/>
          <a:fillRef idx="0"/>
          <a:effectRef idx="0"/>
          <a:fontRef idx="minor"/>
        </p:style>
      </p:sp>
      <p:sp>
        <p:nvSpPr>
          <p:cNvPr id="1303" name="CustomShape 8"/>
          <p:cNvSpPr/>
          <p:nvPr/>
        </p:nvSpPr>
        <p:spPr>
          <a:xfrm>
            <a:off x="2813760" y="1950120"/>
            <a:ext cx="711360" cy="623520"/>
          </a:xfrm>
          <a:prstGeom prst="rect">
            <a:avLst/>
          </a:prstGeom>
          <a:noFill/>
          <a:ln>
            <a:noFill/>
          </a:ln>
        </p:spPr>
        <p:style>
          <a:lnRef idx="0"/>
          <a:fillRef idx="0"/>
          <a:effectRef idx="0"/>
          <a:fontRef idx="minor"/>
        </p:style>
        <p:txBody>
          <a:bodyPr lIns="0" rIns="0" tIns="13320" bIns="0"/>
          <a:p>
            <a:pPr marL="12600" indent="108000">
              <a:lnSpc>
                <a:spcPct val="100000"/>
              </a:lnSpc>
              <a:spcBef>
                <a:spcPts val="105"/>
              </a:spcBef>
            </a:pPr>
            <a:r>
              <a:rPr b="0" lang="en-IN" sz="2000" spc="-1" strike="noStrike">
                <a:solidFill>
                  <a:srgbClr val="000000"/>
                </a:solidFill>
                <a:latin typeface="Comic Sans MS"/>
              </a:rPr>
              <a:t>toll  </a:t>
            </a:r>
            <a:r>
              <a:rPr b="0" lang="en-IN" sz="2000" spc="-4" strike="noStrike">
                <a:solidFill>
                  <a:srgbClr val="000000"/>
                </a:solidFill>
                <a:latin typeface="Comic Sans MS"/>
              </a:rPr>
              <a:t>boo</a:t>
            </a:r>
            <a:r>
              <a:rPr b="0" lang="en-IN" sz="2000" spc="4" strike="noStrike">
                <a:solidFill>
                  <a:srgbClr val="000000"/>
                </a:solidFill>
                <a:latin typeface="Comic Sans MS"/>
              </a:rPr>
              <a:t>t</a:t>
            </a:r>
            <a:r>
              <a:rPr b="0" lang="en-IN" sz="2000" spc="-1" strike="noStrike">
                <a:solidFill>
                  <a:srgbClr val="000000"/>
                </a:solidFill>
                <a:latin typeface="Comic Sans MS"/>
              </a:rPr>
              <a:t>h</a:t>
            </a:r>
            <a:endParaRPr b="0" lang="en-IN" sz="2000" spc="-1" strike="noStrike">
              <a:latin typeface="Arial"/>
            </a:endParaRPr>
          </a:p>
        </p:txBody>
      </p:sp>
      <p:sp>
        <p:nvSpPr>
          <p:cNvPr id="1304" name="CustomShape 9"/>
          <p:cNvSpPr/>
          <p:nvPr/>
        </p:nvSpPr>
        <p:spPr>
          <a:xfrm>
            <a:off x="262080" y="1831680"/>
            <a:ext cx="2767680" cy="78840"/>
          </a:xfrm>
          <a:custGeom>
            <a:avLst/>
            <a:gdLst/>
            <a:ahLst/>
            <a:rect l="l" t="t" r="r" b="b"/>
            <a:pathLst>
              <a:path w="2767965" h="79375">
                <a:moveTo>
                  <a:pt x="2767584" y="0"/>
                </a:moveTo>
                <a:lnTo>
                  <a:pt x="2723148" y="23384"/>
                </a:lnTo>
                <a:lnTo>
                  <a:pt x="2673300" y="31967"/>
                </a:lnTo>
                <a:lnTo>
                  <a:pt x="2610095" y="37600"/>
                </a:lnTo>
                <a:lnTo>
                  <a:pt x="2537333" y="39624"/>
                </a:lnTo>
                <a:lnTo>
                  <a:pt x="1614042" y="39624"/>
                </a:lnTo>
                <a:lnTo>
                  <a:pt x="1541280" y="41647"/>
                </a:lnTo>
                <a:lnTo>
                  <a:pt x="1478075" y="47280"/>
                </a:lnTo>
                <a:lnTo>
                  <a:pt x="1428227" y="55863"/>
                </a:lnTo>
                <a:lnTo>
                  <a:pt x="1395533" y="66739"/>
                </a:lnTo>
                <a:lnTo>
                  <a:pt x="1383792" y="79248"/>
                </a:lnTo>
                <a:lnTo>
                  <a:pt x="1372050" y="66739"/>
                </a:lnTo>
                <a:lnTo>
                  <a:pt x="1339356" y="55863"/>
                </a:lnTo>
                <a:lnTo>
                  <a:pt x="1289508" y="47280"/>
                </a:lnTo>
                <a:lnTo>
                  <a:pt x="1226303" y="41647"/>
                </a:lnTo>
                <a:lnTo>
                  <a:pt x="1153541" y="39624"/>
                </a:lnTo>
                <a:lnTo>
                  <a:pt x="230212" y="39624"/>
                </a:lnTo>
                <a:lnTo>
                  <a:pt x="157449" y="37600"/>
                </a:lnTo>
                <a:lnTo>
                  <a:pt x="94253" y="31967"/>
                </a:lnTo>
                <a:lnTo>
                  <a:pt x="44418" y="23384"/>
                </a:lnTo>
                <a:lnTo>
                  <a:pt x="11736" y="12508"/>
                </a:lnTo>
                <a:lnTo>
                  <a:pt x="0" y="0"/>
                </a:lnTo>
              </a:path>
            </a:pathLst>
          </a:custGeom>
          <a:noFill/>
          <a:ln w="9000">
            <a:solidFill>
              <a:srgbClr val="000000"/>
            </a:solidFill>
            <a:round/>
          </a:ln>
        </p:spPr>
        <p:style>
          <a:lnRef idx="0"/>
          <a:fillRef idx="0"/>
          <a:effectRef idx="0"/>
          <a:fontRef idx="minor"/>
        </p:style>
      </p:sp>
      <p:sp>
        <p:nvSpPr>
          <p:cNvPr id="1305" name="CustomShape 10"/>
          <p:cNvSpPr/>
          <p:nvPr/>
        </p:nvSpPr>
        <p:spPr>
          <a:xfrm>
            <a:off x="1231560" y="1828080"/>
            <a:ext cx="923400" cy="932400"/>
          </a:xfrm>
          <a:prstGeom prst="rect">
            <a:avLst/>
          </a:prstGeom>
          <a:noFill/>
          <a:ln>
            <a:noFill/>
          </a:ln>
        </p:spPr>
        <p:style>
          <a:lnRef idx="0"/>
          <a:fillRef idx="0"/>
          <a:effectRef idx="0"/>
          <a:fontRef idx="minor"/>
        </p:style>
        <p:txBody>
          <a:bodyPr lIns="0" rIns="0" tIns="25560" bIns="0"/>
          <a:p>
            <a:pPr marL="12600">
              <a:lnSpc>
                <a:spcPts val="2381"/>
              </a:lnSpc>
              <a:spcBef>
                <a:spcPts val="201"/>
              </a:spcBef>
            </a:pPr>
            <a:r>
              <a:rPr b="0" lang="en-IN" sz="2000" spc="-4" strike="noStrike">
                <a:solidFill>
                  <a:srgbClr val="000000"/>
                </a:solidFill>
                <a:latin typeface="Comic Sans MS"/>
              </a:rPr>
              <a:t>ten-car  </a:t>
            </a:r>
            <a:r>
              <a:rPr b="0" lang="en-IN" sz="2000" spc="-1" strike="noStrike">
                <a:solidFill>
                  <a:srgbClr val="000000"/>
                </a:solidFill>
                <a:latin typeface="Comic Sans MS"/>
              </a:rPr>
              <a:t>ca</a:t>
            </a:r>
            <a:r>
              <a:rPr b="0" lang="en-IN" sz="2000" spc="-9" strike="noStrike">
                <a:solidFill>
                  <a:srgbClr val="000000"/>
                </a:solidFill>
                <a:latin typeface="Comic Sans MS"/>
              </a:rPr>
              <a:t>ra</a:t>
            </a:r>
            <a:r>
              <a:rPr b="0" lang="en-IN" sz="2000" spc="-4" strike="noStrike">
                <a:solidFill>
                  <a:srgbClr val="000000"/>
                </a:solidFill>
                <a:latin typeface="Comic Sans MS"/>
              </a:rPr>
              <a:t>v</a:t>
            </a:r>
            <a:r>
              <a:rPr b="0" lang="en-IN" sz="2000" spc="-9" strike="noStrike">
                <a:solidFill>
                  <a:srgbClr val="000000"/>
                </a:solidFill>
                <a:latin typeface="Comic Sans MS"/>
              </a:rPr>
              <a:t>a</a:t>
            </a:r>
            <a:r>
              <a:rPr b="0" lang="en-IN" sz="2000" spc="-1" strike="noStrike">
                <a:solidFill>
                  <a:srgbClr val="000000"/>
                </a:solidFill>
                <a:latin typeface="Comic Sans MS"/>
              </a:rPr>
              <a:t>n</a:t>
            </a:r>
            <a:endParaRPr b="0" lang="en-IN" sz="2000" spc="-1" strike="noStrike">
              <a:latin typeface="Arial"/>
            </a:endParaRPr>
          </a:p>
        </p:txBody>
      </p:sp>
      <p:sp>
        <p:nvSpPr>
          <p:cNvPr id="1306" name="CustomShape 11"/>
          <p:cNvSpPr/>
          <p:nvPr/>
        </p:nvSpPr>
        <p:spPr>
          <a:xfrm>
            <a:off x="3334680" y="1511640"/>
            <a:ext cx="658080" cy="75960"/>
          </a:xfrm>
          <a:custGeom>
            <a:avLst/>
            <a:gdLst/>
            <a:ahLst/>
            <a:rect l="l" t="t" r="r" b="b"/>
            <a:pathLst>
              <a:path w="658495" h="76200">
                <a:moveTo>
                  <a:pt x="76200" y="0"/>
                </a:moveTo>
                <a:lnTo>
                  <a:pt x="0" y="38100"/>
                </a:lnTo>
                <a:lnTo>
                  <a:pt x="76200" y="76200"/>
                </a:lnTo>
                <a:lnTo>
                  <a:pt x="76200" y="44450"/>
                </a:lnTo>
                <a:lnTo>
                  <a:pt x="63500" y="44450"/>
                </a:lnTo>
                <a:lnTo>
                  <a:pt x="63500" y="31750"/>
                </a:lnTo>
                <a:lnTo>
                  <a:pt x="76200" y="31750"/>
                </a:lnTo>
                <a:lnTo>
                  <a:pt x="76200" y="0"/>
                </a:lnTo>
                <a:close/>
                <a:moveTo>
                  <a:pt x="76200" y="31750"/>
                </a:moveTo>
                <a:lnTo>
                  <a:pt x="63500" y="31750"/>
                </a:lnTo>
                <a:lnTo>
                  <a:pt x="63500" y="44450"/>
                </a:lnTo>
                <a:lnTo>
                  <a:pt x="76200" y="44450"/>
                </a:lnTo>
                <a:lnTo>
                  <a:pt x="76200" y="31750"/>
                </a:lnTo>
                <a:close/>
                <a:moveTo>
                  <a:pt x="658367" y="31750"/>
                </a:moveTo>
                <a:lnTo>
                  <a:pt x="76200" y="31750"/>
                </a:lnTo>
                <a:lnTo>
                  <a:pt x="76200" y="44450"/>
                </a:lnTo>
                <a:lnTo>
                  <a:pt x="658367" y="44450"/>
                </a:lnTo>
                <a:lnTo>
                  <a:pt x="658367" y="31750"/>
                </a:lnTo>
                <a:close/>
              </a:path>
            </a:pathLst>
          </a:custGeom>
          <a:solidFill>
            <a:srgbClr val="000000"/>
          </a:solidFill>
          <a:ln>
            <a:noFill/>
          </a:ln>
        </p:spPr>
        <p:style>
          <a:lnRef idx="0"/>
          <a:fillRef idx="0"/>
          <a:effectRef idx="0"/>
          <a:fontRef idx="minor"/>
        </p:style>
      </p:sp>
      <p:sp>
        <p:nvSpPr>
          <p:cNvPr id="1307" name="CustomShape 12"/>
          <p:cNvSpPr/>
          <p:nvPr/>
        </p:nvSpPr>
        <p:spPr>
          <a:xfrm>
            <a:off x="4071960" y="1369080"/>
            <a:ext cx="862560" cy="318600"/>
          </a:xfrm>
          <a:prstGeom prst="rect">
            <a:avLst/>
          </a:prstGeom>
          <a:noFill/>
          <a:ln>
            <a:noFill/>
          </a:ln>
        </p:spPr>
        <p:style>
          <a:lnRef idx="0"/>
          <a:fillRef idx="0"/>
          <a:effectRef idx="0"/>
          <a:fontRef idx="minor"/>
        </p:style>
        <p:txBody>
          <a:bodyPr lIns="0" rIns="0" tIns="13320" bIns="0"/>
          <a:p>
            <a:pPr marL="12600">
              <a:lnSpc>
                <a:spcPct val="100000"/>
              </a:lnSpc>
              <a:spcBef>
                <a:spcPts val="105"/>
              </a:spcBef>
            </a:pPr>
            <a:r>
              <a:rPr b="0" lang="en-IN" sz="2000" spc="-4" strike="noStrike">
                <a:solidFill>
                  <a:srgbClr val="000000"/>
                </a:solidFill>
                <a:latin typeface="Comic Sans MS"/>
              </a:rPr>
              <a:t>100</a:t>
            </a:r>
            <a:r>
              <a:rPr b="0" lang="en-IN" sz="2000" spc="-63" strike="noStrike">
                <a:solidFill>
                  <a:srgbClr val="000000"/>
                </a:solidFill>
                <a:latin typeface="Comic Sans MS"/>
              </a:rPr>
              <a:t> </a:t>
            </a:r>
            <a:r>
              <a:rPr b="0" lang="en-IN" sz="2000" spc="-4" strike="noStrike">
                <a:solidFill>
                  <a:srgbClr val="000000"/>
                </a:solidFill>
                <a:latin typeface="Comic Sans MS"/>
              </a:rPr>
              <a:t>km</a:t>
            </a:r>
            <a:endParaRPr b="0" lang="en-IN" sz="2000" spc="-1" strike="noStrike">
              <a:latin typeface="Arial"/>
            </a:endParaRPr>
          </a:p>
        </p:txBody>
      </p:sp>
      <p:sp>
        <p:nvSpPr>
          <p:cNvPr id="1308" name="CustomShape 13"/>
          <p:cNvSpPr/>
          <p:nvPr/>
        </p:nvSpPr>
        <p:spPr>
          <a:xfrm>
            <a:off x="6326280" y="1510560"/>
            <a:ext cx="622080" cy="75960"/>
          </a:xfrm>
          <a:custGeom>
            <a:avLst/>
            <a:gdLst/>
            <a:ahLst/>
            <a:rect l="l" t="t" r="r" b="b"/>
            <a:pathLst>
              <a:path w="622300" h="76200">
                <a:moveTo>
                  <a:pt x="76326" y="0"/>
                </a:moveTo>
                <a:lnTo>
                  <a:pt x="0" y="37973"/>
                </a:lnTo>
                <a:lnTo>
                  <a:pt x="76073" y="76200"/>
                </a:lnTo>
                <a:lnTo>
                  <a:pt x="76178" y="44481"/>
                </a:lnTo>
                <a:lnTo>
                  <a:pt x="63500" y="44450"/>
                </a:lnTo>
                <a:lnTo>
                  <a:pt x="63500" y="31750"/>
                </a:lnTo>
                <a:lnTo>
                  <a:pt x="76221" y="31750"/>
                </a:lnTo>
                <a:lnTo>
                  <a:pt x="76326" y="0"/>
                </a:lnTo>
                <a:close/>
                <a:moveTo>
                  <a:pt x="76221" y="31781"/>
                </a:moveTo>
                <a:lnTo>
                  <a:pt x="76178" y="44481"/>
                </a:lnTo>
                <a:lnTo>
                  <a:pt x="621792" y="45847"/>
                </a:lnTo>
                <a:lnTo>
                  <a:pt x="621792" y="33147"/>
                </a:lnTo>
                <a:lnTo>
                  <a:pt x="76221" y="31781"/>
                </a:lnTo>
                <a:close/>
                <a:moveTo>
                  <a:pt x="63500" y="31750"/>
                </a:moveTo>
                <a:lnTo>
                  <a:pt x="63500" y="44450"/>
                </a:lnTo>
                <a:lnTo>
                  <a:pt x="76178" y="44481"/>
                </a:lnTo>
                <a:lnTo>
                  <a:pt x="76221" y="31781"/>
                </a:lnTo>
                <a:lnTo>
                  <a:pt x="63500" y="31750"/>
                </a:lnTo>
                <a:close/>
                <a:moveTo>
                  <a:pt x="76221" y="31750"/>
                </a:moveTo>
                <a:lnTo>
                  <a:pt x="63500" y="31750"/>
                </a:lnTo>
                <a:lnTo>
                  <a:pt x="76221" y="31781"/>
                </a:lnTo>
                <a:close/>
              </a:path>
            </a:pathLst>
          </a:custGeom>
          <a:solidFill>
            <a:srgbClr val="000000"/>
          </a:solidFill>
          <a:ln>
            <a:noFill/>
          </a:ln>
        </p:spPr>
        <p:style>
          <a:lnRef idx="0"/>
          <a:fillRef idx="0"/>
          <a:effectRef idx="0"/>
          <a:fontRef idx="minor"/>
        </p:style>
      </p:sp>
      <p:sp>
        <p:nvSpPr>
          <p:cNvPr id="1309" name="CustomShape 14"/>
          <p:cNvSpPr/>
          <p:nvPr/>
        </p:nvSpPr>
        <p:spPr>
          <a:xfrm>
            <a:off x="7028280" y="1369080"/>
            <a:ext cx="861480" cy="318600"/>
          </a:xfrm>
          <a:prstGeom prst="rect">
            <a:avLst/>
          </a:prstGeom>
          <a:noFill/>
          <a:ln>
            <a:noFill/>
          </a:ln>
        </p:spPr>
        <p:style>
          <a:lnRef idx="0"/>
          <a:fillRef idx="0"/>
          <a:effectRef idx="0"/>
          <a:fontRef idx="minor"/>
        </p:style>
        <p:txBody>
          <a:bodyPr lIns="0" rIns="0" tIns="13320" bIns="0"/>
          <a:p>
            <a:pPr marL="12600">
              <a:lnSpc>
                <a:spcPct val="100000"/>
              </a:lnSpc>
              <a:spcBef>
                <a:spcPts val="105"/>
              </a:spcBef>
            </a:pPr>
            <a:r>
              <a:rPr b="0" lang="en-IN" sz="2000" spc="-4" strike="noStrike">
                <a:solidFill>
                  <a:srgbClr val="000000"/>
                </a:solidFill>
                <a:latin typeface="Comic Sans MS"/>
              </a:rPr>
              <a:t>100</a:t>
            </a:r>
            <a:r>
              <a:rPr b="0" lang="en-IN" sz="2000" spc="-69" strike="noStrike">
                <a:solidFill>
                  <a:srgbClr val="000000"/>
                </a:solidFill>
                <a:latin typeface="Comic Sans MS"/>
              </a:rPr>
              <a:t> </a:t>
            </a:r>
            <a:r>
              <a:rPr b="0" lang="en-IN" sz="2000" spc="-4" strike="noStrike">
                <a:solidFill>
                  <a:srgbClr val="000000"/>
                </a:solidFill>
                <a:latin typeface="Comic Sans MS"/>
              </a:rPr>
              <a:t>km</a:t>
            </a:r>
            <a:endParaRPr b="0" lang="en-IN" sz="2000" spc="-1" strike="noStrike">
              <a:latin typeface="Arial"/>
            </a:endParaRPr>
          </a:p>
        </p:txBody>
      </p:sp>
      <p:sp>
        <p:nvSpPr>
          <p:cNvPr id="1310" name="CustomShape 15"/>
          <p:cNvSpPr/>
          <p:nvPr/>
        </p:nvSpPr>
        <p:spPr>
          <a:xfrm>
            <a:off x="8028360" y="1549800"/>
            <a:ext cx="277200" cy="360"/>
          </a:xfrm>
          <a:custGeom>
            <a:avLst/>
            <a:gdLst/>
            <a:ahLst/>
            <a:rect l="l" t="t" r="r" b="b"/>
            <a:pathLst>
              <a:path w="277495" h="0">
                <a:moveTo>
                  <a:pt x="0" y="0"/>
                </a:moveTo>
                <a:lnTo>
                  <a:pt x="277368" y="0"/>
                </a:lnTo>
              </a:path>
            </a:pathLst>
          </a:custGeom>
          <a:noFill/>
          <a:ln w="9000">
            <a:solidFill>
              <a:srgbClr val="000000"/>
            </a:solidFill>
            <a:round/>
          </a:ln>
        </p:spPr>
        <p:style>
          <a:lnRef idx="0"/>
          <a:fillRef idx="0"/>
          <a:effectRef idx="0"/>
          <a:fontRef idx="minor"/>
        </p:style>
      </p:sp>
      <p:sp>
        <p:nvSpPr>
          <p:cNvPr id="1311" name="CustomShape 16"/>
          <p:cNvSpPr/>
          <p:nvPr/>
        </p:nvSpPr>
        <p:spPr>
          <a:xfrm>
            <a:off x="1077480" y="1549800"/>
            <a:ext cx="74160" cy="74160"/>
          </a:xfrm>
          <a:prstGeom prst="rect">
            <a:avLst/>
          </a:prstGeom>
          <a:blipFill rotWithShape="0">
            <a:blip r:embed="rId1"/>
            <a:stretch>
              <a:fillRect/>
            </a:stretch>
          </a:blipFill>
          <a:ln>
            <a:noFill/>
          </a:ln>
        </p:spPr>
        <p:style>
          <a:lnRef idx="0"/>
          <a:fillRef idx="0"/>
          <a:effectRef idx="0"/>
          <a:fontRef idx="minor"/>
        </p:style>
      </p:sp>
      <p:sp>
        <p:nvSpPr>
          <p:cNvPr id="1312" name="CustomShape 17"/>
          <p:cNvSpPr/>
          <p:nvPr/>
        </p:nvSpPr>
        <p:spPr>
          <a:xfrm>
            <a:off x="1229760" y="1549800"/>
            <a:ext cx="74160" cy="74160"/>
          </a:xfrm>
          <a:prstGeom prst="rect">
            <a:avLst/>
          </a:prstGeom>
          <a:blipFill rotWithShape="0">
            <a:blip r:embed="rId2"/>
            <a:stretch>
              <a:fillRect/>
            </a:stretch>
          </a:blipFill>
          <a:ln>
            <a:noFill/>
          </a:ln>
        </p:spPr>
        <p:style>
          <a:lnRef idx="0"/>
          <a:fillRef idx="0"/>
          <a:effectRef idx="0"/>
          <a:fontRef idx="minor"/>
        </p:style>
      </p:sp>
      <p:sp>
        <p:nvSpPr>
          <p:cNvPr id="1313" name="CustomShape 18"/>
          <p:cNvSpPr/>
          <p:nvPr/>
        </p:nvSpPr>
        <p:spPr>
          <a:xfrm>
            <a:off x="1454040" y="1463040"/>
            <a:ext cx="857880" cy="216720"/>
          </a:xfrm>
          <a:prstGeom prst="rect">
            <a:avLst/>
          </a:prstGeom>
          <a:blipFill rotWithShape="0">
            <a:blip r:embed="rId3"/>
            <a:stretch>
              <a:fillRect/>
            </a:stretch>
          </a:blipFill>
          <a:ln>
            <a:noFill/>
          </a:ln>
        </p:spPr>
        <p:style>
          <a:lnRef idx="0"/>
          <a:fillRef idx="0"/>
          <a:effectRef idx="0"/>
          <a:fontRef idx="minor"/>
        </p:style>
      </p:sp>
      <p:sp>
        <p:nvSpPr>
          <p:cNvPr id="1314" name="CustomShape 19"/>
          <p:cNvSpPr/>
          <p:nvPr/>
        </p:nvSpPr>
        <p:spPr>
          <a:xfrm>
            <a:off x="295920" y="1458360"/>
            <a:ext cx="747720" cy="216720"/>
          </a:xfrm>
          <a:prstGeom prst="rect">
            <a:avLst/>
          </a:prstGeom>
          <a:blipFill rotWithShape="0">
            <a:blip r:embed="rId4"/>
            <a:stretch>
              <a:fillRect/>
            </a:stretch>
          </a:blipFill>
          <a:ln>
            <a:noFill/>
          </a:ln>
        </p:spPr>
        <p:style>
          <a:lnRef idx="0"/>
          <a:fillRef idx="0"/>
          <a:effectRef idx="0"/>
          <a:fontRef idx="minor"/>
        </p:style>
      </p:sp>
      <p:sp>
        <p:nvSpPr>
          <p:cNvPr id="1315" name="CustomShape 20"/>
          <p:cNvSpPr/>
          <p:nvPr/>
        </p:nvSpPr>
        <p:spPr>
          <a:xfrm>
            <a:off x="2885040" y="1150560"/>
            <a:ext cx="455400" cy="778320"/>
          </a:xfrm>
          <a:prstGeom prst="rect">
            <a:avLst/>
          </a:prstGeom>
          <a:blipFill rotWithShape="0">
            <a:blip r:embed="rId5"/>
            <a:stretch>
              <a:fillRect/>
            </a:stretch>
          </a:blipFill>
          <a:ln>
            <a:noFill/>
          </a:ln>
        </p:spPr>
        <p:style>
          <a:lnRef idx="0"/>
          <a:fillRef idx="0"/>
          <a:effectRef idx="0"/>
          <a:fontRef idx="minor"/>
        </p:style>
      </p:sp>
      <p:sp>
        <p:nvSpPr>
          <p:cNvPr id="1316" name="CustomShape 21"/>
          <p:cNvSpPr/>
          <p:nvPr/>
        </p:nvSpPr>
        <p:spPr>
          <a:xfrm>
            <a:off x="2325600" y="1484280"/>
            <a:ext cx="749520" cy="216720"/>
          </a:xfrm>
          <a:prstGeom prst="rect">
            <a:avLst/>
          </a:prstGeom>
          <a:blipFill rotWithShape="0">
            <a:blip r:embed="rId6"/>
            <a:stretch>
              <a:fillRect/>
            </a:stretch>
          </a:blipFill>
          <a:ln>
            <a:noFill/>
          </a:ln>
        </p:spPr>
        <p:style>
          <a:lnRef idx="0"/>
          <a:fillRef idx="0"/>
          <a:effectRef idx="0"/>
          <a:fontRef idx="minor"/>
        </p:style>
      </p:sp>
      <p:sp>
        <p:nvSpPr>
          <p:cNvPr id="1317" name="CustomShape 22"/>
          <p:cNvSpPr/>
          <p:nvPr/>
        </p:nvSpPr>
        <p:spPr>
          <a:xfrm>
            <a:off x="5807880" y="1179720"/>
            <a:ext cx="453960" cy="776880"/>
          </a:xfrm>
          <a:prstGeom prst="rect">
            <a:avLst/>
          </a:prstGeom>
          <a:blipFill rotWithShape="0">
            <a:blip r:embed="rId7"/>
            <a:stretch>
              <a:fillRect/>
            </a:stretch>
          </a:blipFill>
          <a:ln>
            <a:noFill/>
          </a:ln>
        </p:spPr>
        <p:style>
          <a:lnRef idx="0"/>
          <a:fillRef idx="0"/>
          <a:effectRef idx="0"/>
          <a:fontRef idx="minor"/>
        </p:style>
      </p:sp>
      <p:sp>
        <p:nvSpPr>
          <p:cNvPr id="1318" name="CustomShape 23"/>
          <p:cNvSpPr/>
          <p:nvPr/>
        </p:nvSpPr>
        <p:spPr>
          <a:xfrm>
            <a:off x="5803560" y="1553040"/>
            <a:ext cx="164880" cy="101880"/>
          </a:xfrm>
          <a:custGeom>
            <a:avLst/>
            <a:gdLst/>
            <a:ahLst/>
            <a:rect l="l" t="t" r="r" b="b"/>
            <a:pathLst>
              <a:path w="165100" h="102235">
                <a:moveTo>
                  <a:pt x="0" y="102108"/>
                </a:moveTo>
                <a:lnTo>
                  <a:pt x="164591" y="102108"/>
                </a:lnTo>
                <a:lnTo>
                  <a:pt x="164591" y="0"/>
                </a:lnTo>
                <a:lnTo>
                  <a:pt x="0" y="0"/>
                </a:lnTo>
                <a:lnTo>
                  <a:pt x="0" y="102108"/>
                </a:lnTo>
                <a:close/>
              </a:path>
            </a:pathLst>
          </a:custGeom>
          <a:solidFill>
            <a:srgbClr val="ffffff"/>
          </a:solidFill>
          <a:ln>
            <a:noFill/>
          </a:ln>
        </p:spPr>
        <p:style>
          <a:lnRef idx="0"/>
          <a:fillRef idx="0"/>
          <a:effectRef idx="0"/>
          <a:fontRef idx="minor"/>
        </p:style>
      </p:sp>
      <p:sp>
        <p:nvSpPr>
          <p:cNvPr id="1319" name="CustomShape 24"/>
          <p:cNvSpPr/>
          <p:nvPr/>
        </p:nvSpPr>
        <p:spPr>
          <a:xfrm>
            <a:off x="5072040" y="1511640"/>
            <a:ext cx="866880" cy="75960"/>
          </a:xfrm>
          <a:custGeom>
            <a:avLst/>
            <a:gdLst/>
            <a:ahLst/>
            <a:rect l="l" t="t" r="r" b="b"/>
            <a:pathLst>
              <a:path w="867410" h="76200">
                <a:moveTo>
                  <a:pt x="790955" y="0"/>
                </a:moveTo>
                <a:lnTo>
                  <a:pt x="790955" y="76200"/>
                </a:lnTo>
                <a:lnTo>
                  <a:pt x="854455" y="44450"/>
                </a:lnTo>
                <a:lnTo>
                  <a:pt x="803655" y="44450"/>
                </a:lnTo>
                <a:lnTo>
                  <a:pt x="803655" y="31750"/>
                </a:lnTo>
                <a:lnTo>
                  <a:pt x="854455" y="31750"/>
                </a:lnTo>
                <a:lnTo>
                  <a:pt x="790955" y="0"/>
                </a:lnTo>
                <a:close/>
                <a:moveTo>
                  <a:pt x="790955" y="31750"/>
                </a:moveTo>
                <a:lnTo>
                  <a:pt x="0" y="31750"/>
                </a:lnTo>
                <a:lnTo>
                  <a:pt x="0" y="44450"/>
                </a:lnTo>
                <a:lnTo>
                  <a:pt x="790955" y="44450"/>
                </a:lnTo>
                <a:lnTo>
                  <a:pt x="790955" y="31750"/>
                </a:lnTo>
                <a:close/>
                <a:moveTo>
                  <a:pt x="854455" y="31750"/>
                </a:moveTo>
                <a:lnTo>
                  <a:pt x="803655" y="31750"/>
                </a:lnTo>
                <a:lnTo>
                  <a:pt x="803655" y="44450"/>
                </a:lnTo>
                <a:lnTo>
                  <a:pt x="854455" y="44450"/>
                </a:lnTo>
                <a:lnTo>
                  <a:pt x="867155" y="38100"/>
                </a:lnTo>
                <a:lnTo>
                  <a:pt x="854455" y="31750"/>
                </a:lnTo>
                <a:close/>
              </a:path>
            </a:pathLst>
          </a:custGeom>
          <a:solidFill>
            <a:srgbClr val="000000"/>
          </a:solidFill>
          <a:ln>
            <a:noFill/>
          </a:ln>
        </p:spPr>
        <p:style>
          <a:lnRef idx="0"/>
          <a:fillRef idx="0"/>
          <a:effectRef idx="0"/>
          <a:fontRef idx="minor"/>
        </p:style>
      </p:sp>
    </p:spTree>
  </p:cSld>
</p:sld>
</file>

<file path=ppt/slides/slide9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20" name="TextShape 1"/>
          <p:cNvSpPr txBox="1"/>
          <p:nvPr/>
        </p:nvSpPr>
        <p:spPr>
          <a:xfrm>
            <a:off x="1702440" y="187200"/>
            <a:ext cx="5411880" cy="1353600"/>
          </a:xfrm>
          <a:prstGeom prst="rect">
            <a:avLst/>
          </a:prstGeom>
          <a:noFill/>
          <a:ln>
            <a:noFill/>
          </a:ln>
        </p:spPr>
        <p:txBody>
          <a:bodyPr lIns="0" rIns="0" tIns="12600" bIns="0"/>
          <a:p>
            <a:pPr marL="12600">
              <a:lnSpc>
                <a:spcPct val="100000"/>
              </a:lnSpc>
              <a:spcBef>
                <a:spcPts val="99"/>
              </a:spcBef>
            </a:pPr>
            <a:r>
              <a:rPr b="0" lang="en-US" sz="4400" spc="-338" strike="noStrike">
                <a:solidFill>
                  <a:srgbClr val="000000"/>
                </a:solidFill>
                <a:latin typeface="Arial"/>
              </a:rPr>
              <a:t>Caravan </a:t>
            </a:r>
            <a:r>
              <a:rPr b="0" lang="en-US" sz="4400" spc="-214" strike="noStrike">
                <a:solidFill>
                  <a:srgbClr val="000000"/>
                </a:solidFill>
                <a:latin typeface="Arial"/>
              </a:rPr>
              <a:t>analogy</a:t>
            </a:r>
            <a:r>
              <a:rPr b="0" lang="en-US" sz="4400" spc="-137" strike="noStrike">
                <a:solidFill>
                  <a:srgbClr val="000000"/>
                </a:solidFill>
                <a:latin typeface="Arial"/>
              </a:rPr>
              <a:t> </a:t>
            </a:r>
            <a:r>
              <a:rPr b="0" lang="en-US" sz="4400" spc="-134" strike="noStrike">
                <a:solidFill>
                  <a:srgbClr val="000000"/>
                </a:solidFill>
                <a:latin typeface="Arial"/>
              </a:rPr>
              <a:t>(more)</a:t>
            </a:r>
            <a:endParaRPr b="0" lang="en-US" sz="4400" spc="-1" strike="noStrike">
              <a:solidFill>
                <a:srgbClr val="000000"/>
              </a:solidFill>
              <a:latin typeface="Calibri"/>
            </a:endParaRPr>
          </a:p>
        </p:txBody>
      </p:sp>
      <p:sp>
        <p:nvSpPr>
          <p:cNvPr id="1321" name="CustomShape 2"/>
          <p:cNvSpPr/>
          <p:nvPr/>
        </p:nvSpPr>
        <p:spPr>
          <a:xfrm>
            <a:off x="0" y="2944440"/>
            <a:ext cx="4163760" cy="2719440"/>
          </a:xfrm>
          <a:prstGeom prst="rect">
            <a:avLst/>
          </a:prstGeom>
          <a:noFill/>
          <a:ln>
            <a:noFill/>
          </a:ln>
        </p:spPr>
        <p:style>
          <a:lnRef idx="0"/>
          <a:fillRef idx="0"/>
          <a:effectRef idx="0"/>
          <a:fontRef idx="minor"/>
        </p:style>
        <p:txBody>
          <a:bodyPr lIns="0" rIns="0" tIns="12600" bIns="0"/>
          <a:p>
            <a:pPr marL="355680" indent="-342720">
              <a:lnSpc>
                <a:spcPct val="100000"/>
              </a:lnSpc>
              <a:spcBef>
                <a:spcPts val="99"/>
              </a:spcBef>
              <a:buClr>
                <a:srgbClr val="000000"/>
              </a:buClr>
              <a:buFont typeface="Symbol" charset="2"/>
              <a:buChar char=""/>
            </a:pPr>
            <a:r>
              <a:rPr b="0" lang="en-IN" sz="2400" spc="-228" strike="noStrike">
                <a:solidFill>
                  <a:srgbClr val="000000"/>
                </a:solidFill>
                <a:latin typeface="Arial"/>
              </a:rPr>
              <a:t>Cars </a:t>
            </a:r>
            <a:r>
              <a:rPr b="0" lang="en-IN" sz="2400" spc="-63" strike="noStrike">
                <a:solidFill>
                  <a:srgbClr val="000000"/>
                </a:solidFill>
                <a:latin typeface="Arial"/>
              </a:rPr>
              <a:t>now </a:t>
            </a:r>
            <a:r>
              <a:rPr b="0" lang="en-IN" sz="2400" spc="-49" strike="noStrike">
                <a:solidFill>
                  <a:srgbClr val="000000"/>
                </a:solidFill>
                <a:latin typeface="Arial"/>
              </a:rPr>
              <a:t>“propagate”</a:t>
            </a:r>
            <a:r>
              <a:rPr b="0" lang="en-IN" sz="2400" spc="-134" strike="noStrike">
                <a:solidFill>
                  <a:srgbClr val="000000"/>
                </a:solidFill>
                <a:latin typeface="Arial"/>
              </a:rPr>
              <a:t> </a:t>
            </a:r>
            <a:r>
              <a:rPr b="0" lang="en-IN" sz="2400" spc="-38" strike="noStrike">
                <a:solidFill>
                  <a:srgbClr val="000000"/>
                </a:solidFill>
                <a:latin typeface="Arial"/>
              </a:rPr>
              <a:t>at</a:t>
            </a:r>
            <a:endParaRPr b="0" lang="en-IN" sz="2400" spc="-1" strike="noStrike">
              <a:latin typeface="Arial"/>
            </a:endParaRPr>
          </a:p>
          <a:p>
            <a:pPr marL="354960">
              <a:lnSpc>
                <a:spcPct val="100000"/>
              </a:lnSpc>
            </a:pPr>
            <a:r>
              <a:rPr b="0" lang="en-IN" sz="2400" spc="-123" strike="noStrike">
                <a:solidFill>
                  <a:srgbClr val="000000"/>
                </a:solidFill>
                <a:latin typeface="Arial"/>
              </a:rPr>
              <a:t>1000</a:t>
            </a:r>
            <a:r>
              <a:rPr b="0" lang="en-IN" sz="2400" spc="-137" strike="noStrike">
                <a:solidFill>
                  <a:srgbClr val="000000"/>
                </a:solidFill>
                <a:latin typeface="Arial"/>
              </a:rPr>
              <a:t> </a:t>
            </a:r>
            <a:r>
              <a:rPr b="0" lang="en-IN" sz="2400" spc="4" strike="noStrike">
                <a:solidFill>
                  <a:srgbClr val="000000"/>
                </a:solidFill>
                <a:latin typeface="Arial"/>
              </a:rPr>
              <a:t>km/hr</a:t>
            </a:r>
            <a:endParaRPr b="0" lang="en-IN" sz="2400" spc="-1" strike="noStrike">
              <a:latin typeface="Arial"/>
            </a:endParaRPr>
          </a:p>
          <a:p>
            <a:pPr marL="355680" indent="-342720">
              <a:lnSpc>
                <a:spcPct val="100000"/>
              </a:lnSpc>
              <a:spcBef>
                <a:spcPts val="575"/>
              </a:spcBef>
              <a:buClr>
                <a:srgbClr val="000000"/>
              </a:buClr>
              <a:buFont typeface="Symbol" charset="2"/>
              <a:buChar char=""/>
            </a:pPr>
            <a:r>
              <a:rPr b="0" lang="en-IN" sz="2400" spc="-143" strike="noStrike">
                <a:solidFill>
                  <a:srgbClr val="000000"/>
                </a:solidFill>
                <a:latin typeface="Arial"/>
              </a:rPr>
              <a:t>Toll </a:t>
            </a:r>
            <a:r>
              <a:rPr b="0" lang="en-IN" sz="2400" spc="-32" strike="noStrike">
                <a:solidFill>
                  <a:srgbClr val="000000"/>
                </a:solidFill>
                <a:latin typeface="Arial"/>
              </a:rPr>
              <a:t>booth </a:t>
            </a:r>
            <a:r>
              <a:rPr b="0" lang="en-IN" sz="2400" spc="-63" strike="noStrike">
                <a:solidFill>
                  <a:srgbClr val="000000"/>
                </a:solidFill>
                <a:latin typeface="Arial"/>
              </a:rPr>
              <a:t>now </a:t>
            </a:r>
            <a:r>
              <a:rPr b="0" lang="en-IN" sz="2400" spc="-134" strike="noStrike">
                <a:solidFill>
                  <a:srgbClr val="000000"/>
                </a:solidFill>
                <a:latin typeface="Arial"/>
              </a:rPr>
              <a:t>takes </a:t>
            </a:r>
            <a:r>
              <a:rPr b="0" lang="en-IN" sz="2400" spc="-117" strike="noStrike">
                <a:solidFill>
                  <a:srgbClr val="000000"/>
                </a:solidFill>
                <a:latin typeface="Arial"/>
              </a:rPr>
              <a:t>1</a:t>
            </a:r>
            <a:r>
              <a:rPr b="0" lang="en-IN" sz="2400" spc="-327" strike="noStrike">
                <a:solidFill>
                  <a:srgbClr val="000000"/>
                </a:solidFill>
                <a:latin typeface="Arial"/>
              </a:rPr>
              <a:t> </a:t>
            </a:r>
            <a:r>
              <a:rPr b="0" lang="en-IN" sz="2400" spc="-43" strike="noStrike">
                <a:solidFill>
                  <a:srgbClr val="000000"/>
                </a:solidFill>
                <a:latin typeface="Arial"/>
              </a:rPr>
              <a:t>min</a:t>
            </a:r>
            <a:endParaRPr b="0" lang="en-IN" sz="2400" spc="-1" strike="noStrike">
              <a:latin typeface="Arial"/>
            </a:endParaRPr>
          </a:p>
          <a:p>
            <a:pPr marL="354960">
              <a:lnSpc>
                <a:spcPct val="100000"/>
              </a:lnSpc>
            </a:pPr>
            <a:r>
              <a:rPr b="0" lang="en-IN" sz="2400" spc="18" strike="noStrike">
                <a:solidFill>
                  <a:srgbClr val="000000"/>
                </a:solidFill>
                <a:latin typeface="Arial"/>
              </a:rPr>
              <a:t>to </a:t>
            </a:r>
            <a:r>
              <a:rPr b="0" lang="en-IN" sz="2400" spc="-111" strike="noStrike">
                <a:solidFill>
                  <a:srgbClr val="000000"/>
                </a:solidFill>
                <a:latin typeface="Arial"/>
              </a:rPr>
              <a:t>service </a:t>
            </a:r>
            <a:r>
              <a:rPr b="0" lang="en-IN" sz="2400" spc="-188" strike="noStrike">
                <a:solidFill>
                  <a:srgbClr val="000000"/>
                </a:solidFill>
                <a:latin typeface="Arial"/>
              </a:rPr>
              <a:t>a</a:t>
            </a:r>
            <a:r>
              <a:rPr b="0" lang="en-IN" sz="2400" spc="-307" strike="noStrike">
                <a:solidFill>
                  <a:srgbClr val="000000"/>
                </a:solidFill>
                <a:latin typeface="Arial"/>
              </a:rPr>
              <a:t> </a:t>
            </a:r>
            <a:r>
              <a:rPr b="0" lang="en-IN" sz="2400" spc="-117" strike="noStrike">
                <a:solidFill>
                  <a:srgbClr val="000000"/>
                </a:solidFill>
                <a:latin typeface="Arial"/>
              </a:rPr>
              <a:t>car</a:t>
            </a:r>
            <a:endParaRPr b="0" lang="en-IN" sz="2400" spc="-1" strike="noStrike">
              <a:latin typeface="Arial"/>
            </a:endParaRPr>
          </a:p>
          <a:p>
            <a:pPr marL="355680" indent="-342720">
              <a:lnSpc>
                <a:spcPct val="100000"/>
              </a:lnSpc>
              <a:spcBef>
                <a:spcPts val="575"/>
              </a:spcBef>
              <a:buClr>
                <a:srgbClr val="ff0000"/>
              </a:buClr>
              <a:buFont typeface="Symbol" charset="2"/>
              <a:buChar char=""/>
            </a:pPr>
            <a:r>
              <a:rPr b="0" lang="en-IN" sz="2400" spc="-137" strike="noStrike">
                <a:solidFill>
                  <a:srgbClr val="ff0000"/>
                </a:solidFill>
                <a:latin typeface="Arial"/>
              </a:rPr>
              <a:t>Q: </a:t>
            </a:r>
            <a:r>
              <a:rPr b="0" lang="en-IN" sz="2400" spc="-18" strike="noStrike">
                <a:solidFill>
                  <a:srgbClr val="ff0000"/>
                </a:solidFill>
                <a:latin typeface="Arial"/>
              </a:rPr>
              <a:t>Will </a:t>
            </a:r>
            <a:r>
              <a:rPr b="0" lang="en-IN" sz="2400" spc="-162" strike="noStrike">
                <a:solidFill>
                  <a:srgbClr val="ff0000"/>
                </a:solidFill>
                <a:latin typeface="Arial"/>
              </a:rPr>
              <a:t>cars </a:t>
            </a:r>
            <a:r>
              <a:rPr b="0" lang="en-IN" sz="2400" spc="-63" strike="noStrike">
                <a:solidFill>
                  <a:srgbClr val="ff0000"/>
                </a:solidFill>
                <a:latin typeface="Arial"/>
              </a:rPr>
              <a:t>arrive </a:t>
            </a:r>
            <a:r>
              <a:rPr b="0" lang="en-IN" sz="2400" spc="18" strike="noStrike">
                <a:solidFill>
                  <a:srgbClr val="ff0000"/>
                </a:solidFill>
                <a:latin typeface="Arial"/>
              </a:rPr>
              <a:t>to</a:t>
            </a:r>
            <a:r>
              <a:rPr b="0" lang="en-IN" sz="2400" spc="-313" strike="noStrike">
                <a:solidFill>
                  <a:srgbClr val="ff0000"/>
                </a:solidFill>
                <a:latin typeface="Arial"/>
              </a:rPr>
              <a:t> </a:t>
            </a:r>
            <a:r>
              <a:rPr b="0" lang="en-IN" sz="2400" spc="-97" strike="noStrike">
                <a:solidFill>
                  <a:srgbClr val="ff0000"/>
                </a:solidFill>
                <a:latin typeface="Arial"/>
              </a:rPr>
              <a:t>2nd  </a:t>
            </a:r>
            <a:r>
              <a:rPr b="0" lang="en-IN" sz="2400" spc="-32" strike="noStrike">
                <a:solidFill>
                  <a:srgbClr val="ff0000"/>
                </a:solidFill>
                <a:latin typeface="Arial"/>
              </a:rPr>
              <a:t>booth </a:t>
            </a:r>
            <a:r>
              <a:rPr b="0" lang="en-IN" sz="2400" spc="-72" strike="noStrike">
                <a:solidFill>
                  <a:srgbClr val="ff0000"/>
                </a:solidFill>
                <a:latin typeface="Arial"/>
              </a:rPr>
              <a:t>before </a:t>
            </a:r>
            <a:r>
              <a:rPr b="0" lang="en-IN" sz="2400" spc="-49" strike="noStrike">
                <a:solidFill>
                  <a:srgbClr val="ff0000"/>
                </a:solidFill>
                <a:latin typeface="Arial"/>
              </a:rPr>
              <a:t>all </a:t>
            </a:r>
            <a:r>
              <a:rPr b="0" lang="en-IN" sz="2400" spc="-162" strike="noStrike">
                <a:solidFill>
                  <a:srgbClr val="ff0000"/>
                </a:solidFill>
                <a:latin typeface="Arial"/>
              </a:rPr>
              <a:t>cars  </a:t>
            </a:r>
            <a:r>
              <a:rPr b="0" lang="en-IN" sz="2400" spc="-109" strike="noStrike">
                <a:solidFill>
                  <a:srgbClr val="ff0000"/>
                </a:solidFill>
                <a:latin typeface="Arial"/>
              </a:rPr>
              <a:t>serviced </a:t>
            </a:r>
            <a:r>
              <a:rPr b="0" lang="en-IN" sz="2400" spc="-38" strike="noStrike">
                <a:solidFill>
                  <a:srgbClr val="ff0000"/>
                </a:solidFill>
                <a:latin typeface="Arial"/>
              </a:rPr>
              <a:t>at </a:t>
            </a:r>
            <a:r>
              <a:rPr b="0" lang="en-IN" sz="2400" spc="-94" strike="noStrike">
                <a:solidFill>
                  <a:srgbClr val="ff0000"/>
                </a:solidFill>
                <a:latin typeface="Arial"/>
              </a:rPr>
              <a:t>1st</a:t>
            </a:r>
            <a:r>
              <a:rPr b="0" lang="en-IN" sz="2400" spc="-279" strike="noStrike">
                <a:solidFill>
                  <a:srgbClr val="ff0000"/>
                </a:solidFill>
                <a:latin typeface="Arial"/>
              </a:rPr>
              <a:t> </a:t>
            </a:r>
            <a:r>
              <a:rPr b="0" lang="en-IN" sz="2400" spc="-69" strike="noStrike">
                <a:solidFill>
                  <a:srgbClr val="ff0000"/>
                </a:solidFill>
                <a:latin typeface="Arial"/>
              </a:rPr>
              <a:t>booth?</a:t>
            </a:r>
            <a:endParaRPr b="0" lang="en-IN" sz="2400" spc="-1" strike="noStrike">
              <a:latin typeface="Arial"/>
            </a:endParaRPr>
          </a:p>
        </p:txBody>
      </p:sp>
      <p:sp>
        <p:nvSpPr>
          <p:cNvPr id="1322" name="CustomShape 3"/>
          <p:cNvSpPr/>
          <p:nvPr/>
        </p:nvSpPr>
        <p:spPr>
          <a:xfrm>
            <a:off x="5983920" y="1240560"/>
            <a:ext cx="360" cy="670320"/>
          </a:xfrm>
          <a:custGeom>
            <a:avLst/>
            <a:gdLst/>
            <a:ahLst/>
            <a:rect l="l" t="t" r="r" b="b"/>
            <a:pathLst>
              <a:path w="0" h="670560">
                <a:moveTo>
                  <a:pt x="0" y="0"/>
                </a:moveTo>
                <a:lnTo>
                  <a:pt x="0" y="670560"/>
                </a:lnTo>
              </a:path>
            </a:pathLst>
          </a:custGeom>
          <a:noFill/>
          <a:ln w="74520">
            <a:solidFill>
              <a:srgbClr val="4f81bc"/>
            </a:solidFill>
            <a:round/>
          </a:ln>
        </p:spPr>
        <p:style>
          <a:lnRef idx="0"/>
          <a:fillRef idx="0"/>
          <a:effectRef idx="0"/>
          <a:fontRef idx="minor"/>
        </p:style>
      </p:sp>
      <p:sp>
        <p:nvSpPr>
          <p:cNvPr id="1323" name="CustomShape 4"/>
          <p:cNvSpPr/>
          <p:nvPr/>
        </p:nvSpPr>
        <p:spPr>
          <a:xfrm>
            <a:off x="5946480" y="1240560"/>
            <a:ext cx="74520" cy="670320"/>
          </a:xfrm>
          <a:custGeom>
            <a:avLst/>
            <a:gdLst/>
            <a:ahLst/>
            <a:rect l="l" t="t" r="r" b="b"/>
            <a:pathLst>
              <a:path w="74929" h="670560">
                <a:moveTo>
                  <a:pt x="0" y="670560"/>
                </a:moveTo>
                <a:lnTo>
                  <a:pt x="74675" y="670560"/>
                </a:lnTo>
                <a:lnTo>
                  <a:pt x="74675" y="0"/>
                </a:lnTo>
                <a:lnTo>
                  <a:pt x="0" y="0"/>
                </a:lnTo>
                <a:lnTo>
                  <a:pt x="0" y="670560"/>
                </a:lnTo>
                <a:close/>
              </a:path>
            </a:pathLst>
          </a:custGeom>
          <a:noFill/>
          <a:ln w="9000">
            <a:solidFill>
              <a:srgbClr val="000000"/>
            </a:solidFill>
            <a:round/>
          </a:ln>
        </p:spPr>
        <p:style>
          <a:lnRef idx="0"/>
          <a:fillRef idx="0"/>
          <a:effectRef idx="0"/>
          <a:fontRef idx="minor"/>
        </p:style>
      </p:sp>
      <p:sp>
        <p:nvSpPr>
          <p:cNvPr id="1324" name="CustomShape 5"/>
          <p:cNvSpPr/>
          <p:nvPr/>
        </p:nvSpPr>
        <p:spPr>
          <a:xfrm>
            <a:off x="4575600" y="1950120"/>
            <a:ext cx="4145040" cy="3341880"/>
          </a:xfrm>
          <a:prstGeom prst="rect">
            <a:avLst/>
          </a:prstGeom>
          <a:noFill/>
          <a:ln>
            <a:noFill/>
          </a:ln>
        </p:spPr>
        <p:style>
          <a:lnRef idx="0"/>
          <a:fillRef idx="0"/>
          <a:effectRef idx="0"/>
          <a:fontRef idx="minor"/>
        </p:style>
        <p:txBody>
          <a:bodyPr lIns="0" rIns="0" tIns="13320" bIns="0"/>
          <a:p>
            <a:pPr marL="1104120" indent="108000">
              <a:lnSpc>
                <a:spcPct val="100000"/>
              </a:lnSpc>
              <a:spcBef>
                <a:spcPts val="105"/>
              </a:spcBef>
            </a:pPr>
            <a:r>
              <a:rPr b="0" lang="en-IN" sz="2000" spc="-1" strike="noStrike">
                <a:solidFill>
                  <a:srgbClr val="000000"/>
                </a:solidFill>
                <a:latin typeface="Comic Sans MS"/>
              </a:rPr>
              <a:t>toll  </a:t>
            </a:r>
            <a:r>
              <a:rPr b="0" lang="en-IN" sz="2000" spc="-4" strike="noStrike">
                <a:solidFill>
                  <a:srgbClr val="000000"/>
                </a:solidFill>
                <a:latin typeface="Comic Sans MS"/>
              </a:rPr>
              <a:t>boo</a:t>
            </a:r>
            <a:r>
              <a:rPr b="0" lang="en-IN" sz="2000" spc="4" strike="noStrike">
                <a:solidFill>
                  <a:srgbClr val="000000"/>
                </a:solidFill>
                <a:latin typeface="Comic Sans MS"/>
              </a:rPr>
              <a:t>t</a:t>
            </a:r>
            <a:r>
              <a:rPr b="0" lang="en-IN" sz="2000" spc="-1" strike="noStrike">
                <a:solidFill>
                  <a:srgbClr val="000000"/>
                </a:solidFill>
                <a:latin typeface="Comic Sans MS"/>
              </a:rPr>
              <a:t>h</a:t>
            </a:r>
            <a:endParaRPr b="0" lang="en-IN" sz="2000" spc="-1" strike="noStrike">
              <a:latin typeface="Arial"/>
            </a:endParaRPr>
          </a:p>
          <a:p>
            <a:pPr marL="355680" indent="-342720">
              <a:lnSpc>
                <a:spcPct val="100000"/>
              </a:lnSpc>
              <a:spcBef>
                <a:spcPts val="669"/>
              </a:spcBef>
              <a:buClr>
                <a:srgbClr val="ff0000"/>
              </a:buClr>
              <a:buFont typeface="Symbol" charset="2"/>
              <a:buChar char=""/>
            </a:pPr>
            <a:r>
              <a:rPr b="0" lang="en-IN" sz="2400" spc="-222" strike="noStrike">
                <a:solidFill>
                  <a:srgbClr val="ff0000"/>
                </a:solidFill>
                <a:latin typeface="Arial"/>
              </a:rPr>
              <a:t>Yes! </a:t>
            </a:r>
            <a:r>
              <a:rPr b="0" lang="en-IN" sz="2400" spc="-29" strike="noStrike">
                <a:solidFill>
                  <a:srgbClr val="000000"/>
                </a:solidFill>
                <a:latin typeface="Arial"/>
              </a:rPr>
              <a:t>After </a:t>
            </a:r>
            <a:r>
              <a:rPr b="0" lang="en-IN" sz="2400" spc="-117" strike="noStrike">
                <a:solidFill>
                  <a:srgbClr val="000000"/>
                </a:solidFill>
                <a:latin typeface="Arial"/>
              </a:rPr>
              <a:t>7 </a:t>
            </a:r>
            <a:r>
              <a:rPr b="0" lang="en-IN" sz="2400" spc="-52" strike="noStrike">
                <a:solidFill>
                  <a:srgbClr val="000000"/>
                </a:solidFill>
                <a:latin typeface="Arial"/>
              </a:rPr>
              <a:t>min, </a:t>
            </a:r>
            <a:r>
              <a:rPr b="0" lang="en-IN" sz="2400" spc="-94" strike="noStrike">
                <a:solidFill>
                  <a:srgbClr val="000000"/>
                </a:solidFill>
                <a:latin typeface="Arial"/>
              </a:rPr>
              <a:t>1st </a:t>
            </a:r>
            <a:r>
              <a:rPr b="0" lang="en-IN" sz="2400" spc="-117" strike="noStrike">
                <a:solidFill>
                  <a:srgbClr val="000000"/>
                </a:solidFill>
                <a:latin typeface="Arial"/>
              </a:rPr>
              <a:t>car </a:t>
            </a:r>
            <a:r>
              <a:rPr b="0" lang="en-IN" sz="2400" spc="-38" strike="noStrike">
                <a:solidFill>
                  <a:srgbClr val="000000"/>
                </a:solidFill>
                <a:latin typeface="Arial"/>
              </a:rPr>
              <a:t>at</a:t>
            </a:r>
            <a:r>
              <a:rPr b="0" lang="en-IN" sz="2400" spc="-307" strike="noStrike">
                <a:solidFill>
                  <a:srgbClr val="000000"/>
                </a:solidFill>
                <a:latin typeface="Arial"/>
              </a:rPr>
              <a:t> </a:t>
            </a:r>
            <a:r>
              <a:rPr b="0" lang="en-IN" sz="2400" spc="-94" strike="noStrike">
                <a:solidFill>
                  <a:srgbClr val="000000"/>
                </a:solidFill>
                <a:latin typeface="Arial"/>
              </a:rPr>
              <a:t>2nd  </a:t>
            </a:r>
            <a:r>
              <a:rPr b="0" lang="en-IN" sz="2400" spc="-32" strike="noStrike">
                <a:solidFill>
                  <a:srgbClr val="000000"/>
                </a:solidFill>
                <a:latin typeface="Arial"/>
              </a:rPr>
              <a:t>booth </a:t>
            </a:r>
            <a:r>
              <a:rPr b="0" lang="en-IN" sz="2400" spc="-111" strike="noStrike">
                <a:solidFill>
                  <a:srgbClr val="000000"/>
                </a:solidFill>
                <a:latin typeface="Arial"/>
              </a:rPr>
              <a:t>and </a:t>
            </a:r>
            <a:r>
              <a:rPr b="0" lang="en-IN" sz="2400" spc="-117" strike="noStrike">
                <a:solidFill>
                  <a:srgbClr val="000000"/>
                </a:solidFill>
                <a:latin typeface="Arial"/>
              </a:rPr>
              <a:t>3 </a:t>
            </a:r>
            <a:r>
              <a:rPr b="0" lang="en-IN" sz="2400" spc="-162" strike="noStrike">
                <a:solidFill>
                  <a:srgbClr val="000000"/>
                </a:solidFill>
                <a:latin typeface="Arial"/>
              </a:rPr>
              <a:t>cars </a:t>
            </a:r>
            <a:r>
              <a:rPr b="0" lang="en-IN" sz="2400" spc="-24" strike="noStrike">
                <a:solidFill>
                  <a:srgbClr val="000000"/>
                </a:solidFill>
                <a:latin typeface="Arial"/>
              </a:rPr>
              <a:t>still </a:t>
            </a:r>
            <a:r>
              <a:rPr b="0" lang="en-IN" sz="2400" spc="-38" strike="noStrike">
                <a:solidFill>
                  <a:srgbClr val="000000"/>
                </a:solidFill>
                <a:latin typeface="Arial"/>
              </a:rPr>
              <a:t>at </a:t>
            </a:r>
            <a:r>
              <a:rPr b="0" lang="en-IN" sz="2400" spc="-94" strike="noStrike">
                <a:solidFill>
                  <a:srgbClr val="000000"/>
                </a:solidFill>
                <a:latin typeface="Arial"/>
              </a:rPr>
              <a:t>1st  </a:t>
            </a:r>
            <a:r>
              <a:rPr b="0" lang="en-IN" sz="2400" spc="-38" strike="noStrike">
                <a:solidFill>
                  <a:srgbClr val="000000"/>
                </a:solidFill>
                <a:latin typeface="Arial"/>
              </a:rPr>
              <a:t>booth.</a:t>
            </a:r>
            <a:endParaRPr b="0" lang="en-IN" sz="2400" spc="-1" strike="noStrike">
              <a:latin typeface="Arial"/>
            </a:endParaRPr>
          </a:p>
          <a:p>
            <a:pPr marL="355680" indent="-342720">
              <a:lnSpc>
                <a:spcPct val="100000"/>
              </a:lnSpc>
              <a:spcBef>
                <a:spcPts val="581"/>
              </a:spcBef>
              <a:buClr>
                <a:srgbClr val="c0504d"/>
              </a:buClr>
              <a:buFont typeface="Symbol" charset="2"/>
              <a:buChar char=""/>
            </a:pPr>
            <a:r>
              <a:rPr b="0" lang="en-IN" sz="2400" spc="-94" strike="noStrike">
                <a:solidFill>
                  <a:srgbClr val="c0504d"/>
                </a:solidFill>
                <a:latin typeface="Arial"/>
              </a:rPr>
              <a:t>1st </a:t>
            </a:r>
            <a:r>
              <a:rPr b="0" lang="en-IN" sz="2400" spc="18" strike="noStrike">
                <a:solidFill>
                  <a:srgbClr val="c0504d"/>
                </a:solidFill>
                <a:latin typeface="Arial"/>
              </a:rPr>
              <a:t>bit </a:t>
            </a:r>
            <a:r>
              <a:rPr b="0" lang="en-IN" sz="2400" spc="-4" strike="noStrike">
                <a:solidFill>
                  <a:srgbClr val="c0504d"/>
                </a:solidFill>
                <a:latin typeface="Arial"/>
              </a:rPr>
              <a:t>of </a:t>
            </a:r>
            <a:r>
              <a:rPr b="0" lang="en-IN" sz="2400" spc="-109" strike="noStrike">
                <a:solidFill>
                  <a:srgbClr val="c0504d"/>
                </a:solidFill>
                <a:latin typeface="Arial"/>
              </a:rPr>
              <a:t>packet </a:t>
            </a:r>
            <a:r>
              <a:rPr b="0" lang="en-IN" sz="2400" spc="-154" strike="noStrike">
                <a:solidFill>
                  <a:srgbClr val="c0504d"/>
                </a:solidFill>
                <a:latin typeface="Arial"/>
              </a:rPr>
              <a:t>can </a:t>
            </a:r>
            <a:r>
              <a:rPr b="0" lang="en-IN" sz="2400" spc="-63" strike="noStrike">
                <a:solidFill>
                  <a:srgbClr val="c0504d"/>
                </a:solidFill>
                <a:latin typeface="Arial"/>
              </a:rPr>
              <a:t>arrive </a:t>
            </a:r>
            <a:r>
              <a:rPr b="0" lang="en-IN" sz="2400" spc="-32" strike="noStrike">
                <a:solidFill>
                  <a:srgbClr val="c0504d"/>
                </a:solidFill>
                <a:latin typeface="Arial"/>
              </a:rPr>
              <a:t>at  </a:t>
            </a:r>
            <a:r>
              <a:rPr b="0" lang="en-IN" sz="2400" spc="-94" strike="noStrike">
                <a:solidFill>
                  <a:srgbClr val="c0504d"/>
                </a:solidFill>
                <a:latin typeface="Arial"/>
              </a:rPr>
              <a:t>2nd </a:t>
            </a:r>
            <a:r>
              <a:rPr b="0" lang="en-IN" sz="2400" spc="-24" strike="noStrike">
                <a:solidFill>
                  <a:srgbClr val="c0504d"/>
                </a:solidFill>
                <a:latin typeface="Arial"/>
              </a:rPr>
              <a:t>router </a:t>
            </a:r>
            <a:r>
              <a:rPr b="0" lang="en-IN" sz="2400" spc="-72" strike="noStrike">
                <a:solidFill>
                  <a:srgbClr val="c0504d"/>
                </a:solidFill>
                <a:latin typeface="Arial"/>
              </a:rPr>
              <a:t>before </a:t>
            </a:r>
            <a:r>
              <a:rPr b="0" lang="en-IN" sz="2400" spc="-109" strike="noStrike">
                <a:solidFill>
                  <a:srgbClr val="c0504d"/>
                </a:solidFill>
                <a:latin typeface="Arial"/>
              </a:rPr>
              <a:t>packet </a:t>
            </a:r>
            <a:r>
              <a:rPr b="0" lang="en-IN" sz="2400" spc="-123" strike="noStrike">
                <a:solidFill>
                  <a:srgbClr val="c0504d"/>
                </a:solidFill>
                <a:latin typeface="Arial"/>
              </a:rPr>
              <a:t>is  </a:t>
            </a:r>
            <a:r>
              <a:rPr b="0" lang="en-IN" sz="2400" spc="-24" strike="noStrike">
                <a:solidFill>
                  <a:srgbClr val="c0504d"/>
                </a:solidFill>
                <a:latin typeface="Arial"/>
              </a:rPr>
              <a:t>fully </a:t>
            </a:r>
            <a:r>
              <a:rPr b="0" lang="en-IN" sz="2400" spc="-43" strike="noStrike">
                <a:solidFill>
                  <a:srgbClr val="c0504d"/>
                </a:solidFill>
                <a:latin typeface="Arial"/>
              </a:rPr>
              <a:t>transmitted </a:t>
            </a:r>
            <a:r>
              <a:rPr b="0" lang="en-IN" sz="2400" spc="-38" strike="noStrike">
                <a:solidFill>
                  <a:srgbClr val="c0504d"/>
                </a:solidFill>
                <a:latin typeface="Arial"/>
              </a:rPr>
              <a:t>at </a:t>
            </a:r>
            <a:r>
              <a:rPr b="0" lang="en-IN" sz="2400" spc="-94" strike="noStrike">
                <a:solidFill>
                  <a:srgbClr val="c0504d"/>
                </a:solidFill>
                <a:latin typeface="Arial"/>
              </a:rPr>
              <a:t>1st</a:t>
            </a:r>
            <a:r>
              <a:rPr b="0" lang="en-IN" sz="2400" spc="-454" strike="noStrike">
                <a:solidFill>
                  <a:srgbClr val="c0504d"/>
                </a:solidFill>
                <a:latin typeface="Arial"/>
              </a:rPr>
              <a:t> </a:t>
            </a:r>
            <a:r>
              <a:rPr b="0" lang="en-IN" sz="2400" spc="-4" strike="noStrike">
                <a:solidFill>
                  <a:srgbClr val="c0504d"/>
                </a:solidFill>
                <a:latin typeface="Arial"/>
              </a:rPr>
              <a:t>router!</a:t>
            </a:r>
            <a:endParaRPr b="0" lang="en-IN" sz="2400" spc="-1" strike="noStrike">
              <a:latin typeface="Arial"/>
            </a:endParaRPr>
          </a:p>
        </p:txBody>
      </p:sp>
      <p:sp>
        <p:nvSpPr>
          <p:cNvPr id="1325" name="CustomShape 6"/>
          <p:cNvSpPr/>
          <p:nvPr/>
        </p:nvSpPr>
        <p:spPr>
          <a:xfrm>
            <a:off x="3130920" y="1240560"/>
            <a:ext cx="360" cy="670320"/>
          </a:xfrm>
          <a:custGeom>
            <a:avLst/>
            <a:gdLst/>
            <a:ahLst/>
            <a:rect l="l" t="t" r="r" b="b"/>
            <a:pathLst>
              <a:path w="0" h="670560">
                <a:moveTo>
                  <a:pt x="0" y="0"/>
                </a:moveTo>
                <a:lnTo>
                  <a:pt x="0" y="670560"/>
                </a:lnTo>
              </a:path>
            </a:pathLst>
          </a:custGeom>
          <a:noFill/>
          <a:ln w="74520">
            <a:solidFill>
              <a:srgbClr val="4f81bc"/>
            </a:solidFill>
            <a:round/>
          </a:ln>
        </p:spPr>
        <p:style>
          <a:lnRef idx="0"/>
          <a:fillRef idx="0"/>
          <a:effectRef idx="0"/>
          <a:fontRef idx="minor"/>
        </p:style>
      </p:sp>
      <p:sp>
        <p:nvSpPr>
          <p:cNvPr id="1326" name="CustomShape 7"/>
          <p:cNvSpPr/>
          <p:nvPr/>
        </p:nvSpPr>
        <p:spPr>
          <a:xfrm>
            <a:off x="3093840" y="1240560"/>
            <a:ext cx="74520" cy="670320"/>
          </a:xfrm>
          <a:custGeom>
            <a:avLst/>
            <a:gdLst/>
            <a:ahLst/>
            <a:rect l="l" t="t" r="r" b="b"/>
            <a:pathLst>
              <a:path w="74930" h="670560">
                <a:moveTo>
                  <a:pt x="0" y="670560"/>
                </a:moveTo>
                <a:lnTo>
                  <a:pt x="74675" y="670560"/>
                </a:lnTo>
                <a:lnTo>
                  <a:pt x="74675" y="0"/>
                </a:lnTo>
                <a:lnTo>
                  <a:pt x="0" y="0"/>
                </a:lnTo>
                <a:lnTo>
                  <a:pt x="0" y="670560"/>
                </a:lnTo>
                <a:close/>
              </a:path>
            </a:pathLst>
          </a:custGeom>
          <a:noFill/>
          <a:ln w="9000">
            <a:solidFill>
              <a:srgbClr val="000000"/>
            </a:solidFill>
            <a:round/>
          </a:ln>
        </p:spPr>
        <p:style>
          <a:lnRef idx="0"/>
          <a:fillRef idx="0"/>
          <a:effectRef idx="0"/>
          <a:fontRef idx="minor"/>
        </p:style>
      </p:sp>
      <p:sp>
        <p:nvSpPr>
          <p:cNvPr id="1327" name="CustomShape 8"/>
          <p:cNvSpPr/>
          <p:nvPr/>
        </p:nvSpPr>
        <p:spPr>
          <a:xfrm>
            <a:off x="2813760" y="1950120"/>
            <a:ext cx="711360" cy="623520"/>
          </a:xfrm>
          <a:prstGeom prst="rect">
            <a:avLst/>
          </a:prstGeom>
          <a:noFill/>
          <a:ln>
            <a:noFill/>
          </a:ln>
        </p:spPr>
        <p:style>
          <a:lnRef idx="0"/>
          <a:fillRef idx="0"/>
          <a:effectRef idx="0"/>
          <a:fontRef idx="minor"/>
        </p:style>
        <p:txBody>
          <a:bodyPr lIns="0" rIns="0" tIns="13320" bIns="0"/>
          <a:p>
            <a:pPr marL="12600" indent="108000">
              <a:lnSpc>
                <a:spcPct val="100000"/>
              </a:lnSpc>
              <a:spcBef>
                <a:spcPts val="105"/>
              </a:spcBef>
            </a:pPr>
            <a:r>
              <a:rPr b="0" lang="en-IN" sz="2000" spc="-1" strike="noStrike">
                <a:solidFill>
                  <a:srgbClr val="000000"/>
                </a:solidFill>
                <a:latin typeface="Comic Sans MS"/>
              </a:rPr>
              <a:t>toll  </a:t>
            </a:r>
            <a:r>
              <a:rPr b="0" lang="en-IN" sz="2000" spc="-4" strike="noStrike">
                <a:solidFill>
                  <a:srgbClr val="000000"/>
                </a:solidFill>
                <a:latin typeface="Comic Sans MS"/>
              </a:rPr>
              <a:t>boo</a:t>
            </a:r>
            <a:r>
              <a:rPr b="0" lang="en-IN" sz="2000" spc="4" strike="noStrike">
                <a:solidFill>
                  <a:srgbClr val="000000"/>
                </a:solidFill>
                <a:latin typeface="Comic Sans MS"/>
              </a:rPr>
              <a:t>t</a:t>
            </a:r>
            <a:r>
              <a:rPr b="0" lang="en-IN" sz="2000" spc="-1" strike="noStrike">
                <a:solidFill>
                  <a:srgbClr val="000000"/>
                </a:solidFill>
                <a:latin typeface="Comic Sans MS"/>
              </a:rPr>
              <a:t>h</a:t>
            </a:r>
            <a:endParaRPr b="0" lang="en-IN" sz="2000" spc="-1" strike="noStrike">
              <a:latin typeface="Arial"/>
            </a:endParaRPr>
          </a:p>
        </p:txBody>
      </p:sp>
      <p:sp>
        <p:nvSpPr>
          <p:cNvPr id="1328" name="CustomShape 9"/>
          <p:cNvSpPr/>
          <p:nvPr/>
        </p:nvSpPr>
        <p:spPr>
          <a:xfrm>
            <a:off x="262080" y="1831680"/>
            <a:ext cx="2767680" cy="78840"/>
          </a:xfrm>
          <a:custGeom>
            <a:avLst/>
            <a:gdLst/>
            <a:ahLst/>
            <a:rect l="l" t="t" r="r" b="b"/>
            <a:pathLst>
              <a:path w="2767965" h="79375">
                <a:moveTo>
                  <a:pt x="2767584" y="0"/>
                </a:moveTo>
                <a:lnTo>
                  <a:pt x="2723148" y="23384"/>
                </a:lnTo>
                <a:lnTo>
                  <a:pt x="2673300" y="31967"/>
                </a:lnTo>
                <a:lnTo>
                  <a:pt x="2610095" y="37600"/>
                </a:lnTo>
                <a:lnTo>
                  <a:pt x="2537333" y="39624"/>
                </a:lnTo>
                <a:lnTo>
                  <a:pt x="1614042" y="39624"/>
                </a:lnTo>
                <a:lnTo>
                  <a:pt x="1541280" y="41647"/>
                </a:lnTo>
                <a:lnTo>
                  <a:pt x="1478075" y="47280"/>
                </a:lnTo>
                <a:lnTo>
                  <a:pt x="1428227" y="55863"/>
                </a:lnTo>
                <a:lnTo>
                  <a:pt x="1395533" y="66739"/>
                </a:lnTo>
                <a:lnTo>
                  <a:pt x="1383792" y="79248"/>
                </a:lnTo>
                <a:lnTo>
                  <a:pt x="1372050" y="66739"/>
                </a:lnTo>
                <a:lnTo>
                  <a:pt x="1339356" y="55863"/>
                </a:lnTo>
                <a:lnTo>
                  <a:pt x="1289508" y="47280"/>
                </a:lnTo>
                <a:lnTo>
                  <a:pt x="1226303" y="41647"/>
                </a:lnTo>
                <a:lnTo>
                  <a:pt x="1153541" y="39624"/>
                </a:lnTo>
                <a:lnTo>
                  <a:pt x="230212" y="39624"/>
                </a:lnTo>
                <a:lnTo>
                  <a:pt x="157449" y="37600"/>
                </a:lnTo>
                <a:lnTo>
                  <a:pt x="94253" y="31967"/>
                </a:lnTo>
                <a:lnTo>
                  <a:pt x="44418" y="23384"/>
                </a:lnTo>
                <a:lnTo>
                  <a:pt x="11736" y="12508"/>
                </a:lnTo>
                <a:lnTo>
                  <a:pt x="0" y="0"/>
                </a:lnTo>
              </a:path>
            </a:pathLst>
          </a:custGeom>
          <a:noFill/>
          <a:ln w="9000">
            <a:solidFill>
              <a:srgbClr val="000000"/>
            </a:solidFill>
            <a:round/>
          </a:ln>
        </p:spPr>
        <p:style>
          <a:lnRef idx="0"/>
          <a:fillRef idx="0"/>
          <a:effectRef idx="0"/>
          <a:fontRef idx="minor"/>
        </p:style>
      </p:sp>
      <p:sp>
        <p:nvSpPr>
          <p:cNvPr id="1329" name="CustomShape 10"/>
          <p:cNvSpPr/>
          <p:nvPr/>
        </p:nvSpPr>
        <p:spPr>
          <a:xfrm>
            <a:off x="1231560" y="1828080"/>
            <a:ext cx="923400" cy="932400"/>
          </a:xfrm>
          <a:prstGeom prst="rect">
            <a:avLst/>
          </a:prstGeom>
          <a:noFill/>
          <a:ln>
            <a:noFill/>
          </a:ln>
        </p:spPr>
        <p:style>
          <a:lnRef idx="0"/>
          <a:fillRef idx="0"/>
          <a:effectRef idx="0"/>
          <a:fontRef idx="minor"/>
        </p:style>
        <p:txBody>
          <a:bodyPr lIns="0" rIns="0" tIns="25560" bIns="0"/>
          <a:p>
            <a:pPr marL="12600">
              <a:lnSpc>
                <a:spcPts val="2381"/>
              </a:lnSpc>
              <a:spcBef>
                <a:spcPts val="201"/>
              </a:spcBef>
            </a:pPr>
            <a:r>
              <a:rPr b="0" lang="en-IN" sz="2000" spc="-4" strike="noStrike">
                <a:solidFill>
                  <a:srgbClr val="000000"/>
                </a:solidFill>
                <a:latin typeface="Comic Sans MS"/>
              </a:rPr>
              <a:t>ten-car  </a:t>
            </a:r>
            <a:r>
              <a:rPr b="0" lang="en-IN" sz="2000" spc="-1" strike="noStrike">
                <a:solidFill>
                  <a:srgbClr val="000000"/>
                </a:solidFill>
                <a:latin typeface="Comic Sans MS"/>
              </a:rPr>
              <a:t>ca</a:t>
            </a:r>
            <a:r>
              <a:rPr b="0" lang="en-IN" sz="2000" spc="-9" strike="noStrike">
                <a:solidFill>
                  <a:srgbClr val="000000"/>
                </a:solidFill>
                <a:latin typeface="Comic Sans MS"/>
              </a:rPr>
              <a:t>ra</a:t>
            </a:r>
            <a:r>
              <a:rPr b="0" lang="en-IN" sz="2000" spc="-4" strike="noStrike">
                <a:solidFill>
                  <a:srgbClr val="000000"/>
                </a:solidFill>
                <a:latin typeface="Comic Sans MS"/>
              </a:rPr>
              <a:t>v</a:t>
            </a:r>
            <a:r>
              <a:rPr b="0" lang="en-IN" sz="2000" spc="-9" strike="noStrike">
                <a:solidFill>
                  <a:srgbClr val="000000"/>
                </a:solidFill>
                <a:latin typeface="Comic Sans MS"/>
              </a:rPr>
              <a:t>a</a:t>
            </a:r>
            <a:r>
              <a:rPr b="0" lang="en-IN" sz="2000" spc="-1" strike="noStrike">
                <a:solidFill>
                  <a:srgbClr val="000000"/>
                </a:solidFill>
                <a:latin typeface="Comic Sans MS"/>
              </a:rPr>
              <a:t>n</a:t>
            </a:r>
            <a:endParaRPr b="0" lang="en-IN" sz="2000" spc="-1" strike="noStrike">
              <a:latin typeface="Arial"/>
            </a:endParaRPr>
          </a:p>
        </p:txBody>
      </p:sp>
      <p:sp>
        <p:nvSpPr>
          <p:cNvPr id="1330" name="CustomShape 11"/>
          <p:cNvSpPr/>
          <p:nvPr/>
        </p:nvSpPr>
        <p:spPr>
          <a:xfrm>
            <a:off x="3334680" y="1511640"/>
            <a:ext cx="658080" cy="75960"/>
          </a:xfrm>
          <a:custGeom>
            <a:avLst/>
            <a:gdLst/>
            <a:ahLst/>
            <a:rect l="l" t="t" r="r" b="b"/>
            <a:pathLst>
              <a:path w="658495" h="76200">
                <a:moveTo>
                  <a:pt x="76200" y="0"/>
                </a:moveTo>
                <a:lnTo>
                  <a:pt x="0" y="38100"/>
                </a:lnTo>
                <a:lnTo>
                  <a:pt x="76200" y="76200"/>
                </a:lnTo>
                <a:lnTo>
                  <a:pt x="76200" y="44450"/>
                </a:lnTo>
                <a:lnTo>
                  <a:pt x="63500" y="44450"/>
                </a:lnTo>
                <a:lnTo>
                  <a:pt x="63500" y="31750"/>
                </a:lnTo>
                <a:lnTo>
                  <a:pt x="76200" y="31750"/>
                </a:lnTo>
                <a:lnTo>
                  <a:pt x="76200" y="0"/>
                </a:lnTo>
                <a:close/>
                <a:moveTo>
                  <a:pt x="76200" y="31750"/>
                </a:moveTo>
                <a:lnTo>
                  <a:pt x="63500" y="31750"/>
                </a:lnTo>
                <a:lnTo>
                  <a:pt x="63500" y="44450"/>
                </a:lnTo>
                <a:lnTo>
                  <a:pt x="76200" y="44450"/>
                </a:lnTo>
                <a:lnTo>
                  <a:pt x="76200" y="31750"/>
                </a:lnTo>
                <a:close/>
                <a:moveTo>
                  <a:pt x="658367" y="31750"/>
                </a:moveTo>
                <a:lnTo>
                  <a:pt x="76200" y="31750"/>
                </a:lnTo>
                <a:lnTo>
                  <a:pt x="76200" y="44450"/>
                </a:lnTo>
                <a:lnTo>
                  <a:pt x="658367" y="44450"/>
                </a:lnTo>
                <a:lnTo>
                  <a:pt x="658367" y="31750"/>
                </a:lnTo>
                <a:close/>
              </a:path>
            </a:pathLst>
          </a:custGeom>
          <a:solidFill>
            <a:srgbClr val="000000"/>
          </a:solidFill>
          <a:ln>
            <a:noFill/>
          </a:ln>
        </p:spPr>
        <p:style>
          <a:lnRef idx="0"/>
          <a:fillRef idx="0"/>
          <a:effectRef idx="0"/>
          <a:fontRef idx="minor"/>
        </p:style>
      </p:sp>
      <p:sp>
        <p:nvSpPr>
          <p:cNvPr id="1331" name="CustomShape 12"/>
          <p:cNvSpPr/>
          <p:nvPr/>
        </p:nvSpPr>
        <p:spPr>
          <a:xfrm>
            <a:off x="4071960" y="1369080"/>
            <a:ext cx="862560" cy="318600"/>
          </a:xfrm>
          <a:prstGeom prst="rect">
            <a:avLst/>
          </a:prstGeom>
          <a:noFill/>
          <a:ln>
            <a:noFill/>
          </a:ln>
        </p:spPr>
        <p:style>
          <a:lnRef idx="0"/>
          <a:fillRef idx="0"/>
          <a:effectRef idx="0"/>
          <a:fontRef idx="minor"/>
        </p:style>
        <p:txBody>
          <a:bodyPr lIns="0" rIns="0" tIns="13320" bIns="0"/>
          <a:p>
            <a:pPr marL="12600">
              <a:lnSpc>
                <a:spcPct val="100000"/>
              </a:lnSpc>
              <a:spcBef>
                <a:spcPts val="105"/>
              </a:spcBef>
            </a:pPr>
            <a:r>
              <a:rPr b="0" lang="en-IN" sz="2000" spc="-4" strike="noStrike">
                <a:solidFill>
                  <a:srgbClr val="000000"/>
                </a:solidFill>
                <a:latin typeface="Comic Sans MS"/>
              </a:rPr>
              <a:t>100</a:t>
            </a:r>
            <a:r>
              <a:rPr b="0" lang="en-IN" sz="2000" spc="-63" strike="noStrike">
                <a:solidFill>
                  <a:srgbClr val="000000"/>
                </a:solidFill>
                <a:latin typeface="Comic Sans MS"/>
              </a:rPr>
              <a:t> </a:t>
            </a:r>
            <a:r>
              <a:rPr b="0" lang="en-IN" sz="2000" spc="-4" strike="noStrike">
                <a:solidFill>
                  <a:srgbClr val="000000"/>
                </a:solidFill>
                <a:latin typeface="Comic Sans MS"/>
              </a:rPr>
              <a:t>km</a:t>
            </a:r>
            <a:endParaRPr b="0" lang="en-IN" sz="2000" spc="-1" strike="noStrike">
              <a:latin typeface="Arial"/>
            </a:endParaRPr>
          </a:p>
        </p:txBody>
      </p:sp>
      <p:sp>
        <p:nvSpPr>
          <p:cNvPr id="1332" name="CustomShape 13"/>
          <p:cNvSpPr/>
          <p:nvPr/>
        </p:nvSpPr>
        <p:spPr>
          <a:xfrm>
            <a:off x="6326280" y="1510560"/>
            <a:ext cx="622080" cy="75960"/>
          </a:xfrm>
          <a:custGeom>
            <a:avLst/>
            <a:gdLst/>
            <a:ahLst/>
            <a:rect l="l" t="t" r="r" b="b"/>
            <a:pathLst>
              <a:path w="622300" h="76200">
                <a:moveTo>
                  <a:pt x="76326" y="0"/>
                </a:moveTo>
                <a:lnTo>
                  <a:pt x="0" y="37973"/>
                </a:lnTo>
                <a:lnTo>
                  <a:pt x="76073" y="76200"/>
                </a:lnTo>
                <a:lnTo>
                  <a:pt x="76178" y="44481"/>
                </a:lnTo>
                <a:lnTo>
                  <a:pt x="63500" y="44450"/>
                </a:lnTo>
                <a:lnTo>
                  <a:pt x="63500" y="31750"/>
                </a:lnTo>
                <a:lnTo>
                  <a:pt x="76221" y="31750"/>
                </a:lnTo>
                <a:lnTo>
                  <a:pt x="76326" y="0"/>
                </a:lnTo>
                <a:close/>
                <a:moveTo>
                  <a:pt x="76221" y="31781"/>
                </a:moveTo>
                <a:lnTo>
                  <a:pt x="76178" y="44481"/>
                </a:lnTo>
                <a:lnTo>
                  <a:pt x="621792" y="45847"/>
                </a:lnTo>
                <a:lnTo>
                  <a:pt x="621792" y="33147"/>
                </a:lnTo>
                <a:lnTo>
                  <a:pt x="76221" y="31781"/>
                </a:lnTo>
                <a:close/>
                <a:moveTo>
                  <a:pt x="63500" y="31750"/>
                </a:moveTo>
                <a:lnTo>
                  <a:pt x="63500" y="44450"/>
                </a:lnTo>
                <a:lnTo>
                  <a:pt x="76178" y="44481"/>
                </a:lnTo>
                <a:lnTo>
                  <a:pt x="76221" y="31781"/>
                </a:lnTo>
                <a:lnTo>
                  <a:pt x="63500" y="31750"/>
                </a:lnTo>
                <a:close/>
                <a:moveTo>
                  <a:pt x="76221" y="31750"/>
                </a:moveTo>
                <a:lnTo>
                  <a:pt x="63500" y="31750"/>
                </a:lnTo>
                <a:lnTo>
                  <a:pt x="76221" y="31781"/>
                </a:lnTo>
                <a:close/>
              </a:path>
            </a:pathLst>
          </a:custGeom>
          <a:solidFill>
            <a:srgbClr val="000000"/>
          </a:solidFill>
          <a:ln>
            <a:noFill/>
          </a:ln>
        </p:spPr>
        <p:style>
          <a:lnRef idx="0"/>
          <a:fillRef idx="0"/>
          <a:effectRef idx="0"/>
          <a:fontRef idx="minor"/>
        </p:style>
      </p:sp>
      <p:sp>
        <p:nvSpPr>
          <p:cNvPr id="1333" name="CustomShape 14"/>
          <p:cNvSpPr/>
          <p:nvPr/>
        </p:nvSpPr>
        <p:spPr>
          <a:xfrm>
            <a:off x="7028280" y="1369080"/>
            <a:ext cx="861480" cy="318600"/>
          </a:xfrm>
          <a:prstGeom prst="rect">
            <a:avLst/>
          </a:prstGeom>
          <a:noFill/>
          <a:ln>
            <a:noFill/>
          </a:ln>
        </p:spPr>
        <p:style>
          <a:lnRef idx="0"/>
          <a:fillRef idx="0"/>
          <a:effectRef idx="0"/>
          <a:fontRef idx="minor"/>
        </p:style>
        <p:txBody>
          <a:bodyPr lIns="0" rIns="0" tIns="13320" bIns="0"/>
          <a:p>
            <a:pPr marL="12600">
              <a:lnSpc>
                <a:spcPct val="100000"/>
              </a:lnSpc>
              <a:spcBef>
                <a:spcPts val="105"/>
              </a:spcBef>
            </a:pPr>
            <a:r>
              <a:rPr b="0" lang="en-IN" sz="2000" spc="-4" strike="noStrike">
                <a:solidFill>
                  <a:srgbClr val="000000"/>
                </a:solidFill>
                <a:latin typeface="Comic Sans MS"/>
              </a:rPr>
              <a:t>100</a:t>
            </a:r>
            <a:r>
              <a:rPr b="0" lang="en-IN" sz="2000" spc="-69" strike="noStrike">
                <a:solidFill>
                  <a:srgbClr val="000000"/>
                </a:solidFill>
                <a:latin typeface="Comic Sans MS"/>
              </a:rPr>
              <a:t> </a:t>
            </a:r>
            <a:r>
              <a:rPr b="0" lang="en-IN" sz="2000" spc="-4" strike="noStrike">
                <a:solidFill>
                  <a:srgbClr val="000000"/>
                </a:solidFill>
                <a:latin typeface="Comic Sans MS"/>
              </a:rPr>
              <a:t>km</a:t>
            </a:r>
            <a:endParaRPr b="0" lang="en-IN" sz="2000" spc="-1" strike="noStrike">
              <a:latin typeface="Arial"/>
            </a:endParaRPr>
          </a:p>
        </p:txBody>
      </p:sp>
      <p:sp>
        <p:nvSpPr>
          <p:cNvPr id="1334" name="CustomShape 15"/>
          <p:cNvSpPr/>
          <p:nvPr/>
        </p:nvSpPr>
        <p:spPr>
          <a:xfrm>
            <a:off x="8028360" y="1549800"/>
            <a:ext cx="277200" cy="360"/>
          </a:xfrm>
          <a:custGeom>
            <a:avLst/>
            <a:gdLst/>
            <a:ahLst/>
            <a:rect l="l" t="t" r="r" b="b"/>
            <a:pathLst>
              <a:path w="277495" h="0">
                <a:moveTo>
                  <a:pt x="0" y="0"/>
                </a:moveTo>
                <a:lnTo>
                  <a:pt x="277368" y="0"/>
                </a:lnTo>
              </a:path>
            </a:pathLst>
          </a:custGeom>
          <a:noFill/>
          <a:ln w="9000">
            <a:solidFill>
              <a:srgbClr val="000000"/>
            </a:solidFill>
            <a:round/>
          </a:ln>
        </p:spPr>
        <p:style>
          <a:lnRef idx="0"/>
          <a:fillRef idx="0"/>
          <a:effectRef idx="0"/>
          <a:fontRef idx="minor"/>
        </p:style>
      </p:sp>
      <p:sp>
        <p:nvSpPr>
          <p:cNvPr id="1335" name="CustomShape 16"/>
          <p:cNvSpPr/>
          <p:nvPr/>
        </p:nvSpPr>
        <p:spPr>
          <a:xfrm>
            <a:off x="1077480" y="1549800"/>
            <a:ext cx="74160" cy="74160"/>
          </a:xfrm>
          <a:prstGeom prst="rect">
            <a:avLst/>
          </a:prstGeom>
          <a:blipFill rotWithShape="0">
            <a:blip r:embed="rId1"/>
            <a:stretch>
              <a:fillRect/>
            </a:stretch>
          </a:blipFill>
          <a:ln>
            <a:noFill/>
          </a:ln>
        </p:spPr>
        <p:style>
          <a:lnRef idx="0"/>
          <a:fillRef idx="0"/>
          <a:effectRef idx="0"/>
          <a:fontRef idx="minor"/>
        </p:style>
      </p:sp>
      <p:sp>
        <p:nvSpPr>
          <p:cNvPr id="1336" name="CustomShape 17"/>
          <p:cNvSpPr/>
          <p:nvPr/>
        </p:nvSpPr>
        <p:spPr>
          <a:xfrm>
            <a:off x="1229760" y="1549800"/>
            <a:ext cx="74160" cy="74160"/>
          </a:xfrm>
          <a:prstGeom prst="rect">
            <a:avLst/>
          </a:prstGeom>
          <a:blipFill rotWithShape="0">
            <a:blip r:embed="rId2"/>
            <a:stretch>
              <a:fillRect/>
            </a:stretch>
          </a:blipFill>
          <a:ln>
            <a:noFill/>
          </a:ln>
        </p:spPr>
        <p:style>
          <a:lnRef idx="0"/>
          <a:fillRef idx="0"/>
          <a:effectRef idx="0"/>
          <a:fontRef idx="minor"/>
        </p:style>
      </p:sp>
      <p:sp>
        <p:nvSpPr>
          <p:cNvPr id="1337" name="CustomShape 18"/>
          <p:cNvSpPr/>
          <p:nvPr/>
        </p:nvSpPr>
        <p:spPr>
          <a:xfrm>
            <a:off x="1454040" y="1463040"/>
            <a:ext cx="857880" cy="216720"/>
          </a:xfrm>
          <a:prstGeom prst="rect">
            <a:avLst/>
          </a:prstGeom>
          <a:blipFill rotWithShape="0">
            <a:blip r:embed="rId3"/>
            <a:stretch>
              <a:fillRect/>
            </a:stretch>
          </a:blipFill>
          <a:ln>
            <a:noFill/>
          </a:ln>
        </p:spPr>
        <p:style>
          <a:lnRef idx="0"/>
          <a:fillRef idx="0"/>
          <a:effectRef idx="0"/>
          <a:fontRef idx="minor"/>
        </p:style>
      </p:sp>
      <p:sp>
        <p:nvSpPr>
          <p:cNvPr id="1338" name="CustomShape 19"/>
          <p:cNvSpPr/>
          <p:nvPr/>
        </p:nvSpPr>
        <p:spPr>
          <a:xfrm>
            <a:off x="295920" y="1458360"/>
            <a:ext cx="747720" cy="216720"/>
          </a:xfrm>
          <a:prstGeom prst="rect">
            <a:avLst/>
          </a:prstGeom>
          <a:blipFill rotWithShape="0">
            <a:blip r:embed="rId4"/>
            <a:stretch>
              <a:fillRect/>
            </a:stretch>
          </a:blipFill>
          <a:ln>
            <a:noFill/>
          </a:ln>
        </p:spPr>
        <p:style>
          <a:lnRef idx="0"/>
          <a:fillRef idx="0"/>
          <a:effectRef idx="0"/>
          <a:fontRef idx="minor"/>
        </p:style>
      </p:sp>
      <p:sp>
        <p:nvSpPr>
          <p:cNvPr id="1339" name="CustomShape 20"/>
          <p:cNvSpPr/>
          <p:nvPr/>
        </p:nvSpPr>
        <p:spPr>
          <a:xfrm>
            <a:off x="2885040" y="1150560"/>
            <a:ext cx="455400" cy="778320"/>
          </a:xfrm>
          <a:prstGeom prst="rect">
            <a:avLst/>
          </a:prstGeom>
          <a:blipFill rotWithShape="0">
            <a:blip r:embed="rId5"/>
            <a:stretch>
              <a:fillRect/>
            </a:stretch>
          </a:blipFill>
          <a:ln>
            <a:noFill/>
          </a:ln>
        </p:spPr>
        <p:style>
          <a:lnRef idx="0"/>
          <a:fillRef idx="0"/>
          <a:effectRef idx="0"/>
          <a:fontRef idx="minor"/>
        </p:style>
      </p:sp>
      <p:sp>
        <p:nvSpPr>
          <p:cNvPr id="1340" name="CustomShape 21"/>
          <p:cNvSpPr/>
          <p:nvPr/>
        </p:nvSpPr>
        <p:spPr>
          <a:xfrm>
            <a:off x="2325600" y="1484280"/>
            <a:ext cx="749520" cy="216720"/>
          </a:xfrm>
          <a:prstGeom prst="rect">
            <a:avLst/>
          </a:prstGeom>
          <a:blipFill rotWithShape="0">
            <a:blip r:embed="rId6"/>
            <a:stretch>
              <a:fillRect/>
            </a:stretch>
          </a:blipFill>
          <a:ln>
            <a:noFill/>
          </a:ln>
        </p:spPr>
        <p:style>
          <a:lnRef idx="0"/>
          <a:fillRef idx="0"/>
          <a:effectRef idx="0"/>
          <a:fontRef idx="minor"/>
        </p:style>
      </p:sp>
      <p:sp>
        <p:nvSpPr>
          <p:cNvPr id="1341" name="CustomShape 22"/>
          <p:cNvSpPr/>
          <p:nvPr/>
        </p:nvSpPr>
        <p:spPr>
          <a:xfrm>
            <a:off x="5807880" y="1179720"/>
            <a:ext cx="453960" cy="776880"/>
          </a:xfrm>
          <a:prstGeom prst="rect">
            <a:avLst/>
          </a:prstGeom>
          <a:blipFill rotWithShape="0">
            <a:blip r:embed="rId7"/>
            <a:stretch>
              <a:fillRect/>
            </a:stretch>
          </a:blipFill>
          <a:ln>
            <a:noFill/>
          </a:ln>
        </p:spPr>
        <p:style>
          <a:lnRef idx="0"/>
          <a:fillRef idx="0"/>
          <a:effectRef idx="0"/>
          <a:fontRef idx="minor"/>
        </p:style>
      </p:sp>
      <p:sp>
        <p:nvSpPr>
          <p:cNvPr id="1342" name="CustomShape 23"/>
          <p:cNvSpPr/>
          <p:nvPr/>
        </p:nvSpPr>
        <p:spPr>
          <a:xfrm>
            <a:off x="5803560" y="1553040"/>
            <a:ext cx="164880" cy="101880"/>
          </a:xfrm>
          <a:custGeom>
            <a:avLst/>
            <a:gdLst/>
            <a:ahLst/>
            <a:rect l="l" t="t" r="r" b="b"/>
            <a:pathLst>
              <a:path w="165100" h="102235">
                <a:moveTo>
                  <a:pt x="0" y="102108"/>
                </a:moveTo>
                <a:lnTo>
                  <a:pt x="164591" y="102108"/>
                </a:lnTo>
                <a:lnTo>
                  <a:pt x="164591" y="0"/>
                </a:lnTo>
                <a:lnTo>
                  <a:pt x="0" y="0"/>
                </a:lnTo>
                <a:lnTo>
                  <a:pt x="0" y="102108"/>
                </a:lnTo>
                <a:close/>
              </a:path>
            </a:pathLst>
          </a:custGeom>
          <a:solidFill>
            <a:srgbClr val="ffffff"/>
          </a:solidFill>
          <a:ln>
            <a:noFill/>
          </a:ln>
        </p:spPr>
        <p:style>
          <a:lnRef idx="0"/>
          <a:fillRef idx="0"/>
          <a:effectRef idx="0"/>
          <a:fontRef idx="minor"/>
        </p:style>
      </p:sp>
      <p:sp>
        <p:nvSpPr>
          <p:cNvPr id="1343" name="CustomShape 24"/>
          <p:cNvSpPr/>
          <p:nvPr/>
        </p:nvSpPr>
        <p:spPr>
          <a:xfrm>
            <a:off x="5072040" y="1511640"/>
            <a:ext cx="866880" cy="75960"/>
          </a:xfrm>
          <a:custGeom>
            <a:avLst/>
            <a:gdLst/>
            <a:ahLst/>
            <a:rect l="l" t="t" r="r" b="b"/>
            <a:pathLst>
              <a:path w="867410" h="76200">
                <a:moveTo>
                  <a:pt x="790955" y="0"/>
                </a:moveTo>
                <a:lnTo>
                  <a:pt x="790955" y="76200"/>
                </a:lnTo>
                <a:lnTo>
                  <a:pt x="854455" y="44450"/>
                </a:lnTo>
                <a:lnTo>
                  <a:pt x="803655" y="44450"/>
                </a:lnTo>
                <a:lnTo>
                  <a:pt x="803655" y="31750"/>
                </a:lnTo>
                <a:lnTo>
                  <a:pt x="854455" y="31750"/>
                </a:lnTo>
                <a:lnTo>
                  <a:pt x="790955" y="0"/>
                </a:lnTo>
                <a:close/>
                <a:moveTo>
                  <a:pt x="790955" y="31750"/>
                </a:moveTo>
                <a:lnTo>
                  <a:pt x="0" y="31750"/>
                </a:lnTo>
                <a:lnTo>
                  <a:pt x="0" y="44450"/>
                </a:lnTo>
                <a:lnTo>
                  <a:pt x="790955" y="44450"/>
                </a:lnTo>
                <a:lnTo>
                  <a:pt x="790955" y="31750"/>
                </a:lnTo>
                <a:close/>
                <a:moveTo>
                  <a:pt x="854455" y="31750"/>
                </a:moveTo>
                <a:lnTo>
                  <a:pt x="803655" y="31750"/>
                </a:lnTo>
                <a:lnTo>
                  <a:pt x="803655" y="44450"/>
                </a:lnTo>
                <a:lnTo>
                  <a:pt x="854455" y="44450"/>
                </a:lnTo>
                <a:lnTo>
                  <a:pt x="867155" y="38100"/>
                </a:lnTo>
                <a:lnTo>
                  <a:pt x="854455" y="31750"/>
                </a:lnTo>
                <a:close/>
              </a:path>
            </a:pathLst>
          </a:custGeom>
          <a:solidFill>
            <a:srgbClr val="000000"/>
          </a:solidFill>
          <a:ln>
            <a:noFill/>
          </a:ln>
        </p:spPr>
        <p:style>
          <a:lnRef idx="0"/>
          <a:fillRef idx="0"/>
          <a:effectRef idx="0"/>
          <a:fontRef idx="minor"/>
        </p:style>
      </p:sp>
    </p:spTree>
  </p:cSld>
</p:sld>
</file>

<file path=ppt/slides/slide9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44" name="TextShape 1"/>
          <p:cNvSpPr txBox="1"/>
          <p:nvPr/>
        </p:nvSpPr>
        <p:spPr>
          <a:xfrm>
            <a:off x="457200" y="228600"/>
            <a:ext cx="8012520" cy="676800"/>
          </a:xfrm>
          <a:prstGeom prst="rect">
            <a:avLst/>
          </a:prstGeom>
          <a:noFill/>
          <a:ln>
            <a:noFill/>
          </a:ln>
        </p:spPr>
        <p:txBody>
          <a:bodyPr lIns="0" rIns="0" tIns="0" bIns="0"/>
          <a:p>
            <a:pPr>
              <a:lnSpc>
                <a:spcPct val="100000"/>
              </a:lnSpc>
            </a:pPr>
            <a:r>
              <a:rPr b="1" lang="en-US" sz="4400" spc="-1" strike="noStrike">
                <a:solidFill>
                  <a:srgbClr val="ff0000"/>
                </a:solidFill>
                <a:latin typeface="Arial"/>
              </a:rPr>
              <a:t>Problem 1</a:t>
            </a:r>
            <a:endParaRPr b="0" lang="en-US" sz="4400" spc="-1" strike="noStrike">
              <a:solidFill>
                <a:srgbClr val="000000"/>
              </a:solidFill>
              <a:latin typeface="Calibri"/>
            </a:endParaRPr>
          </a:p>
        </p:txBody>
      </p:sp>
      <p:sp>
        <p:nvSpPr>
          <p:cNvPr id="1345" name="TextShape 2"/>
          <p:cNvSpPr txBox="1"/>
          <p:nvPr/>
        </p:nvSpPr>
        <p:spPr>
          <a:xfrm>
            <a:off x="152280" y="1158480"/>
            <a:ext cx="8991360" cy="4924080"/>
          </a:xfrm>
          <a:prstGeom prst="rect">
            <a:avLst/>
          </a:prstGeom>
          <a:noFill/>
          <a:ln>
            <a:noFill/>
          </a:ln>
        </p:spPr>
        <p:txBody>
          <a:bodyPr lIns="0" rIns="0" tIns="0" bIns="0"/>
          <a:p>
            <a:pPr>
              <a:lnSpc>
                <a:spcPct val="100000"/>
              </a:lnSpc>
            </a:pPr>
            <a:r>
              <a:rPr b="0" lang="en-US" sz="3200" spc="-1" strike="noStrike">
                <a:solidFill>
                  <a:srgbClr val="000000"/>
                </a:solidFill>
                <a:latin typeface="Times New Roman"/>
              </a:rPr>
              <a:t>How long does it take to propagate a file of size 2.5KB over a link of distance 3000km. The propagation speed is 2.5*10</a:t>
            </a:r>
            <a:r>
              <a:rPr b="0" lang="en-US" sz="3200" spc="-1" strike="noStrike" baseline="30000">
                <a:solidFill>
                  <a:srgbClr val="000000"/>
                </a:solidFill>
                <a:latin typeface="Times New Roman"/>
              </a:rPr>
              <a:t>8 </a:t>
            </a:r>
            <a:r>
              <a:rPr b="0" lang="en-US" sz="3200" spc="-1" strike="noStrike">
                <a:solidFill>
                  <a:srgbClr val="000000"/>
                </a:solidFill>
                <a:latin typeface="Times New Roman"/>
              </a:rPr>
              <a:t>m/sec and transmission rate is 5Mbps. There is no processing delay and the data packets can be sent continuously (no queuing delay)?</a:t>
            </a:r>
            <a:endParaRPr b="0" lang="en-US" sz="3200" spc="-1" strike="noStrike">
              <a:solidFill>
                <a:srgbClr val="000000"/>
              </a:solidFill>
              <a:latin typeface="Calibri"/>
            </a:endParaRPr>
          </a:p>
          <a:p>
            <a:pPr>
              <a:lnSpc>
                <a:spcPct val="100000"/>
              </a:lnSpc>
            </a:pPr>
            <a:r>
              <a:rPr b="1" lang="en-US" sz="3200" spc="-1" strike="noStrike">
                <a:solidFill>
                  <a:srgbClr val="000000"/>
                </a:solidFill>
                <a:latin typeface="Times New Roman"/>
              </a:rPr>
              <a:t> </a:t>
            </a:r>
            <a:endParaRPr b="0" lang="en-US" sz="3200" spc="-1" strike="noStrike">
              <a:solidFill>
                <a:srgbClr val="000000"/>
              </a:solidFill>
              <a:latin typeface="Calibri"/>
            </a:endParaRPr>
          </a:p>
          <a:p>
            <a:pPr>
              <a:lnSpc>
                <a:spcPct val="100000"/>
              </a:lnSpc>
            </a:pPr>
            <a:r>
              <a:rPr b="1" lang="en-US" sz="3200" spc="-1" strike="noStrike">
                <a:solidFill>
                  <a:srgbClr val="000000"/>
                </a:solidFill>
                <a:latin typeface="Times New Roman"/>
              </a:rPr>
              <a:t>Propagation delay = d/s</a:t>
            </a:r>
            <a:endParaRPr b="0" lang="en-US" sz="3200" spc="-1" strike="noStrike">
              <a:solidFill>
                <a:srgbClr val="000000"/>
              </a:solidFill>
              <a:latin typeface="Calibri"/>
            </a:endParaRPr>
          </a:p>
          <a:p>
            <a:pPr>
              <a:lnSpc>
                <a:spcPct val="100000"/>
              </a:lnSpc>
            </a:pPr>
            <a:r>
              <a:rPr b="0" lang="en-US" sz="3200" spc="-1" strike="noStrike">
                <a:solidFill>
                  <a:srgbClr val="000000"/>
                </a:solidFill>
                <a:latin typeface="Times New Roman"/>
              </a:rPr>
              <a:t>= 3000 X 1000 / (2.5 X POW(10,8))</a:t>
            </a:r>
            <a:endParaRPr b="0" lang="en-US" sz="3200" spc="-1" strike="noStrike">
              <a:solidFill>
                <a:srgbClr val="000000"/>
              </a:solidFill>
              <a:latin typeface="Calibri"/>
            </a:endParaRPr>
          </a:p>
          <a:p>
            <a:pPr>
              <a:lnSpc>
                <a:spcPct val="100000"/>
              </a:lnSpc>
            </a:pPr>
            <a:r>
              <a:rPr b="0" lang="en-US" sz="3200" spc="-1" strike="noStrike">
                <a:solidFill>
                  <a:srgbClr val="0000cc"/>
                </a:solidFill>
                <a:latin typeface="Times New Roman"/>
              </a:rPr>
              <a:t>                             </a:t>
            </a:r>
            <a:r>
              <a:rPr b="0" lang="en-US" sz="3200" spc="-1" strike="noStrike">
                <a:solidFill>
                  <a:srgbClr val="ff0000"/>
                </a:solidFill>
                <a:latin typeface="Times New Roman"/>
              </a:rPr>
              <a:t>=</a:t>
            </a:r>
            <a:r>
              <a:rPr b="1" lang="en-US" sz="3200" spc="-1" strike="noStrike">
                <a:solidFill>
                  <a:srgbClr val="ff0000"/>
                </a:solidFill>
                <a:latin typeface="Times New Roman"/>
              </a:rPr>
              <a:t> 0.012 secs   </a:t>
            </a:r>
            <a:endParaRPr b="0" lang="en-US" sz="3200" spc="-1" strike="noStrike">
              <a:solidFill>
                <a:srgbClr val="000000"/>
              </a:solidFill>
              <a:latin typeface="Calibri"/>
            </a:endParaRPr>
          </a:p>
          <a:p>
            <a:pPr>
              <a:lnSpc>
                <a:spcPct val="100000"/>
              </a:lnSpc>
            </a:pPr>
            <a:endParaRPr b="0" lang="en-US" sz="3200" spc="-1" strike="noStrike">
              <a:solidFill>
                <a:srgbClr val="000000"/>
              </a:solidFill>
              <a:latin typeface="Calibri"/>
            </a:endParaRPr>
          </a:p>
        </p:txBody>
      </p:sp>
    </p:spTree>
  </p:cSld>
</p:sld>
</file>

<file path=ppt/slides/slide9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46" name="TextShape 1"/>
          <p:cNvSpPr txBox="1"/>
          <p:nvPr/>
        </p:nvSpPr>
        <p:spPr>
          <a:xfrm>
            <a:off x="304920" y="152280"/>
            <a:ext cx="8838720" cy="6552720"/>
          </a:xfrm>
          <a:prstGeom prst="rect">
            <a:avLst/>
          </a:prstGeom>
          <a:noFill/>
          <a:ln>
            <a:noFill/>
          </a:ln>
        </p:spPr>
        <p:txBody>
          <a:bodyPr lIns="0" rIns="0" tIns="0" bIns="0"/>
          <a:p>
            <a:pPr>
              <a:lnSpc>
                <a:spcPct val="100000"/>
              </a:lnSpc>
            </a:pPr>
            <a:r>
              <a:rPr b="1" lang="en-US" sz="3200" spc="-1" strike="noStrike">
                <a:solidFill>
                  <a:srgbClr val="000000"/>
                </a:solidFill>
                <a:latin typeface="Times New Roman"/>
              </a:rPr>
              <a:t>Transmission delay = L/R</a:t>
            </a:r>
            <a:r>
              <a:rPr b="0" lang="en-US" sz="3200" spc="-1" strike="noStrike">
                <a:solidFill>
                  <a:srgbClr val="000000"/>
                </a:solidFill>
                <a:latin typeface="Times New Roman"/>
              </a:rPr>
              <a:t>  </a:t>
            </a:r>
            <a:endParaRPr b="0" lang="en-US" sz="3200" spc="-1" strike="noStrike">
              <a:solidFill>
                <a:srgbClr val="000000"/>
              </a:solidFill>
              <a:latin typeface="Calibri"/>
            </a:endParaRPr>
          </a:p>
          <a:p>
            <a:pPr>
              <a:lnSpc>
                <a:spcPct val="100000"/>
              </a:lnSpc>
            </a:pPr>
            <a:r>
              <a:rPr b="0" lang="en-US" sz="3200" spc="-1" strike="noStrike">
                <a:solidFill>
                  <a:srgbClr val="000000"/>
                </a:solidFill>
                <a:latin typeface="Times New Roman"/>
              </a:rPr>
              <a:t>=  (2.5 X  pow(2,10) X 8) / (5 X pow(10,6))</a:t>
            </a:r>
            <a:endParaRPr b="0" lang="en-US" sz="3200" spc="-1" strike="noStrike">
              <a:solidFill>
                <a:srgbClr val="000000"/>
              </a:solidFill>
              <a:latin typeface="Calibri"/>
            </a:endParaRPr>
          </a:p>
          <a:p>
            <a:pPr>
              <a:lnSpc>
                <a:spcPct val="100000"/>
              </a:lnSpc>
            </a:pPr>
            <a:r>
              <a:rPr b="0" lang="en-US" sz="3200" spc="-1" strike="noStrike">
                <a:solidFill>
                  <a:srgbClr val="000000"/>
                </a:solidFill>
                <a:latin typeface="Times New Roman"/>
              </a:rPr>
              <a:t> </a:t>
            </a:r>
            <a:endParaRPr b="0" lang="en-US" sz="3200" spc="-1" strike="noStrike">
              <a:solidFill>
                <a:srgbClr val="000000"/>
              </a:solidFill>
              <a:latin typeface="Calibri"/>
            </a:endParaRPr>
          </a:p>
          <a:p>
            <a:pPr>
              <a:lnSpc>
                <a:spcPct val="100000"/>
              </a:lnSpc>
            </a:pPr>
            <a:r>
              <a:rPr b="0" lang="en-US" sz="3200" spc="-1" strike="noStrike">
                <a:solidFill>
                  <a:srgbClr val="0000cc"/>
                </a:solidFill>
                <a:latin typeface="Times New Roman"/>
              </a:rPr>
              <a:t>                                 </a:t>
            </a:r>
            <a:r>
              <a:rPr b="0" lang="en-US" sz="3200" spc="-1" strike="noStrike">
                <a:solidFill>
                  <a:srgbClr val="ff0000"/>
                </a:solidFill>
                <a:latin typeface="Times New Roman"/>
              </a:rPr>
              <a:t>= </a:t>
            </a:r>
            <a:r>
              <a:rPr b="1" lang="en-US" sz="3200" spc="-1" strike="noStrike">
                <a:solidFill>
                  <a:srgbClr val="ff0000"/>
                </a:solidFill>
                <a:latin typeface="Times New Roman"/>
              </a:rPr>
              <a:t> 0.004096 secs</a:t>
            </a:r>
            <a:endParaRPr b="0" lang="en-US" sz="3200" spc="-1" strike="noStrike">
              <a:solidFill>
                <a:srgbClr val="000000"/>
              </a:solidFill>
              <a:latin typeface="Calibri"/>
            </a:endParaRPr>
          </a:p>
          <a:p>
            <a:pPr>
              <a:lnSpc>
                <a:spcPct val="100000"/>
              </a:lnSpc>
            </a:pPr>
            <a:endParaRPr b="0" lang="en-US" sz="3200" spc="-1" strike="noStrike">
              <a:solidFill>
                <a:srgbClr val="000000"/>
              </a:solidFill>
              <a:latin typeface="Calibri"/>
            </a:endParaRPr>
          </a:p>
          <a:p>
            <a:pPr>
              <a:lnSpc>
                <a:spcPct val="100000"/>
              </a:lnSpc>
            </a:pPr>
            <a:r>
              <a:rPr b="0" lang="en-US" sz="3200" spc="-1" strike="noStrike">
                <a:solidFill>
                  <a:srgbClr val="000000"/>
                </a:solidFill>
                <a:latin typeface="Times New Roman"/>
              </a:rPr>
              <a:t>Total Delay = Propagation delay + Transmission delay + processing delay +     queueing delay </a:t>
            </a:r>
            <a:endParaRPr b="0" lang="en-US" sz="3200" spc="-1" strike="noStrike">
              <a:solidFill>
                <a:srgbClr val="000000"/>
              </a:solidFill>
              <a:latin typeface="Calibri"/>
            </a:endParaRPr>
          </a:p>
          <a:p>
            <a:pPr>
              <a:lnSpc>
                <a:spcPct val="100000"/>
              </a:lnSpc>
            </a:pPr>
            <a:r>
              <a:rPr b="1" lang="en-US" sz="3200" spc="-1" strike="noStrike">
                <a:solidFill>
                  <a:srgbClr val="ff0000"/>
                </a:solidFill>
                <a:latin typeface="Times New Roman"/>
              </a:rPr>
              <a:t>Total delay = 0.016096 secs</a:t>
            </a:r>
            <a:endParaRPr b="0" lang="en-US" sz="3200" spc="-1" strike="noStrike">
              <a:solidFill>
                <a:srgbClr val="000000"/>
              </a:solidFill>
              <a:latin typeface="Calibri"/>
            </a:endParaRPr>
          </a:p>
        </p:txBody>
      </p:sp>
    </p:spTree>
  </p:cSld>
</p:sld>
</file>

<file path=ppt/slides/slide9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47" name="TextShape 1"/>
          <p:cNvSpPr txBox="1"/>
          <p:nvPr/>
        </p:nvSpPr>
        <p:spPr>
          <a:xfrm>
            <a:off x="304920" y="76320"/>
            <a:ext cx="8164800" cy="1081800"/>
          </a:xfrm>
          <a:prstGeom prst="rect">
            <a:avLst/>
          </a:prstGeom>
          <a:noFill/>
          <a:ln>
            <a:noFill/>
          </a:ln>
        </p:spPr>
        <p:txBody>
          <a:bodyPr lIns="0" rIns="0" tIns="0" bIns="0"/>
          <a:p>
            <a:pPr>
              <a:lnSpc>
                <a:spcPct val="100000"/>
              </a:lnSpc>
            </a:pPr>
            <a:r>
              <a:rPr b="0" lang="en-US" sz="4400" spc="-1" strike="noStrike">
                <a:solidFill>
                  <a:srgbClr val="ff0000"/>
                </a:solidFill>
                <a:latin typeface="Arial"/>
              </a:rPr>
              <a:t>Problems 2</a:t>
            </a:r>
            <a:endParaRPr b="0" lang="en-US" sz="4400" spc="-1" strike="noStrike">
              <a:solidFill>
                <a:srgbClr val="000000"/>
              </a:solidFill>
              <a:latin typeface="Calibri"/>
            </a:endParaRPr>
          </a:p>
        </p:txBody>
      </p:sp>
      <p:sp>
        <p:nvSpPr>
          <p:cNvPr id="1348" name="TextShape 2"/>
          <p:cNvSpPr txBox="1"/>
          <p:nvPr/>
        </p:nvSpPr>
        <p:spPr>
          <a:xfrm>
            <a:off x="152280" y="1158480"/>
            <a:ext cx="8991360" cy="4924080"/>
          </a:xfrm>
          <a:prstGeom prst="rect">
            <a:avLst/>
          </a:prstGeom>
          <a:noFill/>
          <a:ln>
            <a:noFill/>
          </a:ln>
        </p:spPr>
        <p:txBody>
          <a:bodyPr lIns="0" rIns="0" tIns="0" bIns="0"/>
          <a:p>
            <a:pPr>
              <a:lnSpc>
                <a:spcPct val="100000"/>
              </a:lnSpc>
            </a:pPr>
            <a:r>
              <a:rPr b="0" lang="en-US" sz="3200" spc="-1" strike="noStrike">
                <a:solidFill>
                  <a:srgbClr val="000000"/>
                </a:solidFill>
                <a:latin typeface="Times New Roman"/>
              </a:rPr>
              <a:t>How long does it take to propagate a file of size 1.5KB over a link of distance 5000km. The propagation speed is 2.5*10</a:t>
            </a:r>
            <a:r>
              <a:rPr b="0" lang="en-US" sz="3200" spc="-1" strike="noStrike" baseline="30000">
                <a:solidFill>
                  <a:srgbClr val="000000"/>
                </a:solidFill>
                <a:latin typeface="Times New Roman"/>
              </a:rPr>
              <a:t>8 </a:t>
            </a:r>
            <a:r>
              <a:rPr b="0" lang="en-US" sz="3200" spc="-1" strike="noStrike">
                <a:solidFill>
                  <a:srgbClr val="000000"/>
                </a:solidFill>
                <a:latin typeface="Times New Roman"/>
              </a:rPr>
              <a:t>m/sec and transmission rate is 5Mbps. There is no processing delay and the data packets can be sent continuously (no queuing delay)?</a:t>
            </a:r>
            <a:endParaRPr b="0" lang="en-US" sz="3200" spc="-1" strike="noStrike">
              <a:solidFill>
                <a:srgbClr val="000000"/>
              </a:solidFill>
              <a:latin typeface="Calibri"/>
            </a:endParaRPr>
          </a:p>
          <a:p>
            <a:pPr>
              <a:lnSpc>
                <a:spcPct val="100000"/>
              </a:lnSpc>
            </a:pPr>
            <a:r>
              <a:rPr b="1" lang="en-US" sz="3200" spc="-1" strike="noStrike">
                <a:solidFill>
                  <a:srgbClr val="000000"/>
                </a:solidFill>
                <a:latin typeface="Times New Roman"/>
              </a:rPr>
              <a:t> </a:t>
            </a:r>
            <a:endParaRPr b="0" lang="en-US" sz="3200" spc="-1" strike="noStrike">
              <a:solidFill>
                <a:srgbClr val="000000"/>
              </a:solidFill>
              <a:latin typeface="Calibri"/>
            </a:endParaRPr>
          </a:p>
          <a:p>
            <a:pPr>
              <a:lnSpc>
                <a:spcPct val="100000"/>
              </a:lnSpc>
            </a:pPr>
            <a:r>
              <a:rPr b="1" lang="en-US" sz="3200" spc="-1" strike="noStrike">
                <a:solidFill>
                  <a:srgbClr val="000000"/>
                </a:solidFill>
                <a:latin typeface="Times New Roman"/>
              </a:rPr>
              <a:t>Propagation delay = d / s</a:t>
            </a:r>
            <a:endParaRPr b="0" lang="en-US" sz="3200" spc="-1" strike="noStrike">
              <a:solidFill>
                <a:srgbClr val="000000"/>
              </a:solidFill>
              <a:latin typeface="Calibri"/>
            </a:endParaRPr>
          </a:p>
          <a:p>
            <a:pPr>
              <a:lnSpc>
                <a:spcPct val="100000"/>
              </a:lnSpc>
            </a:pPr>
            <a:r>
              <a:rPr b="0" lang="en-US" sz="3200" spc="-1" strike="noStrike">
                <a:solidFill>
                  <a:srgbClr val="000000"/>
                </a:solidFill>
                <a:latin typeface="Times New Roman"/>
              </a:rPr>
              <a:t>= 5000 X 1000 / (2.5 X POW(10,8))</a:t>
            </a:r>
            <a:endParaRPr b="0" lang="en-US" sz="3200" spc="-1" strike="noStrike">
              <a:solidFill>
                <a:srgbClr val="000000"/>
              </a:solidFill>
              <a:latin typeface="Calibri"/>
            </a:endParaRPr>
          </a:p>
          <a:p>
            <a:pPr>
              <a:lnSpc>
                <a:spcPct val="100000"/>
              </a:lnSpc>
            </a:pPr>
            <a:r>
              <a:rPr b="0" lang="en-US" sz="3200" spc="-1" strike="noStrike">
                <a:solidFill>
                  <a:srgbClr val="0000cc"/>
                </a:solidFill>
                <a:latin typeface="Times New Roman"/>
              </a:rPr>
              <a:t>                             </a:t>
            </a:r>
            <a:r>
              <a:rPr b="0" lang="en-US" sz="3200" spc="-1" strike="noStrike">
                <a:solidFill>
                  <a:srgbClr val="ff0000"/>
                </a:solidFill>
                <a:latin typeface="Times New Roman"/>
              </a:rPr>
              <a:t>=</a:t>
            </a:r>
            <a:r>
              <a:rPr b="1" lang="en-US" sz="3200" spc="-1" strike="noStrike">
                <a:solidFill>
                  <a:srgbClr val="ff0000"/>
                </a:solidFill>
                <a:latin typeface="Times New Roman"/>
              </a:rPr>
              <a:t> 0.2 secs   </a:t>
            </a:r>
            <a:endParaRPr b="0" lang="en-US" sz="3200" spc="-1" strike="noStrike">
              <a:solidFill>
                <a:srgbClr val="000000"/>
              </a:solidFill>
              <a:latin typeface="Calibri"/>
            </a:endParaRPr>
          </a:p>
          <a:p>
            <a:pPr>
              <a:lnSpc>
                <a:spcPct val="100000"/>
              </a:lnSpc>
            </a:pPr>
            <a:endParaRPr b="0" lang="en-US" sz="3200" spc="-1" strike="noStrike">
              <a:solidFill>
                <a:srgbClr val="000000"/>
              </a:solidFill>
              <a:latin typeface="Calibri"/>
            </a:endParaRPr>
          </a:p>
        </p:txBody>
      </p:sp>
    </p:spTree>
  </p:cSld>
</p:sld>
</file>

<file path=ppt/slides/slide9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49" name="TextShape 1"/>
          <p:cNvSpPr txBox="1"/>
          <p:nvPr/>
        </p:nvSpPr>
        <p:spPr>
          <a:xfrm>
            <a:off x="152280" y="152280"/>
            <a:ext cx="8991360" cy="4431600"/>
          </a:xfrm>
          <a:prstGeom prst="rect">
            <a:avLst/>
          </a:prstGeom>
          <a:noFill/>
          <a:ln>
            <a:noFill/>
          </a:ln>
        </p:spPr>
        <p:txBody>
          <a:bodyPr lIns="0" rIns="0" tIns="0" bIns="0"/>
          <a:p>
            <a:pPr>
              <a:lnSpc>
                <a:spcPct val="100000"/>
              </a:lnSpc>
            </a:pPr>
            <a:r>
              <a:rPr b="1" lang="en-US" sz="3200" spc="-1" strike="noStrike">
                <a:solidFill>
                  <a:srgbClr val="000000"/>
                </a:solidFill>
                <a:latin typeface="Times New Roman"/>
              </a:rPr>
              <a:t>Transmission delay = L/R</a:t>
            </a:r>
            <a:r>
              <a:rPr b="0" lang="en-US" sz="3200" spc="-1" strike="noStrike">
                <a:solidFill>
                  <a:srgbClr val="000000"/>
                </a:solidFill>
                <a:latin typeface="Times New Roman"/>
              </a:rPr>
              <a:t>  </a:t>
            </a:r>
            <a:endParaRPr b="0" lang="en-US" sz="3200" spc="-1" strike="noStrike">
              <a:solidFill>
                <a:srgbClr val="000000"/>
              </a:solidFill>
              <a:latin typeface="Calibri"/>
            </a:endParaRPr>
          </a:p>
          <a:p>
            <a:pPr>
              <a:lnSpc>
                <a:spcPct val="100000"/>
              </a:lnSpc>
            </a:pPr>
            <a:r>
              <a:rPr b="0" lang="en-US" sz="3200" spc="-1" strike="noStrike">
                <a:solidFill>
                  <a:srgbClr val="000000"/>
                </a:solidFill>
                <a:latin typeface="Times New Roman"/>
              </a:rPr>
              <a:t>=  (1.5 X  pow(2,10) X 8) / (5 X pow(10,6))</a:t>
            </a:r>
            <a:endParaRPr b="0" lang="en-US" sz="3200" spc="-1" strike="noStrike">
              <a:solidFill>
                <a:srgbClr val="000000"/>
              </a:solidFill>
              <a:latin typeface="Calibri"/>
            </a:endParaRPr>
          </a:p>
          <a:p>
            <a:pPr>
              <a:lnSpc>
                <a:spcPct val="100000"/>
              </a:lnSpc>
            </a:pPr>
            <a:r>
              <a:rPr b="0" lang="en-US" sz="3200" spc="-1" strike="noStrike">
                <a:solidFill>
                  <a:srgbClr val="000000"/>
                </a:solidFill>
                <a:latin typeface="Times New Roman"/>
              </a:rPr>
              <a:t> </a:t>
            </a:r>
            <a:endParaRPr b="0" lang="en-US" sz="3200" spc="-1" strike="noStrike">
              <a:solidFill>
                <a:srgbClr val="000000"/>
              </a:solidFill>
              <a:latin typeface="Calibri"/>
            </a:endParaRPr>
          </a:p>
          <a:p>
            <a:pPr>
              <a:lnSpc>
                <a:spcPct val="100000"/>
              </a:lnSpc>
            </a:pPr>
            <a:r>
              <a:rPr b="0" lang="en-US" sz="3200" spc="-1" strike="noStrike">
                <a:solidFill>
                  <a:srgbClr val="0000cc"/>
                </a:solidFill>
                <a:latin typeface="Times New Roman"/>
              </a:rPr>
              <a:t>                                 </a:t>
            </a:r>
            <a:r>
              <a:rPr b="0" lang="en-US" sz="3200" spc="-1" strike="noStrike">
                <a:solidFill>
                  <a:srgbClr val="ff0000"/>
                </a:solidFill>
                <a:latin typeface="Times New Roman"/>
              </a:rPr>
              <a:t>= </a:t>
            </a:r>
            <a:r>
              <a:rPr b="1" lang="en-US" sz="3200" spc="-1" strike="noStrike">
                <a:solidFill>
                  <a:srgbClr val="ff0000"/>
                </a:solidFill>
                <a:latin typeface="Times New Roman"/>
              </a:rPr>
              <a:t> 0.0012 secs</a:t>
            </a:r>
            <a:endParaRPr b="0" lang="en-US" sz="3200" spc="-1" strike="noStrike">
              <a:solidFill>
                <a:srgbClr val="000000"/>
              </a:solidFill>
              <a:latin typeface="Calibri"/>
            </a:endParaRPr>
          </a:p>
          <a:p>
            <a:pPr>
              <a:lnSpc>
                <a:spcPct val="100000"/>
              </a:lnSpc>
            </a:pPr>
            <a:endParaRPr b="0" lang="en-US" sz="3200" spc="-1" strike="noStrike">
              <a:solidFill>
                <a:srgbClr val="000000"/>
              </a:solidFill>
              <a:latin typeface="Calibri"/>
            </a:endParaRPr>
          </a:p>
          <a:p>
            <a:pPr>
              <a:lnSpc>
                <a:spcPct val="100000"/>
              </a:lnSpc>
            </a:pPr>
            <a:r>
              <a:rPr b="0" lang="en-US" sz="3200" spc="-1" strike="noStrike">
                <a:solidFill>
                  <a:srgbClr val="000000"/>
                </a:solidFill>
                <a:latin typeface="Times New Roman"/>
              </a:rPr>
              <a:t>Total Delay = Propagation delay + Transmission delay + processing delay +     queueing delay </a:t>
            </a:r>
            <a:endParaRPr b="0" lang="en-US" sz="3200" spc="-1" strike="noStrike">
              <a:solidFill>
                <a:srgbClr val="000000"/>
              </a:solidFill>
              <a:latin typeface="Calibri"/>
            </a:endParaRPr>
          </a:p>
          <a:p>
            <a:pPr>
              <a:lnSpc>
                <a:spcPct val="100000"/>
              </a:lnSpc>
            </a:pPr>
            <a:endParaRPr b="0" lang="en-US" sz="3200" spc="-1" strike="noStrike">
              <a:solidFill>
                <a:srgbClr val="000000"/>
              </a:solidFill>
              <a:latin typeface="Calibri"/>
            </a:endParaRPr>
          </a:p>
          <a:p>
            <a:pPr>
              <a:lnSpc>
                <a:spcPct val="100000"/>
              </a:lnSpc>
            </a:pPr>
            <a:r>
              <a:rPr b="1" lang="en-US" sz="3200" spc="-1" strike="noStrike">
                <a:solidFill>
                  <a:srgbClr val="ff0000"/>
                </a:solidFill>
                <a:latin typeface="Times New Roman"/>
              </a:rPr>
              <a:t>Total delay = 0.2012 secs</a:t>
            </a:r>
            <a:endParaRPr b="0" lang="en-US" sz="3200" spc="-1" strike="noStrike">
              <a:solidFill>
                <a:srgbClr val="000000"/>
              </a:solidFill>
              <a:latin typeface="Calibri"/>
            </a:endParaRPr>
          </a:p>
        </p:txBody>
      </p:sp>
    </p:spTree>
  </p:cSld>
</p:sld>
</file>

<file path=ppt/slides/slide9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50" name="TextShape 1"/>
          <p:cNvSpPr txBox="1"/>
          <p:nvPr/>
        </p:nvSpPr>
        <p:spPr>
          <a:xfrm>
            <a:off x="0" y="0"/>
            <a:ext cx="8469720" cy="1158120"/>
          </a:xfrm>
          <a:prstGeom prst="rect">
            <a:avLst/>
          </a:prstGeom>
          <a:noFill/>
          <a:ln>
            <a:noFill/>
          </a:ln>
        </p:spPr>
        <p:txBody>
          <a:bodyPr lIns="0" rIns="0" tIns="0" bIns="0"/>
          <a:p>
            <a:pPr>
              <a:lnSpc>
                <a:spcPct val="100000"/>
              </a:lnSpc>
            </a:pPr>
            <a:r>
              <a:rPr b="1" lang="en-US" sz="4400" spc="-1" strike="noStrike">
                <a:solidFill>
                  <a:srgbClr val="000000"/>
                </a:solidFill>
                <a:latin typeface="Times New Roman"/>
              </a:rPr>
              <a:t>Throughput</a:t>
            </a:r>
            <a:endParaRPr b="0" lang="en-US" sz="4400" spc="-1" strike="noStrike">
              <a:solidFill>
                <a:srgbClr val="000000"/>
              </a:solidFill>
              <a:latin typeface="Calibri"/>
            </a:endParaRPr>
          </a:p>
        </p:txBody>
      </p:sp>
      <p:sp>
        <p:nvSpPr>
          <p:cNvPr id="1351" name="TextShape 2"/>
          <p:cNvSpPr txBox="1"/>
          <p:nvPr/>
        </p:nvSpPr>
        <p:spPr>
          <a:xfrm>
            <a:off x="0" y="1295280"/>
            <a:ext cx="8609760" cy="4431600"/>
          </a:xfrm>
          <a:prstGeom prst="rect">
            <a:avLst/>
          </a:prstGeom>
          <a:noFill/>
          <a:ln>
            <a:noFill/>
          </a:ln>
        </p:spPr>
        <p:txBody>
          <a:bodyPr lIns="0" rIns="0" tIns="0" bIns="0"/>
          <a:p>
            <a:pPr marL="457200" indent="-456840">
              <a:lnSpc>
                <a:spcPct val="100000"/>
              </a:lnSpc>
              <a:buClr>
                <a:srgbClr val="000000"/>
              </a:buClr>
              <a:buFont typeface="Arial"/>
              <a:buChar char="•"/>
            </a:pPr>
            <a:r>
              <a:rPr b="0" lang="en-US" sz="3200" spc="-1" strike="noStrike">
                <a:solidFill>
                  <a:srgbClr val="000000"/>
                </a:solidFill>
                <a:latin typeface="Times New Roman"/>
              </a:rPr>
              <a:t>How much </a:t>
            </a:r>
            <a:r>
              <a:rPr b="1" lang="en-US" sz="3200" spc="-1" strike="noStrike">
                <a:solidFill>
                  <a:srgbClr val="000000"/>
                </a:solidFill>
                <a:latin typeface="Times New Roman"/>
              </a:rPr>
              <a:t>data </a:t>
            </a:r>
            <a:r>
              <a:rPr b="0" lang="en-US" sz="3200" spc="-1" strike="noStrike">
                <a:solidFill>
                  <a:srgbClr val="000000"/>
                </a:solidFill>
                <a:latin typeface="Times New Roman"/>
              </a:rPr>
              <a:t>can be </a:t>
            </a:r>
            <a:r>
              <a:rPr b="1" lang="en-US" sz="3200" spc="-1" strike="noStrike">
                <a:solidFill>
                  <a:srgbClr val="000000"/>
                </a:solidFill>
                <a:latin typeface="Times New Roman"/>
              </a:rPr>
              <a:t>transferred </a:t>
            </a:r>
            <a:r>
              <a:rPr b="0" lang="en-US" sz="3200" spc="-1" strike="noStrike">
                <a:solidFill>
                  <a:srgbClr val="000000"/>
                </a:solidFill>
                <a:latin typeface="Times New Roman"/>
              </a:rPr>
              <a:t>from one location to another in a given </a:t>
            </a:r>
            <a:r>
              <a:rPr b="1" lang="en-US" sz="3200" spc="-1" strike="noStrike">
                <a:solidFill>
                  <a:srgbClr val="000000"/>
                </a:solidFill>
                <a:latin typeface="Times New Roman"/>
              </a:rPr>
              <a:t>amount of time</a:t>
            </a:r>
            <a:r>
              <a:rPr b="0" lang="en-US" sz="3200" spc="-1" strike="noStrike">
                <a:solidFill>
                  <a:srgbClr val="000000"/>
                </a:solidFill>
                <a:latin typeface="Times New Roman"/>
              </a:rPr>
              <a:t>.</a:t>
            </a:r>
            <a:endParaRPr b="0" lang="en-US" sz="3200" spc="-1" strike="noStrike">
              <a:solidFill>
                <a:srgbClr val="000000"/>
              </a:solidFill>
              <a:latin typeface="Calibri"/>
            </a:endParaRPr>
          </a:p>
          <a:p>
            <a:pPr marL="457200" indent="-456840">
              <a:lnSpc>
                <a:spcPct val="100000"/>
              </a:lnSpc>
              <a:buClr>
                <a:srgbClr val="000000"/>
              </a:buClr>
              <a:buFont typeface="Arial"/>
              <a:buChar char="•"/>
            </a:pPr>
            <a:r>
              <a:rPr b="0" lang="en-US" sz="3200" spc="-1" strike="noStrike">
                <a:solidFill>
                  <a:srgbClr val="000000"/>
                </a:solidFill>
                <a:latin typeface="Times New Roman"/>
              </a:rPr>
              <a:t> </a:t>
            </a:r>
            <a:r>
              <a:rPr b="0" lang="en-US" sz="3200" spc="-1" strike="noStrike">
                <a:solidFill>
                  <a:srgbClr val="000000"/>
                </a:solidFill>
                <a:latin typeface="Times New Roman"/>
              </a:rPr>
              <a:t>It is used to </a:t>
            </a:r>
            <a:r>
              <a:rPr b="1" lang="en-US" sz="3200" spc="-1" strike="noStrike">
                <a:solidFill>
                  <a:srgbClr val="000000"/>
                </a:solidFill>
                <a:latin typeface="Times New Roman"/>
              </a:rPr>
              <a:t>measure the performance </a:t>
            </a:r>
            <a:r>
              <a:rPr b="0" lang="en-US" sz="3200" spc="-1" strike="noStrike">
                <a:solidFill>
                  <a:srgbClr val="000000"/>
                </a:solidFill>
                <a:latin typeface="Times New Roman"/>
              </a:rPr>
              <a:t>of Internet and network connections.</a:t>
            </a:r>
            <a:endParaRPr b="0" lang="en-US" sz="3200" spc="-1" strike="noStrike">
              <a:solidFill>
                <a:srgbClr val="000000"/>
              </a:solidFill>
              <a:latin typeface="Calibri"/>
            </a:endParaRPr>
          </a:p>
          <a:p>
            <a:pPr marL="457200" indent="-456840">
              <a:lnSpc>
                <a:spcPct val="100000"/>
              </a:lnSpc>
              <a:buClr>
                <a:srgbClr val="000000"/>
              </a:buClr>
              <a:buFont typeface="Arial"/>
              <a:buChar char="•"/>
            </a:pPr>
            <a:r>
              <a:rPr b="0" lang="en-US" sz="3200" spc="-1" strike="noStrike">
                <a:solidFill>
                  <a:srgbClr val="000000"/>
                </a:solidFill>
                <a:latin typeface="Times New Roman"/>
              </a:rPr>
              <a:t>The effective end-to-end throughput that can be achieved over a network is given by</a:t>
            </a:r>
            <a:endParaRPr b="0" lang="en-US" sz="3200" spc="-1" strike="noStrike">
              <a:solidFill>
                <a:srgbClr val="000000"/>
              </a:solidFill>
              <a:latin typeface="Calibri"/>
            </a:endParaRPr>
          </a:p>
          <a:p>
            <a:pPr>
              <a:lnSpc>
                <a:spcPct val="100000"/>
              </a:lnSpc>
            </a:pPr>
            <a:endParaRPr b="0" lang="en-US" sz="3200" spc="-1" strike="noStrike">
              <a:solidFill>
                <a:srgbClr val="000000"/>
              </a:solidFill>
              <a:latin typeface="Calibri"/>
            </a:endParaRPr>
          </a:p>
          <a:p>
            <a:pPr>
              <a:lnSpc>
                <a:spcPct val="100000"/>
              </a:lnSpc>
            </a:pPr>
            <a:r>
              <a:rPr b="0" lang="en-US" sz="3200" spc="-1" strike="noStrike">
                <a:solidFill>
                  <a:srgbClr val="000000"/>
                </a:solidFill>
                <a:latin typeface="Times New Roman"/>
              </a:rPr>
              <a:t>     </a:t>
            </a:r>
            <a:r>
              <a:rPr b="1" lang="en-US" sz="3200" spc="-1" strike="noStrike">
                <a:solidFill>
                  <a:srgbClr val="000000"/>
                </a:solidFill>
                <a:latin typeface="Times New Roman"/>
              </a:rPr>
              <a:t>Throughput = Transfer Size / Transfer Time.</a:t>
            </a:r>
            <a:endParaRPr b="0" lang="en-US" sz="3200" spc="-1" strike="noStrike">
              <a:solidFill>
                <a:srgbClr val="000000"/>
              </a:solidFill>
              <a:latin typeface="Calibri"/>
            </a:endParaRPr>
          </a:p>
          <a:p>
            <a:pPr>
              <a:lnSpc>
                <a:spcPct val="100000"/>
              </a:lnSpc>
            </a:pPr>
            <a:endParaRPr b="0" lang="en-US" sz="3200" spc="-1" strike="noStrike">
              <a:solidFill>
                <a:srgbClr val="000000"/>
              </a:solidFill>
              <a:latin typeface="Calibri"/>
            </a:endParaRPr>
          </a:p>
        </p:txBody>
      </p:sp>
    </p:spTree>
  </p:cSld>
</p:sld>
</file>

<file path=ppt/slides/slide9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52" name="TextShape 1"/>
          <p:cNvSpPr txBox="1"/>
          <p:nvPr/>
        </p:nvSpPr>
        <p:spPr>
          <a:xfrm>
            <a:off x="673920" y="461880"/>
            <a:ext cx="7795440" cy="676800"/>
          </a:xfrm>
          <a:prstGeom prst="rect">
            <a:avLst/>
          </a:prstGeom>
          <a:noFill/>
          <a:ln>
            <a:noFill/>
          </a:ln>
        </p:spPr>
        <p:txBody>
          <a:bodyPr lIns="0" rIns="0" tIns="0" bIns="0"/>
          <a:p>
            <a:pPr>
              <a:lnSpc>
                <a:spcPct val="100000"/>
              </a:lnSpc>
            </a:pPr>
            <a:r>
              <a:rPr b="1" lang="en-US" sz="4400" spc="-9" strike="noStrike">
                <a:solidFill>
                  <a:srgbClr val="000000"/>
                </a:solidFill>
                <a:latin typeface="Times New Roman"/>
              </a:rPr>
              <a:t>PROTOCOL</a:t>
            </a:r>
            <a:r>
              <a:rPr b="1" lang="en-US" sz="4400" spc="-123" strike="noStrike">
                <a:solidFill>
                  <a:srgbClr val="000000"/>
                </a:solidFill>
                <a:latin typeface="Times New Roman"/>
              </a:rPr>
              <a:t> </a:t>
            </a:r>
            <a:r>
              <a:rPr b="1" lang="en-US" sz="4400" spc="-24" strike="noStrike">
                <a:solidFill>
                  <a:srgbClr val="000000"/>
                </a:solidFill>
                <a:latin typeface="Times New Roman"/>
              </a:rPr>
              <a:t>LAYERING</a:t>
            </a:r>
            <a:endParaRPr b="0" lang="en-US" sz="4400" spc="-1" strike="noStrike">
              <a:solidFill>
                <a:srgbClr val="000000"/>
              </a:solidFill>
              <a:latin typeface="Calibri"/>
            </a:endParaRPr>
          </a:p>
        </p:txBody>
      </p:sp>
      <p:sp>
        <p:nvSpPr>
          <p:cNvPr id="1353" name="TextShape 2"/>
          <p:cNvSpPr txBox="1"/>
          <p:nvPr/>
        </p:nvSpPr>
        <p:spPr>
          <a:xfrm>
            <a:off x="0" y="1139040"/>
            <a:ext cx="9067320" cy="4457160"/>
          </a:xfrm>
          <a:prstGeom prst="rect">
            <a:avLst/>
          </a:prstGeom>
          <a:noFill/>
          <a:ln>
            <a:noFill/>
          </a:ln>
        </p:spPr>
        <p:txBody>
          <a:bodyPr lIns="0" rIns="0" tIns="0" bIns="0"/>
          <a:p>
            <a:pPr marL="469800" indent="-456840" algn="just">
              <a:lnSpc>
                <a:spcPct val="100000"/>
              </a:lnSpc>
              <a:spcBef>
                <a:spcPts val="96"/>
              </a:spcBef>
              <a:buClr>
                <a:srgbClr val="000000"/>
              </a:buClr>
              <a:buFont typeface="Arial"/>
              <a:buChar char="•"/>
            </a:pPr>
            <a:r>
              <a:rPr b="1" lang="en-US" sz="3200" spc="-63" strike="noStrike">
                <a:solidFill>
                  <a:srgbClr val="000000"/>
                </a:solidFill>
                <a:latin typeface="Times New Roman"/>
              </a:rPr>
              <a:t>Internet </a:t>
            </a:r>
            <a:r>
              <a:rPr b="1" lang="en-US" sz="3200" spc="-233" strike="noStrike">
                <a:solidFill>
                  <a:srgbClr val="000000"/>
                </a:solidFill>
                <a:latin typeface="Times New Roman"/>
              </a:rPr>
              <a:t>is  </a:t>
            </a:r>
            <a:r>
              <a:rPr b="1" lang="en-US" sz="3200" spc="-157" strike="noStrike">
                <a:solidFill>
                  <a:srgbClr val="000000"/>
                </a:solidFill>
                <a:latin typeface="Times New Roman"/>
              </a:rPr>
              <a:t>protocol . </a:t>
            </a:r>
            <a:endParaRPr b="0" lang="en-US" sz="3200" spc="-1" strike="noStrike">
              <a:solidFill>
                <a:srgbClr val="000000"/>
              </a:solidFill>
              <a:latin typeface="Calibri"/>
            </a:endParaRPr>
          </a:p>
          <a:p>
            <a:pPr marL="469800" indent="-456840" algn="just">
              <a:lnSpc>
                <a:spcPct val="100000"/>
              </a:lnSpc>
              <a:spcBef>
                <a:spcPts val="96"/>
              </a:spcBef>
              <a:buClr>
                <a:srgbClr val="000000"/>
              </a:buClr>
              <a:buFont typeface="Arial"/>
              <a:buChar char="•"/>
            </a:pPr>
            <a:r>
              <a:rPr b="0" lang="en-US" sz="3200" spc="-4" strike="noStrike">
                <a:solidFill>
                  <a:srgbClr val="000000"/>
                </a:solidFill>
                <a:latin typeface="Times New Roman"/>
              </a:rPr>
              <a:t>A </a:t>
            </a:r>
            <a:r>
              <a:rPr b="1" lang="en-US" sz="3200" spc="-1" strike="noStrike">
                <a:solidFill>
                  <a:srgbClr val="000000"/>
                </a:solidFill>
                <a:latin typeface="Times New Roman"/>
              </a:rPr>
              <a:t>protocol</a:t>
            </a:r>
            <a:r>
              <a:rPr b="0" lang="en-US" sz="3200" spc="-1" strike="noStrike">
                <a:solidFill>
                  <a:srgbClr val="000000"/>
                </a:solidFill>
                <a:latin typeface="Times New Roman"/>
              </a:rPr>
              <a:t> </a:t>
            </a:r>
            <a:r>
              <a:rPr b="0" lang="en-US" sz="3200" spc="-4" strike="noStrike">
                <a:solidFill>
                  <a:srgbClr val="000000"/>
                </a:solidFill>
                <a:latin typeface="Times New Roman"/>
              </a:rPr>
              <a:t>defines the </a:t>
            </a:r>
            <a:r>
              <a:rPr b="1" lang="en-US" sz="3200" spc="-157" strike="noStrike">
                <a:solidFill>
                  <a:srgbClr val="000000"/>
                </a:solidFill>
                <a:latin typeface="Times New Roman"/>
              </a:rPr>
              <a:t>rules </a:t>
            </a:r>
            <a:r>
              <a:rPr b="0" lang="en-US" sz="3200" spc="-4" strike="noStrike">
                <a:solidFill>
                  <a:srgbClr val="000000"/>
                </a:solidFill>
                <a:latin typeface="Times New Roman"/>
              </a:rPr>
              <a:t>that </a:t>
            </a:r>
            <a:r>
              <a:rPr b="0" lang="en-US" sz="3200" spc="-154" strike="noStrike">
                <a:solidFill>
                  <a:srgbClr val="000000"/>
                </a:solidFill>
                <a:latin typeface="Times New Roman"/>
              </a:rPr>
              <a:t>both  </a:t>
            </a:r>
            <a:r>
              <a:rPr b="0" lang="en-US" sz="3200" spc="-157" strike="noStrike">
                <a:solidFill>
                  <a:srgbClr val="000000"/>
                </a:solidFill>
                <a:latin typeface="Times New Roman"/>
              </a:rPr>
              <a:t>the </a:t>
            </a:r>
            <a:r>
              <a:rPr b="1" lang="en-US" sz="3200" spc="-214" strike="noStrike">
                <a:solidFill>
                  <a:srgbClr val="000000"/>
                </a:solidFill>
                <a:latin typeface="Times New Roman"/>
              </a:rPr>
              <a:t>sender </a:t>
            </a:r>
            <a:r>
              <a:rPr b="1" lang="en-US" sz="3200" spc="-154" strike="noStrike">
                <a:solidFill>
                  <a:srgbClr val="000000"/>
                </a:solidFill>
                <a:latin typeface="Times New Roman"/>
              </a:rPr>
              <a:t>and </a:t>
            </a:r>
            <a:r>
              <a:rPr b="1" lang="en-US" sz="3200" spc="-148" strike="noStrike">
                <a:solidFill>
                  <a:srgbClr val="000000"/>
                </a:solidFill>
                <a:latin typeface="Times New Roman"/>
              </a:rPr>
              <a:t>receiver </a:t>
            </a:r>
            <a:r>
              <a:rPr b="0" lang="en-US" sz="3200" spc="-4" strike="noStrike">
                <a:solidFill>
                  <a:srgbClr val="000000"/>
                </a:solidFill>
                <a:latin typeface="Times New Roman"/>
              </a:rPr>
              <a:t>and all</a:t>
            </a:r>
            <a:r>
              <a:rPr b="1" lang="en-US" sz="3200" spc="-4" strike="noStrike">
                <a:solidFill>
                  <a:srgbClr val="000000"/>
                </a:solidFill>
                <a:latin typeface="Times New Roman"/>
              </a:rPr>
              <a:t> intermediate devices </a:t>
            </a:r>
            <a:r>
              <a:rPr b="0" lang="en-US" sz="3200" spc="-4" strike="noStrike">
                <a:solidFill>
                  <a:srgbClr val="000000"/>
                </a:solidFill>
                <a:latin typeface="Times New Roman"/>
              </a:rPr>
              <a:t>need  </a:t>
            </a:r>
            <a:r>
              <a:rPr b="0" lang="en-US" sz="3200" spc="-157" strike="noStrike">
                <a:solidFill>
                  <a:srgbClr val="000000"/>
                </a:solidFill>
                <a:latin typeface="Times New Roman"/>
              </a:rPr>
              <a:t>to </a:t>
            </a:r>
            <a:r>
              <a:rPr b="1" lang="en-US" sz="3200" spc="-128" strike="noStrike">
                <a:solidFill>
                  <a:srgbClr val="000000"/>
                </a:solidFill>
                <a:latin typeface="Times New Roman"/>
              </a:rPr>
              <a:t>follow </a:t>
            </a:r>
            <a:r>
              <a:rPr b="0" lang="en-US" sz="3200" spc="-4" strike="noStrike">
                <a:solidFill>
                  <a:srgbClr val="000000"/>
                </a:solidFill>
                <a:latin typeface="Times New Roman"/>
              </a:rPr>
              <a:t>to </a:t>
            </a:r>
            <a:r>
              <a:rPr b="0" lang="en-US" sz="3200" spc="-1" strike="noStrike">
                <a:solidFill>
                  <a:srgbClr val="000000"/>
                </a:solidFill>
                <a:latin typeface="Times New Roman"/>
              </a:rPr>
              <a:t>be </a:t>
            </a:r>
            <a:r>
              <a:rPr b="0" lang="en-US" sz="3200" spc="-4" strike="noStrike">
                <a:solidFill>
                  <a:srgbClr val="000000"/>
                </a:solidFill>
                <a:latin typeface="Times New Roman"/>
              </a:rPr>
              <a:t>able to </a:t>
            </a:r>
            <a:r>
              <a:rPr b="1" lang="en-US" sz="3200" spc="-4" strike="noStrike">
                <a:solidFill>
                  <a:srgbClr val="000000"/>
                </a:solidFill>
                <a:latin typeface="Times New Roman"/>
              </a:rPr>
              <a:t>communicate </a:t>
            </a:r>
            <a:r>
              <a:rPr b="1" lang="en-US" sz="3200" spc="-24" strike="noStrike">
                <a:solidFill>
                  <a:srgbClr val="000000"/>
                </a:solidFill>
                <a:latin typeface="Times New Roman"/>
              </a:rPr>
              <a:t>effectively</a:t>
            </a:r>
            <a:r>
              <a:rPr b="0" lang="en-US" sz="3200" spc="-24" strike="noStrike">
                <a:solidFill>
                  <a:srgbClr val="000000"/>
                </a:solidFill>
                <a:latin typeface="Times New Roman"/>
              </a:rPr>
              <a:t>. </a:t>
            </a:r>
            <a:endParaRPr b="0" lang="en-US" sz="3200" spc="-1" strike="noStrike">
              <a:solidFill>
                <a:srgbClr val="000000"/>
              </a:solidFill>
              <a:latin typeface="Calibri"/>
            </a:endParaRPr>
          </a:p>
          <a:p>
            <a:pPr marL="469800" indent="-456840" algn="just">
              <a:lnSpc>
                <a:spcPct val="100000"/>
              </a:lnSpc>
              <a:spcBef>
                <a:spcPts val="96"/>
              </a:spcBef>
              <a:buClr>
                <a:srgbClr val="000000"/>
              </a:buClr>
              <a:buFont typeface="Arial"/>
              <a:buChar char="•"/>
            </a:pPr>
            <a:r>
              <a:rPr b="0" lang="en-US" sz="3200" spc="-4" strike="noStrike">
                <a:solidFill>
                  <a:srgbClr val="000000"/>
                </a:solidFill>
                <a:latin typeface="Times New Roman"/>
              </a:rPr>
              <a:t>When  communication is </a:t>
            </a:r>
            <a:r>
              <a:rPr b="1" lang="en-US" sz="3200" spc="-9" strike="noStrike">
                <a:solidFill>
                  <a:srgbClr val="000000"/>
                </a:solidFill>
                <a:latin typeface="Times New Roman"/>
              </a:rPr>
              <a:t>simple</a:t>
            </a:r>
            <a:r>
              <a:rPr b="0" lang="en-US" sz="3200" spc="-9" strike="noStrike">
                <a:solidFill>
                  <a:srgbClr val="000000"/>
                </a:solidFill>
                <a:latin typeface="Times New Roman"/>
              </a:rPr>
              <a:t>, </a:t>
            </a:r>
            <a:r>
              <a:rPr b="0" lang="en-US" sz="3200" spc="-4" strike="noStrike">
                <a:solidFill>
                  <a:srgbClr val="000000"/>
                </a:solidFill>
                <a:latin typeface="Times New Roman"/>
              </a:rPr>
              <a:t>we </a:t>
            </a:r>
            <a:r>
              <a:rPr b="0" lang="en-US" sz="3200" spc="-9" strike="noStrike">
                <a:solidFill>
                  <a:srgbClr val="000000"/>
                </a:solidFill>
                <a:latin typeface="Times New Roman"/>
              </a:rPr>
              <a:t>may </a:t>
            </a:r>
            <a:r>
              <a:rPr b="0" lang="en-US" sz="3200" spc="-4" strike="noStrike">
                <a:solidFill>
                  <a:srgbClr val="000000"/>
                </a:solidFill>
                <a:latin typeface="Times New Roman"/>
              </a:rPr>
              <a:t>need only </a:t>
            </a:r>
            <a:r>
              <a:rPr b="0" lang="en-US" sz="3200" spc="-9" strike="noStrike">
                <a:solidFill>
                  <a:srgbClr val="000000"/>
                </a:solidFill>
                <a:latin typeface="Times New Roman"/>
              </a:rPr>
              <a:t>one </a:t>
            </a:r>
            <a:r>
              <a:rPr b="1" lang="en-US" sz="3200" spc="-9" strike="noStrike">
                <a:solidFill>
                  <a:srgbClr val="000000"/>
                </a:solidFill>
                <a:latin typeface="Times New Roman"/>
              </a:rPr>
              <a:t>simple  </a:t>
            </a:r>
            <a:r>
              <a:rPr b="1" lang="en-US" sz="3200" spc="-4" strike="noStrike">
                <a:solidFill>
                  <a:srgbClr val="000000"/>
                </a:solidFill>
                <a:latin typeface="Times New Roman"/>
              </a:rPr>
              <a:t>protocol</a:t>
            </a:r>
            <a:r>
              <a:rPr b="0" lang="en-US" sz="3200" spc="-4" strike="noStrike">
                <a:solidFill>
                  <a:srgbClr val="000000"/>
                </a:solidFill>
                <a:latin typeface="Times New Roman"/>
              </a:rPr>
              <a:t>;</a:t>
            </a:r>
            <a:endParaRPr b="0" lang="en-US" sz="3200" spc="-1" strike="noStrike">
              <a:solidFill>
                <a:srgbClr val="000000"/>
              </a:solidFill>
              <a:latin typeface="Calibri"/>
            </a:endParaRPr>
          </a:p>
          <a:p>
            <a:pPr marL="469800" indent="-456840" algn="just">
              <a:lnSpc>
                <a:spcPct val="100000"/>
              </a:lnSpc>
              <a:spcBef>
                <a:spcPts val="96"/>
              </a:spcBef>
              <a:buClr>
                <a:srgbClr val="000000"/>
              </a:buClr>
              <a:buFont typeface="Arial"/>
              <a:buChar char="•"/>
            </a:pPr>
            <a:r>
              <a:rPr b="0" lang="en-US" sz="3200" spc="-4" strike="noStrike">
                <a:solidFill>
                  <a:srgbClr val="000000"/>
                </a:solidFill>
                <a:latin typeface="Times New Roman"/>
              </a:rPr>
              <a:t> </a:t>
            </a:r>
            <a:r>
              <a:rPr b="0" lang="en-US" sz="3200" spc="-9" strike="noStrike">
                <a:solidFill>
                  <a:srgbClr val="000000"/>
                </a:solidFill>
                <a:latin typeface="Times New Roman"/>
              </a:rPr>
              <a:t>when </a:t>
            </a:r>
            <a:r>
              <a:rPr b="0" lang="en-US" sz="3200" spc="-1" strike="noStrike">
                <a:solidFill>
                  <a:srgbClr val="000000"/>
                </a:solidFill>
                <a:latin typeface="Times New Roman"/>
              </a:rPr>
              <a:t>the </a:t>
            </a:r>
            <a:r>
              <a:rPr b="0" lang="en-US" sz="3200" spc="-4" strike="noStrike">
                <a:solidFill>
                  <a:srgbClr val="000000"/>
                </a:solidFill>
                <a:latin typeface="Times New Roman"/>
              </a:rPr>
              <a:t>communication is </a:t>
            </a:r>
            <a:r>
              <a:rPr b="1" lang="en-US" sz="3200" spc="-4" strike="noStrike">
                <a:solidFill>
                  <a:srgbClr val="000000"/>
                </a:solidFill>
                <a:latin typeface="Times New Roman"/>
              </a:rPr>
              <a:t>complex</a:t>
            </a:r>
            <a:r>
              <a:rPr b="0" lang="en-US" sz="3200" spc="-4" strike="noStrike">
                <a:solidFill>
                  <a:srgbClr val="000000"/>
                </a:solidFill>
                <a:latin typeface="Times New Roman"/>
              </a:rPr>
              <a:t>, </a:t>
            </a:r>
            <a:r>
              <a:rPr b="0" lang="en-US" sz="3200" spc="-1" strike="noStrike">
                <a:solidFill>
                  <a:srgbClr val="000000"/>
                </a:solidFill>
                <a:latin typeface="Times New Roman"/>
              </a:rPr>
              <a:t>we </a:t>
            </a:r>
            <a:r>
              <a:rPr b="0" lang="en-US" sz="3200" spc="-4" strike="noStrike">
                <a:solidFill>
                  <a:srgbClr val="000000"/>
                </a:solidFill>
                <a:latin typeface="Times New Roman"/>
              </a:rPr>
              <a:t>need a  </a:t>
            </a:r>
            <a:r>
              <a:rPr b="1" lang="en-US" sz="3200" spc="-4" strike="noStrike">
                <a:solidFill>
                  <a:srgbClr val="000000"/>
                </a:solidFill>
                <a:latin typeface="Times New Roman"/>
              </a:rPr>
              <a:t>protocol at </a:t>
            </a:r>
            <a:r>
              <a:rPr b="1" lang="en-US" sz="3200" spc="-9" strike="noStrike">
                <a:solidFill>
                  <a:srgbClr val="000000"/>
                </a:solidFill>
                <a:latin typeface="Times New Roman"/>
              </a:rPr>
              <a:t>each </a:t>
            </a:r>
            <a:r>
              <a:rPr b="1" lang="en-US" sz="3200" spc="-18" strike="noStrike">
                <a:solidFill>
                  <a:srgbClr val="000000"/>
                </a:solidFill>
                <a:latin typeface="Times New Roman"/>
              </a:rPr>
              <a:t>layer</a:t>
            </a:r>
            <a:r>
              <a:rPr b="0" lang="en-US" sz="3200" spc="-18" strike="noStrike">
                <a:solidFill>
                  <a:srgbClr val="000000"/>
                </a:solidFill>
                <a:latin typeface="Times New Roman"/>
              </a:rPr>
              <a:t>, </a:t>
            </a:r>
            <a:r>
              <a:rPr b="0" lang="en-US" sz="3200" spc="-1" strike="noStrike">
                <a:solidFill>
                  <a:srgbClr val="000000"/>
                </a:solidFill>
                <a:latin typeface="Times New Roman"/>
              </a:rPr>
              <a:t>or </a:t>
            </a:r>
            <a:r>
              <a:rPr b="1" lang="en-US" sz="3200" spc="-4" strike="noStrike">
                <a:solidFill>
                  <a:srgbClr val="000000"/>
                </a:solidFill>
                <a:latin typeface="Times New Roman"/>
              </a:rPr>
              <a:t>protocol</a:t>
            </a:r>
            <a:r>
              <a:rPr b="1" lang="en-US" sz="3200" spc="12" strike="noStrike">
                <a:solidFill>
                  <a:srgbClr val="000000"/>
                </a:solidFill>
                <a:latin typeface="Times New Roman"/>
              </a:rPr>
              <a:t> </a:t>
            </a:r>
            <a:r>
              <a:rPr b="1" lang="en-US" sz="3200" spc="-1" strike="noStrike">
                <a:solidFill>
                  <a:srgbClr val="000000"/>
                </a:solidFill>
                <a:latin typeface="Times New Roman"/>
              </a:rPr>
              <a:t>layering</a:t>
            </a:r>
            <a:r>
              <a:rPr b="0" lang="en-US" sz="3200" spc="-1" strike="noStrike">
                <a:solidFill>
                  <a:srgbClr val="000000"/>
                </a:solidFill>
                <a:latin typeface="Times New Roman"/>
              </a:rPr>
              <a:t>.</a:t>
            </a:r>
            <a:endParaRPr b="0" lang="en-US" sz="3200" spc="-1" strike="noStrike">
              <a:solidFill>
                <a:srgbClr val="000000"/>
              </a:solidFill>
              <a:latin typeface="Calibri"/>
            </a:endParaRPr>
          </a:p>
          <a:p>
            <a:pPr>
              <a:lnSpc>
                <a:spcPct val="100000"/>
              </a:lnSpc>
            </a:pPr>
            <a:endParaRPr b="0" lang="en-US" sz="3200" spc="-1" strike="noStrike">
              <a:solidFill>
                <a:srgbClr val="000000"/>
              </a:solidFill>
              <a:latin typeface="Calibri"/>
            </a:endParaRPr>
          </a:p>
        </p:txBody>
      </p:sp>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7041</TotalTime>
  <Application>LibreOffice/6.0.6.2$Linux_X86_64 LibreOffice_project/00m0$Build-2</Application>
  <Words>6488</Words>
  <Paragraphs>830</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2018-07-24T05:10:01Z</dcterms:created>
  <dc:creator>Veena S</dc:creator>
  <dc:description/>
  <dc:language>en-IN</dc:language>
  <cp:lastModifiedBy/>
  <dcterms:modified xsi:type="dcterms:W3CDTF">2018-12-05T14:23:12Z</dcterms:modified>
  <cp:revision>201</cp:revision>
  <dc:subject/>
  <dc:title>Computer Network  UC14MC501</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Created">
    <vt:filetime>2017-09-04T00:00:00Z</vt:filetime>
  </property>
  <property fmtid="{D5CDD505-2E9C-101B-9397-08002B2CF9AE}" pid="4" name="Creator">
    <vt:lpwstr>Microsoft® PowerPoint® 2016</vt:lpwstr>
  </property>
  <property fmtid="{D5CDD505-2E9C-101B-9397-08002B2CF9AE}" pid="5" name="HiddenSlides">
    <vt:i4>0</vt:i4>
  </property>
  <property fmtid="{D5CDD505-2E9C-101B-9397-08002B2CF9AE}" pid="6" name="HyperlinksChanged">
    <vt:bool>0</vt:bool>
  </property>
  <property fmtid="{D5CDD505-2E9C-101B-9397-08002B2CF9AE}" pid="7" name="LastSaved">
    <vt:filetime>2018-07-24T00:00:00Z</vt:filetime>
  </property>
  <property fmtid="{D5CDD505-2E9C-101B-9397-08002B2CF9AE}" pid="8" name="LinksUpToDate">
    <vt:bool>0</vt:bool>
  </property>
  <property fmtid="{D5CDD505-2E9C-101B-9397-08002B2CF9AE}" pid="9" name="MMClips">
    <vt:i4>0</vt:i4>
  </property>
  <property fmtid="{D5CDD505-2E9C-101B-9397-08002B2CF9AE}" pid="10" name="Notes">
    <vt:i4>5</vt:i4>
  </property>
  <property fmtid="{D5CDD505-2E9C-101B-9397-08002B2CF9AE}" pid="11" name="PresentationFormat">
    <vt:lpwstr>On-screen Show (4:3)</vt:lpwstr>
  </property>
  <property fmtid="{D5CDD505-2E9C-101B-9397-08002B2CF9AE}" pid="12" name="ScaleCrop">
    <vt:bool>0</vt:bool>
  </property>
  <property fmtid="{D5CDD505-2E9C-101B-9397-08002B2CF9AE}" pid="13" name="ShareDoc">
    <vt:bool>0</vt:bool>
  </property>
  <property fmtid="{D5CDD505-2E9C-101B-9397-08002B2CF9AE}" pid="14" name="Slides">
    <vt:i4>155</vt:i4>
  </property>
</Properties>
</file>